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518" r:id="rId2"/>
    <p:sldId id="513" r:id="rId3"/>
    <p:sldId id="514" r:id="rId4"/>
    <p:sldId id="517" r:id="rId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78793" autoAdjust="0"/>
  </p:normalViewPr>
  <p:slideViewPr>
    <p:cSldViewPr snapToGrid="0">
      <p:cViewPr varScale="1">
        <p:scale>
          <a:sx n="51" d="100"/>
          <a:sy n="51" d="100"/>
        </p:scale>
        <p:origin x="1255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853631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69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69" y="3909054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0" y="6309321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0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9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4" name="Text Placeholder 33"/>
          <p:cNvSpPr>
            <a:spLocks noGrp="1"/>
          </p:cNvSpPr>
          <p:nvPr userDrawn="1"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5" name="Text Placeholder 33"/>
          <p:cNvSpPr>
            <a:spLocks noGrp="1"/>
          </p:cNvSpPr>
          <p:nvPr userDrawn="1"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6" name="Text Placeholder 33"/>
          <p:cNvSpPr>
            <a:spLocks noGrp="1"/>
          </p:cNvSpPr>
          <p:nvPr userDrawn="1"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7" name="Text Placeholder 33"/>
          <p:cNvSpPr>
            <a:spLocks noGrp="1"/>
          </p:cNvSpPr>
          <p:nvPr userDrawn="1"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8" name="Text Placeholder 33"/>
          <p:cNvSpPr>
            <a:spLocks noGrp="1"/>
          </p:cNvSpPr>
          <p:nvPr userDrawn="1"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3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9404" y="548681"/>
            <a:ext cx="10753193" cy="1078364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13"/>
          </p:nvPr>
        </p:nvSpPr>
        <p:spPr>
          <a:xfrm>
            <a:off x="1968501" y="1700808"/>
            <a:ext cx="9504097" cy="768085"/>
          </a:xfrm>
        </p:spPr>
        <p:txBody>
          <a:bodyPr anchor="ctr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Georgi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1968501" y="2566591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Text Placeholder 33"/>
          <p:cNvSpPr>
            <a:spLocks noGrp="1"/>
          </p:cNvSpPr>
          <p:nvPr>
            <p:ph type="body" sz="quarter" idx="15"/>
          </p:nvPr>
        </p:nvSpPr>
        <p:spPr>
          <a:xfrm>
            <a:off x="1968501" y="3430687"/>
            <a:ext cx="9504097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67541" y="4294783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2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967541" y="5158879"/>
            <a:ext cx="9505056" cy="766399"/>
          </a:xfrm>
        </p:spPr>
        <p:txBody>
          <a:bodyPr anchor="ctr"/>
          <a:lstStyle>
            <a:lvl1pPr marL="0" indent="0" algn="l">
              <a:buNone/>
              <a:defRPr lang="fi-FI" sz="2133" b="0" i="0" kern="1200" dirty="0" err="1">
                <a:solidFill>
                  <a:schemeClr val="bg1"/>
                </a:solidFill>
                <a:latin typeface="Georgia"/>
                <a:ea typeface="+mn-ea"/>
                <a:cs typeface="Georgia"/>
              </a:defRPr>
            </a:lvl1pPr>
            <a:lvl2pPr algn="l">
              <a:defRPr sz="1867" b="1" i="0">
                <a:latin typeface="Arial"/>
                <a:cs typeface="Arial"/>
              </a:defRPr>
            </a:lvl2pPr>
            <a:lvl3pPr algn="l">
              <a:defRPr sz="1867" b="1" i="0">
                <a:latin typeface="Arial"/>
                <a:cs typeface="Arial"/>
              </a:defRPr>
            </a:lvl3pPr>
            <a:lvl4pPr algn="l">
              <a:defRPr sz="1867" b="1" i="0">
                <a:latin typeface="Arial"/>
                <a:cs typeface="Arial"/>
              </a:defRPr>
            </a:lvl4pPr>
            <a:lvl5pPr algn="l">
              <a:defRPr sz="1867" b="1" i="0">
                <a:latin typeface="Arial"/>
                <a:cs typeface="Arial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7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392" y="548681"/>
            <a:ext cx="10945216" cy="864096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6" name="Picture 5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3392" y="1508786"/>
            <a:ext cx="10945216" cy="441576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73025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pohjainen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45216" cy="88634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7" name="Picture 6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3393" y="1509185"/>
            <a:ext cx="10943167" cy="460798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06900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oitus ja lopetus valkone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2853633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9670" y="2372883"/>
            <a:ext cx="10752929" cy="480484"/>
          </a:xfrm>
        </p:spPr>
        <p:txBody>
          <a:bodyPr/>
          <a:lstStyle>
            <a:lvl1pPr marL="0" indent="0" algn="l">
              <a:buNone/>
              <a:defRPr sz="24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19670" y="3909055"/>
            <a:ext cx="10752929" cy="480484"/>
          </a:xfrm>
        </p:spPr>
        <p:txBody>
          <a:bodyPr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Picture 6" descr="Sitra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151" y="6309322"/>
            <a:ext cx="1204501" cy="479919"/>
          </a:xfrm>
          <a:prstGeom prst="rect">
            <a:avLst/>
          </a:prstGeom>
        </p:spPr>
      </p:pic>
      <p:pic>
        <p:nvPicPr>
          <p:cNvPr id="3" name="Picture 2" descr="SITRA_BLA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4" y="6360002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3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E1140C-E184-AB44-99DB-B7AE1F0751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887" y="6388900"/>
            <a:ext cx="1071152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7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86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pos="5768">
          <p15:clr>
            <a:srgbClr val="FBAE40"/>
          </p15:clr>
        </p15:guide>
        <p15:guide id="7" pos="211">
          <p15:clr>
            <a:srgbClr val="FBAE40"/>
          </p15:clr>
        </p15:guide>
        <p15:guide id="8" pos="7469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ja lopetus must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9403" y="2948947"/>
            <a:ext cx="10753195" cy="886343"/>
          </a:xfrm>
        </p:spPr>
        <p:txBody>
          <a:bodyPr anchor="ctr"/>
          <a:lstStyle>
            <a:lvl1pPr algn="l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9668" y="2468199"/>
            <a:ext cx="10752931" cy="48048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9668" y="4004370"/>
            <a:ext cx="10752931" cy="48048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3" name="Picture 2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5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vä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2276872"/>
            <a:ext cx="10753195" cy="1632181"/>
          </a:xfrm>
        </p:spPr>
        <p:txBody>
          <a:bodyPr bIns="140400" anchor="b" anchorCtr="0"/>
          <a:lstStyle>
            <a:lvl1pPr algn="ctr"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19403" y="3909054"/>
            <a:ext cx="10753195" cy="57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4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4121" indent="-234945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3300" indent="-234945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34945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5" name="Picture 4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st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6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9402" y="356659"/>
            <a:ext cx="10849207" cy="1152128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719403" y="1700808"/>
            <a:ext cx="10849205" cy="4320480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bg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bg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bg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10" name="Picture 9" descr="SITRA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0" y="6360000"/>
            <a:ext cx="1110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n kuvan kuvalaat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10436" y="0"/>
            <a:ext cx="4464051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 defTabSz="715415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pic>
        <p:nvPicPr>
          <p:cNvPr id="8" name="Picture 7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5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 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/>
          </p:nvPr>
        </p:nvSpPr>
        <p:spPr>
          <a:xfrm>
            <a:off x="0" y="0"/>
            <a:ext cx="4464051" cy="6858000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5135893" y="548680"/>
            <a:ext cx="6432715" cy="76808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2133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135893" y="1316766"/>
            <a:ext cx="6431691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51" y="548217"/>
            <a:ext cx="3456715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6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6383867" y="0"/>
            <a:ext cx="5808133" cy="6858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1"/>
          </p:nvPr>
        </p:nvSpPr>
        <p:spPr>
          <a:xfrm>
            <a:off x="623392" y="548680"/>
            <a:ext cx="5184576" cy="1248139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3200" b="1">
                <a:latin typeface="Arial Black"/>
                <a:cs typeface="Arial Black"/>
              </a:defRPr>
            </a:lvl1pPr>
            <a:lvl2pPr marL="380990" indent="-380990">
              <a:buFont typeface="Arial" panose="020B0604020202020204" pitchFamily="34" charset="0"/>
              <a:buChar char="•"/>
              <a:defRPr/>
            </a:lvl2pPr>
            <a:lvl3pPr marL="0" indent="0" algn="l">
              <a:spcBef>
                <a:spcPts val="0"/>
              </a:spcBef>
              <a:buFont typeface="Arial"/>
              <a:buNone/>
              <a:defRPr sz="2133"/>
            </a:lvl3pPr>
            <a:lvl4pPr marL="0" indent="0" algn="l">
              <a:spcBef>
                <a:spcPts val="0"/>
              </a:spcBef>
              <a:buFont typeface="Arial"/>
              <a:buNone/>
              <a:defRPr sz="2133"/>
            </a:lvl4pPr>
            <a:lvl5pPr marL="0" indent="0" algn="l">
              <a:spcBef>
                <a:spcPts val="0"/>
              </a:spcBef>
              <a:buFont typeface="Arial"/>
              <a:buNone/>
              <a:defRPr sz="2133"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23392" y="1796819"/>
            <a:ext cx="5184576" cy="4512501"/>
          </a:xfrm>
        </p:spPr>
        <p:txBody>
          <a:bodyPr/>
          <a:lstStyle>
            <a:lvl1pPr marL="239178" marR="0" indent="-239178" algn="l" defTabSz="60958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2133">
                <a:solidFill>
                  <a:schemeClr val="tx1"/>
                </a:solidFill>
                <a:latin typeface="Georgia"/>
                <a:cs typeface="Georgia"/>
              </a:defRPr>
            </a:lvl1pPr>
            <a:lvl2pPr marL="476239" indent="-237061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867">
                <a:solidFill>
                  <a:schemeClr val="tx1"/>
                </a:solidFill>
                <a:latin typeface="Georgia"/>
                <a:cs typeface="Georgia"/>
              </a:defRPr>
            </a:lvl2pPr>
            <a:lvl3pPr marL="717533" indent="-228594" algn="l">
              <a:lnSpc>
                <a:spcPct val="90000"/>
              </a:lnSpc>
              <a:spcBef>
                <a:spcPts val="800"/>
              </a:spcBef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3pPr>
            <a:lvl4pPr marL="958827" indent="-228594" algn="l">
              <a:lnSpc>
                <a:spcPct val="90000"/>
              </a:lnSpc>
              <a:buFont typeface="Georgia" panose="02040502050405020303" pitchFamily="18" charset="0"/>
              <a:buChar char="–"/>
              <a:defRPr sz="1600">
                <a:solidFill>
                  <a:schemeClr val="tx1"/>
                </a:solidFill>
                <a:latin typeface="Georgia"/>
                <a:cs typeface="Georgia"/>
              </a:defRPr>
            </a:lvl4pPr>
            <a:lvl5pPr marL="143996" indent="-380990" algn="l">
              <a:buFont typeface="Arial"/>
              <a:buChar char="•"/>
              <a:defRPr sz="1867">
                <a:solidFill>
                  <a:schemeClr val="tx1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960096" y="548681"/>
            <a:ext cx="4512501" cy="5281049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9" name="Picture 8" descr="SITRA_BLA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523" y="6360001"/>
            <a:ext cx="1103445" cy="2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 1"/>
          <p:cNvSpPr>
            <a:spLocks noGrp="1"/>
          </p:cNvSpPr>
          <p:nvPr>
            <p:ph type="title"/>
          </p:nvPr>
        </p:nvSpPr>
        <p:spPr>
          <a:xfrm>
            <a:off x="623392" y="356659"/>
            <a:ext cx="10945216" cy="10783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623392" y="1604797"/>
            <a:ext cx="10945216" cy="4416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85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239178" indent="-239178" algn="l" defTabSz="609585" rtl="0" eaLnBrk="1" latinLnBrk="0" hangingPunct="1">
        <a:spcBef>
          <a:spcPct val="20000"/>
        </a:spcBef>
        <a:buFont typeface="Lucida Grande"/>
        <a:buChar char="-"/>
        <a:defRPr sz="2133" b="0" i="0" kern="1200">
          <a:solidFill>
            <a:schemeClr val="tx1"/>
          </a:solidFill>
          <a:latin typeface="+mn-lt"/>
          <a:ea typeface="+mn-ea"/>
          <a:cs typeface="Georgia"/>
        </a:defRPr>
      </a:lvl1pPr>
      <a:lvl2pPr marL="476239" indent="-237061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867" b="0" i="0" kern="1200">
          <a:solidFill>
            <a:schemeClr val="tx1"/>
          </a:solidFill>
          <a:latin typeface="+mn-lt"/>
          <a:ea typeface="+mn-ea"/>
          <a:cs typeface="Georgia"/>
        </a:defRPr>
      </a:lvl2pPr>
      <a:lvl3pPr marL="715415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3pPr>
      <a:lvl4pPr marL="960943" indent="-228594" algn="l" defTabSz="609585" rtl="0" eaLnBrk="1" latinLnBrk="0" hangingPunct="1">
        <a:spcBef>
          <a:spcPct val="20000"/>
        </a:spcBef>
        <a:buFont typeface="Georgia" panose="02040502050405020303" pitchFamily="18" charset="0"/>
        <a:buChar char="–"/>
        <a:defRPr sz="1600" b="0" i="0" kern="1200">
          <a:solidFill>
            <a:schemeClr val="tx1"/>
          </a:solidFill>
          <a:latin typeface="+mn-lt"/>
          <a:ea typeface="+mn-ea"/>
          <a:cs typeface="Georgia"/>
        </a:defRPr>
      </a:lvl4pPr>
      <a:lvl5pPr marL="2438339" indent="0" algn="ctr" defTabSz="609585" rtl="0" eaLnBrk="1" latinLnBrk="0" hangingPunct="1">
        <a:spcBef>
          <a:spcPct val="20000"/>
        </a:spcBef>
        <a:buFont typeface="Arial"/>
        <a:buNone/>
        <a:defRPr sz="1867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BE511-6B1F-4852-8FDB-5653F0F3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teet diasta kuvan somea varten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9E5599-573C-4F80-94E5-D8383738629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i-FI" sz="2800" dirty="0"/>
              <a:t>Mene haluamasi dian kohdalla</a:t>
            </a:r>
          </a:p>
          <a:p>
            <a:pPr marL="457200" indent="-457200">
              <a:buAutoNum type="arabicParenR"/>
            </a:pPr>
            <a:r>
              <a:rPr lang="fi-FI" sz="2800" dirty="0"/>
              <a:t>Klikkaa Tiedosto</a:t>
            </a:r>
          </a:p>
          <a:p>
            <a:pPr marL="457200" indent="-457200">
              <a:buAutoNum type="arabicParenR"/>
            </a:pPr>
            <a:r>
              <a:rPr lang="fi-FI" sz="2800" dirty="0"/>
              <a:t>Valitse Vie</a:t>
            </a:r>
          </a:p>
          <a:p>
            <a:pPr marL="457200" indent="-457200">
              <a:buAutoNum type="arabicParenR"/>
            </a:pPr>
            <a:r>
              <a:rPr lang="fi-FI" sz="2800" dirty="0"/>
              <a:t>Valitse Muuta tiedostotyyppi</a:t>
            </a:r>
          </a:p>
          <a:p>
            <a:pPr marL="457200" indent="-457200">
              <a:buAutoNum type="arabicParenR"/>
            </a:pPr>
            <a:r>
              <a:rPr lang="fi-FI" sz="2800" dirty="0"/>
              <a:t>Valitse JPEG-tiedosto</a:t>
            </a:r>
          </a:p>
          <a:p>
            <a:pPr marL="457200" indent="-457200">
              <a:buAutoNum type="arabicParenR"/>
            </a:pPr>
            <a:r>
              <a:rPr lang="fi-FI" sz="2800" dirty="0"/>
              <a:t>Tallenna</a:t>
            </a:r>
          </a:p>
          <a:p>
            <a:pPr marL="457200" indent="-457200">
              <a:buAutoNum type="arabicParenR"/>
            </a:pPr>
            <a:r>
              <a:rPr lang="fi-FI" sz="2800" dirty="0"/>
              <a:t>Ohjelma kysyy vielä, tehdäänkö kuvaksi vain tämä kalvo vai kaikki, valitse vain tämä kalvo!</a:t>
            </a:r>
          </a:p>
          <a:p>
            <a:pPr marL="0" indent="0">
              <a:buNone/>
            </a:pP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2123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4AF63D-3BC2-4496-A174-C255E9881B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53050" y="1843087"/>
            <a:ext cx="5890163" cy="942976"/>
          </a:xfrm>
        </p:spPr>
        <p:txBody>
          <a:bodyPr/>
          <a:lstStyle/>
          <a:p>
            <a:pPr marL="0" indent="0" algn="ctr">
              <a:buNone/>
            </a:pPr>
            <a:r>
              <a:rPr lang="fi-FI" sz="2800" dirty="0"/>
              <a:t>[oivallus keskustelusta]</a:t>
            </a:r>
            <a:endParaRPr lang="en-FI" sz="2800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F6A1633-7C45-42E0-B791-8DC3ABBE1B58}"/>
              </a:ext>
            </a:extLst>
          </p:cNvPr>
          <p:cNvCxnSpPr>
            <a:cxnSpLocks/>
          </p:cNvCxnSpPr>
          <p:nvPr/>
        </p:nvCxnSpPr>
        <p:spPr>
          <a:xfrm flipV="1">
            <a:off x="5467350" y="2314575"/>
            <a:ext cx="628650" cy="333376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A83D8BAB-D6CA-4506-9C74-399F7E527319}"/>
              </a:ext>
            </a:extLst>
          </p:cNvPr>
          <p:cNvSpPr txBox="1"/>
          <p:nvPr/>
        </p:nvSpPr>
        <p:spPr>
          <a:xfrm>
            <a:off x="6686550" y="6286500"/>
            <a:ext cx="30819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#megatrendit2020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CC6B5FA-0F9F-4FA6-B1B6-2C151A3D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35" y="1145553"/>
            <a:ext cx="6523285" cy="57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7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4AF63D-3BC2-4496-A174-C255E9881B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6387" y="1914524"/>
            <a:ext cx="5890163" cy="942976"/>
          </a:xfrm>
        </p:spPr>
        <p:txBody>
          <a:bodyPr/>
          <a:lstStyle/>
          <a:p>
            <a:pPr marL="0" indent="0" algn="ctr">
              <a:buNone/>
            </a:pPr>
            <a:r>
              <a:rPr lang="fi-FI" sz="2800" dirty="0"/>
              <a:t>[oivallus keskustelusta]</a:t>
            </a:r>
            <a:endParaRPr lang="en-FI" sz="2800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F6A1633-7C45-42E0-B791-8DC3ABBE1B58}"/>
              </a:ext>
            </a:extLst>
          </p:cNvPr>
          <p:cNvCxnSpPr>
            <a:cxnSpLocks/>
          </p:cNvCxnSpPr>
          <p:nvPr/>
        </p:nvCxnSpPr>
        <p:spPr>
          <a:xfrm>
            <a:off x="6686550" y="2479431"/>
            <a:ext cx="1144464" cy="16852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A83D8BAB-D6CA-4506-9C74-399F7E527319}"/>
              </a:ext>
            </a:extLst>
          </p:cNvPr>
          <p:cNvSpPr txBox="1"/>
          <p:nvPr/>
        </p:nvSpPr>
        <p:spPr>
          <a:xfrm>
            <a:off x="6686550" y="6286500"/>
            <a:ext cx="30819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#megatrendit2020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97CD57E-265E-4A8D-AAE1-1A5D61B04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-492370"/>
            <a:ext cx="435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B4AF63D-3BC2-4496-A174-C255E9881B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82435" y="1802057"/>
            <a:ext cx="5890163" cy="942976"/>
          </a:xfrm>
        </p:spPr>
        <p:txBody>
          <a:bodyPr/>
          <a:lstStyle/>
          <a:p>
            <a:pPr marL="0" indent="0" algn="ctr">
              <a:buNone/>
            </a:pPr>
            <a:r>
              <a:rPr lang="fi-FI" sz="2800" dirty="0"/>
              <a:t>[oivallus keskustelusta]</a:t>
            </a:r>
            <a:endParaRPr lang="en-FI" sz="2800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4F6A1633-7C45-42E0-B791-8DC3ABBE1B58}"/>
              </a:ext>
            </a:extLst>
          </p:cNvPr>
          <p:cNvCxnSpPr>
            <a:cxnSpLocks/>
          </p:cNvCxnSpPr>
          <p:nvPr/>
        </p:nvCxnSpPr>
        <p:spPr>
          <a:xfrm flipV="1">
            <a:off x="4561917" y="2361468"/>
            <a:ext cx="628650" cy="333376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A83D8BAB-D6CA-4506-9C74-399F7E527319}"/>
              </a:ext>
            </a:extLst>
          </p:cNvPr>
          <p:cNvSpPr txBox="1"/>
          <p:nvPr/>
        </p:nvSpPr>
        <p:spPr>
          <a:xfrm>
            <a:off x="6686550" y="6286500"/>
            <a:ext cx="30819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#megatrendit2020</a:t>
            </a:r>
            <a:endParaRPr kumimoji="0" lang="en-FI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6CBAF06-72E3-48BE-9B86-604304716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2"/>
          <a:stretch/>
        </p:blipFill>
        <p:spPr>
          <a:xfrm>
            <a:off x="0" y="1486958"/>
            <a:ext cx="4399434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1031"/>
      </p:ext>
    </p:extLst>
  </p:cSld>
  <p:clrMapOvr>
    <a:masterClrMapping/>
  </p:clrMapOvr>
</p:sld>
</file>

<file path=ppt/theme/theme1.xml><?xml version="1.0" encoding="utf-8"?>
<a:theme xmlns:a="http://schemas.openxmlformats.org/drawingml/2006/main" name="Layoutpohjat">
  <a:themeElements>
    <a:clrScheme name="Custom 39">
      <a:dk1>
        <a:srgbClr val="000000"/>
      </a:dk1>
      <a:lt1>
        <a:srgbClr val="FFFFFF"/>
      </a:lt1>
      <a:dk2>
        <a:srgbClr val="D7D8D6"/>
      </a:dk2>
      <a:lt2>
        <a:srgbClr val="FFFFFF"/>
      </a:lt2>
      <a:accent1>
        <a:srgbClr val="4B8DCB"/>
      </a:accent1>
      <a:accent2>
        <a:srgbClr val="0DB14B"/>
      </a:accent2>
      <a:accent3>
        <a:srgbClr val="ED174F"/>
      </a:accent3>
      <a:accent4>
        <a:srgbClr val="FBD1DC"/>
      </a:accent4>
      <a:accent5>
        <a:srgbClr val="FDDD00"/>
      </a:accent5>
      <a:accent6>
        <a:srgbClr val="75CFEB"/>
      </a:accent6>
      <a:hlink>
        <a:srgbClr val="A6CE39"/>
      </a:hlink>
      <a:folHlink>
        <a:srgbClr val="FE8127"/>
      </a:folHlink>
    </a:clrScheme>
    <a:fontScheme name="Office 2">
      <a:majorFont>
        <a:latin typeface="Arial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b="0" i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aajakuvakalvopohja_16-9_FI.potx" id="{9B8F0C5F-9623-419D-957B-E19740B4DAF3}" vid="{C10C316A-84A4-46EB-994F-C245BECBB5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Laajakuva</PresentationFormat>
  <Paragraphs>14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Arial</vt:lpstr>
      <vt:lpstr>Arial Black</vt:lpstr>
      <vt:lpstr>Georgia</vt:lpstr>
      <vt:lpstr>Lucida Grande</vt:lpstr>
      <vt:lpstr>Layoutpohjat</vt:lpstr>
      <vt:lpstr>Näin teet diasta kuvan somea varten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2019-12-18T06:04:41Z</dcterms:created>
  <dcterms:modified xsi:type="dcterms:W3CDTF">2019-12-18T06:20:36Z</dcterms:modified>
</cp:coreProperties>
</file>