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5"/>
  </p:sldMasterIdLst>
  <p:sldIdLst>
    <p:sldId id="854" r:id="rId6"/>
    <p:sldId id="855" r:id="rId7"/>
    <p:sldId id="856" r:id="rId8"/>
    <p:sldId id="857" r:id="rId9"/>
  </p:sldIdLst>
  <p:sldSz cx="9906000" cy="6858000" type="A4"/>
  <p:notesSz cx="6735763" cy="9866313"/>
  <p:defaultTextStyle>
    <a:defPPr>
      <a:defRPr lang="en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4814BE9-E8F5-4F34-8C30-8BBAB81711F0}" v="582" dt="2019-04-07T11:13:03.92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7" autoAdjust="0"/>
    <p:restoredTop sz="94660"/>
  </p:normalViewPr>
  <p:slideViewPr>
    <p:cSldViewPr snapToGrid="0">
      <p:cViewPr varScale="1">
        <p:scale>
          <a:sx n="67" d="100"/>
          <a:sy n="67" d="100"/>
        </p:scale>
        <p:origin x="1128" y="4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theme" Target="theme/theme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viewProps" Target="viewProps.xml"/><Relationship Id="rId5" Type="http://schemas.openxmlformats.org/officeDocument/2006/relationships/slideMaster" Target="slideMasters/slideMaster1.xml"/><Relationship Id="rId10" Type="http://schemas.openxmlformats.org/officeDocument/2006/relationships/presProps" Target="presProps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microsoft.com/office/2015/10/relationships/revisionInfo" Target="revisionInfo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oitus ja lopetus valkonen poh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4515" y="2853632"/>
            <a:ext cx="8736971" cy="886343"/>
          </a:xfrm>
        </p:spPr>
        <p:txBody>
          <a:bodyPr anchor="ctr"/>
          <a:lstStyle>
            <a:lvl1pPr algn="l">
              <a:lnSpc>
                <a:spcPct val="90000"/>
              </a:lnSpc>
              <a:defRPr/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584731" y="2372883"/>
            <a:ext cx="8736755" cy="480484"/>
          </a:xfrm>
        </p:spPr>
        <p:txBody>
          <a:bodyPr/>
          <a:lstStyle>
            <a:lvl1pPr marL="0" indent="0" algn="l">
              <a:buNone/>
              <a:defRPr sz="2400"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584731" y="3909054"/>
            <a:ext cx="8736755" cy="480484"/>
          </a:xfrm>
        </p:spPr>
        <p:txBody>
          <a:bodyPr/>
          <a:lstStyle>
            <a:lvl1pPr marL="0" indent="0" algn="l">
              <a:buNone/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fi-FI"/>
              <a:t>Muokkaa tekstin perustyylejä</a:t>
            </a:r>
          </a:p>
        </p:txBody>
      </p:sp>
      <p:pic>
        <p:nvPicPr>
          <p:cNvPr id="7" name="Picture 6" descr="Sitra_logo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32872" y="6309322"/>
            <a:ext cx="978657" cy="479919"/>
          </a:xfrm>
          <a:prstGeom prst="rect">
            <a:avLst/>
          </a:prstGeom>
        </p:spPr>
      </p:pic>
      <p:pic>
        <p:nvPicPr>
          <p:cNvPr id="3" name="Picture 2" descr="SITRA_BLACK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75425" y="6360001"/>
            <a:ext cx="896549" cy="214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2055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umma kuva vasemmal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21"/>
          </p:nvPr>
        </p:nvSpPr>
        <p:spPr>
          <a:xfrm>
            <a:off x="5186892" y="0"/>
            <a:ext cx="4719108" cy="6858000"/>
          </a:xfrm>
          <a:solidFill>
            <a:schemeClr val="tx1"/>
          </a:solidFill>
        </p:spPr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7" name="Rectangle 6"/>
          <p:cNvSpPr/>
          <p:nvPr userDrawn="1"/>
        </p:nvSpPr>
        <p:spPr>
          <a:xfrm>
            <a:off x="0" y="0"/>
            <a:ext cx="5187026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8" name="Tekstin paikkamerkki 6"/>
          <p:cNvSpPr>
            <a:spLocks noGrp="1"/>
          </p:cNvSpPr>
          <p:nvPr>
            <p:ph type="body" sz="quarter" idx="11"/>
          </p:nvPr>
        </p:nvSpPr>
        <p:spPr>
          <a:xfrm>
            <a:off x="506506" y="548681"/>
            <a:ext cx="4212468" cy="1248139"/>
          </a:xfrm>
        </p:spPr>
        <p:txBody>
          <a:bodyPr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/>
              <a:buNone/>
              <a:defRPr sz="3200" b="1">
                <a:latin typeface="Arial Black"/>
                <a:cs typeface="Arial Black"/>
              </a:defRPr>
            </a:lvl1pPr>
            <a:lvl2pPr marL="380990" indent="-380990">
              <a:buFont typeface="Arial" panose="020B0604020202020204" pitchFamily="34" charset="0"/>
              <a:buChar char="•"/>
              <a:defRPr/>
            </a:lvl2pPr>
            <a:lvl3pPr marL="0" indent="0" algn="l">
              <a:spcBef>
                <a:spcPts val="0"/>
              </a:spcBef>
              <a:buFont typeface="Arial"/>
              <a:buNone/>
              <a:defRPr sz="2133"/>
            </a:lvl3pPr>
            <a:lvl4pPr marL="0" indent="0" algn="l">
              <a:spcBef>
                <a:spcPts val="0"/>
              </a:spcBef>
              <a:buFont typeface="Arial"/>
              <a:buNone/>
              <a:defRPr sz="2133"/>
            </a:lvl4pPr>
            <a:lvl5pPr marL="0" indent="0" algn="l">
              <a:spcBef>
                <a:spcPts val="0"/>
              </a:spcBef>
              <a:buFont typeface="Arial"/>
              <a:buNone/>
              <a:defRPr sz="2133"/>
            </a:lvl5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10" name="Text Placeholder 11"/>
          <p:cNvSpPr>
            <a:spLocks noGrp="1"/>
          </p:cNvSpPr>
          <p:nvPr>
            <p:ph type="body" sz="quarter" idx="19"/>
          </p:nvPr>
        </p:nvSpPr>
        <p:spPr>
          <a:xfrm>
            <a:off x="506506" y="1796819"/>
            <a:ext cx="4212468" cy="4512501"/>
          </a:xfrm>
        </p:spPr>
        <p:txBody>
          <a:bodyPr/>
          <a:lstStyle>
            <a:lvl1pPr marL="239178" marR="0" indent="-239178" algn="l" defTabSz="609585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Lucida Grande"/>
              <a:buChar char="-"/>
              <a:tabLst/>
              <a:defRPr sz="2133">
                <a:solidFill>
                  <a:schemeClr val="tx1"/>
                </a:solidFill>
                <a:latin typeface="Georgia"/>
                <a:cs typeface="Georgia"/>
              </a:defRPr>
            </a:lvl1pPr>
            <a:lvl2pPr marL="476239" indent="-237061" algn="l">
              <a:lnSpc>
                <a:spcPct val="90000"/>
              </a:lnSpc>
              <a:spcBef>
                <a:spcPts val="800"/>
              </a:spcBef>
              <a:buFont typeface="Georgia" panose="02040502050405020303" pitchFamily="18" charset="0"/>
              <a:buChar char="–"/>
              <a:defRPr sz="1867">
                <a:solidFill>
                  <a:schemeClr val="tx1"/>
                </a:solidFill>
                <a:latin typeface="Georgia"/>
                <a:cs typeface="Georgia"/>
              </a:defRPr>
            </a:lvl2pPr>
            <a:lvl3pPr marL="717533" indent="-228594" algn="l" defTabSz="715415">
              <a:lnSpc>
                <a:spcPct val="90000"/>
              </a:lnSpc>
              <a:spcBef>
                <a:spcPts val="800"/>
              </a:spcBef>
              <a:buFont typeface="Georgia" panose="02040502050405020303" pitchFamily="18" charset="0"/>
              <a:buChar char="–"/>
              <a:defRPr sz="1600">
                <a:solidFill>
                  <a:schemeClr val="tx1"/>
                </a:solidFill>
                <a:latin typeface="Georgia"/>
                <a:cs typeface="Georgia"/>
              </a:defRPr>
            </a:lvl3pPr>
            <a:lvl4pPr marL="958827" indent="-228594" algn="l">
              <a:lnSpc>
                <a:spcPct val="90000"/>
              </a:lnSpc>
              <a:buFont typeface="Georgia" panose="02040502050405020303" pitchFamily="18" charset="0"/>
              <a:buChar char="–"/>
              <a:defRPr sz="1600">
                <a:solidFill>
                  <a:schemeClr val="tx1"/>
                </a:solidFill>
                <a:latin typeface="Georgia"/>
                <a:cs typeface="Georgia"/>
              </a:defRPr>
            </a:lvl4pPr>
            <a:lvl5pPr marL="143996" indent="-380990" algn="l">
              <a:buFont typeface="Arial"/>
              <a:buChar char="•"/>
              <a:defRPr sz="1867">
                <a:solidFill>
                  <a:schemeClr val="tx1"/>
                </a:solidFill>
                <a:latin typeface="Georgia"/>
                <a:cs typeface="Georgia"/>
              </a:defRPr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17" name="Text Placeholder 8"/>
          <p:cNvSpPr>
            <a:spLocks noGrp="1"/>
          </p:cNvSpPr>
          <p:nvPr>
            <p:ph type="body" sz="quarter" idx="17"/>
          </p:nvPr>
        </p:nvSpPr>
        <p:spPr>
          <a:xfrm>
            <a:off x="5655078" y="548682"/>
            <a:ext cx="3666407" cy="5281049"/>
          </a:xfrm>
        </p:spPr>
        <p:txBody>
          <a:bodyPr/>
          <a:lstStyle>
            <a:lvl1pPr marL="0" indent="0" algn="l">
              <a:buNone/>
              <a:defRPr sz="3200" b="1">
                <a:solidFill>
                  <a:schemeClr val="bg1"/>
                </a:solidFill>
                <a:latin typeface="Arial Black"/>
                <a:cs typeface="Arial Black"/>
              </a:defRPr>
            </a:lvl1pPr>
          </a:lstStyle>
          <a:p>
            <a:pPr lvl="0"/>
            <a:r>
              <a:rPr lang="fi-FI"/>
              <a:t>Muokkaa tekstin perustyylejä</a:t>
            </a:r>
          </a:p>
        </p:txBody>
      </p:sp>
      <p:pic>
        <p:nvPicPr>
          <p:cNvPr id="9" name="Picture 8" descr="SITRA_WHITE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75000" y="6360000"/>
            <a:ext cx="901875" cy="21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27792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uette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4516" y="548681"/>
            <a:ext cx="8736969" cy="1078364"/>
          </a:xfrm>
        </p:spPr>
        <p:txBody>
          <a:bodyPr anchor="t"/>
          <a:lstStyle>
            <a:lvl1pPr algn="l">
              <a:defRPr sz="3200"/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4" name="Text Placeholder 33"/>
          <p:cNvSpPr>
            <a:spLocks noGrp="1"/>
          </p:cNvSpPr>
          <p:nvPr userDrawn="1">
            <p:ph type="body" sz="quarter" idx="13"/>
          </p:nvPr>
        </p:nvSpPr>
        <p:spPr>
          <a:xfrm>
            <a:off x="1599407" y="1700809"/>
            <a:ext cx="7722079" cy="768085"/>
          </a:xfrm>
        </p:spPr>
        <p:txBody>
          <a:bodyPr anchor="ctr"/>
          <a:lstStyle>
            <a:lvl1pPr marL="0" indent="0" algn="l">
              <a:buNone/>
              <a:defRPr sz="2133" b="0" i="0">
                <a:latin typeface="Georgia"/>
                <a:cs typeface="Georgia"/>
              </a:defRPr>
            </a:lvl1pPr>
            <a:lvl2pPr algn="l">
              <a:defRPr sz="1867" b="1" i="0">
                <a:latin typeface="Arial"/>
                <a:cs typeface="Arial"/>
              </a:defRPr>
            </a:lvl2pPr>
            <a:lvl3pPr algn="l">
              <a:defRPr sz="1867" b="1" i="0">
                <a:latin typeface="Arial"/>
                <a:cs typeface="Arial"/>
              </a:defRPr>
            </a:lvl3pPr>
            <a:lvl4pPr algn="l">
              <a:defRPr sz="1867" b="1" i="0">
                <a:latin typeface="Arial"/>
                <a:cs typeface="Arial"/>
              </a:defRPr>
            </a:lvl4pPr>
            <a:lvl5pPr algn="l">
              <a:defRPr sz="1867" b="1" i="0">
                <a:latin typeface="Arial"/>
                <a:cs typeface="Arial"/>
              </a:defRPr>
            </a:lvl5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35" name="Text Placeholder 33"/>
          <p:cNvSpPr>
            <a:spLocks noGrp="1"/>
          </p:cNvSpPr>
          <p:nvPr userDrawn="1">
            <p:ph type="body" sz="quarter" idx="14"/>
          </p:nvPr>
        </p:nvSpPr>
        <p:spPr>
          <a:xfrm>
            <a:off x="1599407" y="2566592"/>
            <a:ext cx="7722079" cy="766399"/>
          </a:xfrm>
        </p:spPr>
        <p:txBody>
          <a:bodyPr anchor="ctr"/>
          <a:lstStyle>
            <a:lvl1pPr marL="0" indent="0" algn="l">
              <a:buNone/>
              <a:defRPr lang="fi-FI" sz="2133" b="0" i="0" kern="1200" dirty="0" err="1">
                <a:solidFill>
                  <a:schemeClr val="tx1"/>
                </a:solidFill>
                <a:latin typeface="Georgia"/>
                <a:ea typeface="+mn-ea"/>
                <a:cs typeface="Georgia"/>
              </a:defRPr>
            </a:lvl1pPr>
            <a:lvl2pPr algn="l">
              <a:defRPr sz="1867" b="1" i="0">
                <a:latin typeface="Arial"/>
                <a:cs typeface="Arial"/>
              </a:defRPr>
            </a:lvl2pPr>
            <a:lvl3pPr algn="l">
              <a:defRPr sz="1867" b="1" i="0">
                <a:latin typeface="Arial"/>
                <a:cs typeface="Arial"/>
              </a:defRPr>
            </a:lvl3pPr>
            <a:lvl4pPr algn="l">
              <a:defRPr sz="1867" b="1" i="0">
                <a:latin typeface="Arial"/>
                <a:cs typeface="Arial"/>
              </a:defRPr>
            </a:lvl4pPr>
            <a:lvl5pPr algn="l">
              <a:defRPr sz="1867" b="1" i="0">
                <a:latin typeface="Arial"/>
                <a:cs typeface="Arial"/>
              </a:defRPr>
            </a:lvl5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36" name="Text Placeholder 33"/>
          <p:cNvSpPr>
            <a:spLocks noGrp="1"/>
          </p:cNvSpPr>
          <p:nvPr userDrawn="1">
            <p:ph type="body" sz="quarter" idx="15"/>
          </p:nvPr>
        </p:nvSpPr>
        <p:spPr>
          <a:xfrm>
            <a:off x="1599407" y="3430688"/>
            <a:ext cx="7722079" cy="766399"/>
          </a:xfrm>
        </p:spPr>
        <p:txBody>
          <a:bodyPr anchor="ctr"/>
          <a:lstStyle>
            <a:lvl1pPr marL="0" indent="0" algn="l">
              <a:buNone/>
              <a:defRPr lang="fi-FI" sz="2133" b="0" i="0" kern="1200" dirty="0" err="1">
                <a:solidFill>
                  <a:schemeClr val="tx1"/>
                </a:solidFill>
                <a:latin typeface="Georgia"/>
                <a:ea typeface="+mn-ea"/>
                <a:cs typeface="Georgia"/>
              </a:defRPr>
            </a:lvl1pPr>
            <a:lvl2pPr algn="l">
              <a:defRPr sz="1867" b="1" i="0">
                <a:latin typeface="Arial"/>
                <a:cs typeface="Arial"/>
              </a:defRPr>
            </a:lvl2pPr>
            <a:lvl3pPr algn="l">
              <a:defRPr sz="1867" b="1" i="0">
                <a:latin typeface="Arial"/>
                <a:cs typeface="Arial"/>
              </a:defRPr>
            </a:lvl3pPr>
            <a:lvl4pPr algn="l">
              <a:defRPr sz="1867" b="1" i="0">
                <a:latin typeface="Arial"/>
                <a:cs typeface="Arial"/>
              </a:defRPr>
            </a:lvl4pPr>
            <a:lvl5pPr algn="l">
              <a:defRPr sz="1867" b="1" i="0">
                <a:latin typeface="Arial"/>
                <a:cs typeface="Arial"/>
              </a:defRPr>
            </a:lvl5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37" name="Text Placeholder 33"/>
          <p:cNvSpPr>
            <a:spLocks noGrp="1"/>
          </p:cNvSpPr>
          <p:nvPr userDrawn="1">
            <p:ph type="body" sz="quarter" idx="16"/>
          </p:nvPr>
        </p:nvSpPr>
        <p:spPr>
          <a:xfrm>
            <a:off x="1598627" y="4294784"/>
            <a:ext cx="7722858" cy="766399"/>
          </a:xfrm>
        </p:spPr>
        <p:txBody>
          <a:bodyPr anchor="ctr"/>
          <a:lstStyle>
            <a:lvl1pPr marL="0" indent="0" algn="l">
              <a:buNone/>
              <a:defRPr lang="fi-FI" sz="2133" b="0" i="0" kern="1200" dirty="0" err="1">
                <a:solidFill>
                  <a:schemeClr val="tx1"/>
                </a:solidFill>
                <a:latin typeface="Georgia"/>
                <a:ea typeface="+mn-ea"/>
                <a:cs typeface="Georgia"/>
              </a:defRPr>
            </a:lvl1pPr>
            <a:lvl2pPr algn="l">
              <a:defRPr sz="1867" b="1" i="0">
                <a:latin typeface="Arial"/>
                <a:cs typeface="Arial"/>
              </a:defRPr>
            </a:lvl2pPr>
            <a:lvl3pPr algn="l">
              <a:defRPr sz="1867" b="1" i="0">
                <a:latin typeface="Arial"/>
                <a:cs typeface="Arial"/>
              </a:defRPr>
            </a:lvl3pPr>
            <a:lvl4pPr algn="l">
              <a:defRPr sz="1867" b="1" i="0">
                <a:latin typeface="Arial"/>
                <a:cs typeface="Arial"/>
              </a:defRPr>
            </a:lvl4pPr>
            <a:lvl5pPr algn="l">
              <a:defRPr sz="1867" b="1" i="0">
                <a:latin typeface="Arial"/>
                <a:cs typeface="Arial"/>
              </a:defRPr>
            </a:lvl5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38" name="Text Placeholder 33"/>
          <p:cNvSpPr>
            <a:spLocks noGrp="1"/>
          </p:cNvSpPr>
          <p:nvPr userDrawn="1">
            <p:ph type="body" sz="quarter" idx="17"/>
          </p:nvPr>
        </p:nvSpPr>
        <p:spPr>
          <a:xfrm>
            <a:off x="1598627" y="5158880"/>
            <a:ext cx="7722858" cy="766399"/>
          </a:xfrm>
        </p:spPr>
        <p:txBody>
          <a:bodyPr anchor="ctr"/>
          <a:lstStyle>
            <a:lvl1pPr marL="0" indent="0" algn="l">
              <a:buNone/>
              <a:defRPr lang="fi-FI" sz="2133" b="0" i="0" kern="1200" dirty="0" err="1">
                <a:solidFill>
                  <a:schemeClr val="tx1"/>
                </a:solidFill>
                <a:latin typeface="Georgia"/>
                <a:ea typeface="+mn-ea"/>
                <a:cs typeface="Georgia"/>
              </a:defRPr>
            </a:lvl1pPr>
            <a:lvl2pPr algn="l">
              <a:defRPr sz="1867" b="1" i="0">
                <a:latin typeface="Arial"/>
                <a:cs typeface="Arial"/>
              </a:defRPr>
            </a:lvl2pPr>
            <a:lvl3pPr algn="l">
              <a:defRPr sz="1867" b="1" i="0">
                <a:latin typeface="Arial"/>
                <a:cs typeface="Arial"/>
              </a:defRPr>
            </a:lvl3pPr>
            <a:lvl4pPr algn="l">
              <a:defRPr sz="1867" b="1" i="0">
                <a:latin typeface="Arial"/>
                <a:cs typeface="Arial"/>
              </a:defRPr>
            </a:lvl4pPr>
            <a:lvl5pPr algn="l">
              <a:defRPr sz="1867" b="1" i="0">
                <a:latin typeface="Arial"/>
                <a:cs typeface="Arial"/>
              </a:defRPr>
            </a:lvl5pPr>
          </a:lstStyle>
          <a:p>
            <a:pPr lvl="0"/>
            <a:r>
              <a:rPr lang="fi-FI"/>
              <a:t>Muokkaa tekstin perustyylejä</a:t>
            </a:r>
          </a:p>
        </p:txBody>
      </p:sp>
      <p:pic>
        <p:nvPicPr>
          <p:cNvPr id="9" name="Picture 8" descr="SITRA_BLACK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75425" y="6360001"/>
            <a:ext cx="896549" cy="214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782025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uettelo mus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ctangle 32"/>
          <p:cNvSpPr/>
          <p:nvPr userDrawn="1"/>
        </p:nvSpPr>
        <p:spPr>
          <a:xfrm>
            <a:off x="0" y="0"/>
            <a:ext cx="9906000" cy="6864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27" name="Title 1"/>
          <p:cNvSpPr>
            <a:spLocks noGrp="1"/>
          </p:cNvSpPr>
          <p:nvPr>
            <p:ph type="title"/>
          </p:nvPr>
        </p:nvSpPr>
        <p:spPr>
          <a:xfrm>
            <a:off x="584516" y="548681"/>
            <a:ext cx="8736969" cy="1078364"/>
          </a:xfrm>
        </p:spPr>
        <p:txBody>
          <a:bodyPr anchor="t"/>
          <a:lstStyle>
            <a:lvl1pPr algn="l">
              <a:defRPr sz="3200">
                <a:solidFill>
                  <a:schemeClr val="bg1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28" name="Text Placeholder 33"/>
          <p:cNvSpPr>
            <a:spLocks noGrp="1"/>
          </p:cNvSpPr>
          <p:nvPr>
            <p:ph type="body" sz="quarter" idx="13"/>
          </p:nvPr>
        </p:nvSpPr>
        <p:spPr>
          <a:xfrm>
            <a:off x="1599407" y="1700809"/>
            <a:ext cx="7722079" cy="768085"/>
          </a:xfrm>
        </p:spPr>
        <p:txBody>
          <a:bodyPr anchor="ctr"/>
          <a:lstStyle>
            <a:lvl1pPr marL="0" indent="0" algn="l">
              <a:buNone/>
              <a:defRPr sz="2133" b="0" i="0">
                <a:solidFill>
                  <a:schemeClr val="bg1"/>
                </a:solidFill>
                <a:latin typeface="Georgia"/>
                <a:cs typeface="Georgia"/>
              </a:defRPr>
            </a:lvl1pPr>
            <a:lvl2pPr algn="l">
              <a:defRPr sz="1867" b="1" i="0">
                <a:latin typeface="Arial"/>
                <a:cs typeface="Arial"/>
              </a:defRPr>
            </a:lvl2pPr>
            <a:lvl3pPr algn="l">
              <a:defRPr sz="1867" b="1" i="0">
                <a:latin typeface="Arial"/>
                <a:cs typeface="Arial"/>
              </a:defRPr>
            </a:lvl3pPr>
            <a:lvl4pPr algn="l">
              <a:defRPr sz="1867" b="1" i="0">
                <a:latin typeface="Arial"/>
                <a:cs typeface="Arial"/>
              </a:defRPr>
            </a:lvl4pPr>
            <a:lvl5pPr algn="l">
              <a:defRPr sz="1867" b="1" i="0">
                <a:latin typeface="Arial"/>
                <a:cs typeface="Arial"/>
              </a:defRPr>
            </a:lvl5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29" name="Text Placeholder 33"/>
          <p:cNvSpPr>
            <a:spLocks noGrp="1"/>
          </p:cNvSpPr>
          <p:nvPr>
            <p:ph type="body" sz="quarter" idx="14"/>
          </p:nvPr>
        </p:nvSpPr>
        <p:spPr>
          <a:xfrm>
            <a:off x="1599407" y="2566592"/>
            <a:ext cx="7722079" cy="766399"/>
          </a:xfrm>
        </p:spPr>
        <p:txBody>
          <a:bodyPr anchor="ctr"/>
          <a:lstStyle>
            <a:lvl1pPr marL="0" indent="0" algn="l">
              <a:buNone/>
              <a:defRPr lang="fi-FI" sz="2133" b="0" i="0" kern="1200" dirty="0" err="1">
                <a:solidFill>
                  <a:schemeClr val="bg1"/>
                </a:solidFill>
                <a:latin typeface="Georgia"/>
                <a:ea typeface="+mn-ea"/>
                <a:cs typeface="Georgia"/>
              </a:defRPr>
            </a:lvl1pPr>
            <a:lvl2pPr algn="l">
              <a:defRPr sz="1867" b="1" i="0">
                <a:latin typeface="Arial"/>
                <a:cs typeface="Arial"/>
              </a:defRPr>
            </a:lvl2pPr>
            <a:lvl3pPr algn="l">
              <a:defRPr sz="1867" b="1" i="0">
                <a:latin typeface="Arial"/>
                <a:cs typeface="Arial"/>
              </a:defRPr>
            </a:lvl3pPr>
            <a:lvl4pPr algn="l">
              <a:defRPr sz="1867" b="1" i="0">
                <a:latin typeface="Arial"/>
                <a:cs typeface="Arial"/>
              </a:defRPr>
            </a:lvl4pPr>
            <a:lvl5pPr algn="l">
              <a:defRPr sz="1867" b="1" i="0">
                <a:latin typeface="Arial"/>
                <a:cs typeface="Arial"/>
              </a:defRPr>
            </a:lvl5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30" name="Text Placeholder 33"/>
          <p:cNvSpPr>
            <a:spLocks noGrp="1"/>
          </p:cNvSpPr>
          <p:nvPr>
            <p:ph type="body" sz="quarter" idx="15"/>
          </p:nvPr>
        </p:nvSpPr>
        <p:spPr>
          <a:xfrm>
            <a:off x="1599407" y="3430688"/>
            <a:ext cx="7722079" cy="766399"/>
          </a:xfrm>
        </p:spPr>
        <p:txBody>
          <a:bodyPr anchor="ctr"/>
          <a:lstStyle>
            <a:lvl1pPr marL="0" indent="0" algn="l">
              <a:buNone/>
              <a:defRPr lang="fi-FI" sz="2133" b="0" i="0" kern="1200" dirty="0" err="1">
                <a:solidFill>
                  <a:schemeClr val="bg1"/>
                </a:solidFill>
                <a:latin typeface="Georgia"/>
                <a:ea typeface="+mn-ea"/>
                <a:cs typeface="Georgia"/>
              </a:defRPr>
            </a:lvl1pPr>
            <a:lvl2pPr algn="l">
              <a:defRPr sz="1867" b="1" i="0">
                <a:latin typeface="Arial"/>
                <a:cs typeface="Arial"/>
              </a:defRPr>
            </a:lvl2pPr>
            <a:lvl3pPr algn="l">
              <a:defRPr sz="1867" b="1" i="0">
                <a:latin typeface="Arial"/>
                <a:cs typeface="Arial"/>
              </a:defRPr>
            </a:lvl3pPr>
            <a:lvl4pPr algn="l">
              <a:defRPr sz="1867" b="1" i="0">
                <a:latin typeface="Arial"/>
                <a:cs typeface="Arial"/>
              </a:defRPr>
            </a:lvl4pPr>
            <a:lvl5pPr algn="l">
              <a:defRPr sz="1867" b="1" i="0">
                <a:latin typeface="Arial"/>
                <a:cs typeface="Arial"/>
              </a:defRPr>
            </a:lvl5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31" name="Text Placeholder 33"/>
          <p:cNvSpPr>
            <a:spLocks noGrp="1"/>
          </p:cNvSpPr>
          <p:nvPr>
            <p:ph type="body" sz="quarter" idx="16"/>
          </p:nvPr>
        </p:nvSpPr>
        <p:spPr>
          <a:xfrm>
            <a:off x="1598627" y="4294784"/>
            <a:ext cx="7722858" cy="766399"/>
          </a:xfrm>
        </p:spPr>
        <p:txBody>
          <a:bodyPr anchor="ctr"/>
          <a:lstStyle>
            <a:lvl1pPr marL="0" indent="0" algn="l">
              <a:buNone/>
              <a:defRPr lang="fi-FI" sz="2133" b="0" i="0" kern="1200" dirty="0" err="1">
                <a:solidFill>
                  <a:schemeClr val="bg1"/>
                </a:solidFill>
                <a:latin typeface="Georgia"/>
                <a:ea typeface="+mn-ea"/>
                <a:cs typeface="Georgia"/>
              </a:defRPr>
            </a:lvl1pPr>
            <a:lvl2pPr algn="l">
              <a:defRPr sz="1867" b="1" i="0">
                <a:latin typeface="Arial"/>
                <a:cs typeface="Arial"/>
              </a:defRPr>
            </a:lvl2pPr>
            <a:lvl3pPr algn="l">
              <a:defRPr sz="1867" b="1" i="0">
                <a:latin typeface="Arial"/>
                <a:cs typeface="Arial"/>
              </a:defRPr>
            </a:lvl3pPr>
            <a:lvl4pPr algn="l">
              <a:defRPr sz="1867" b="1" i="0">
                <a:latin typeface="Arial"/>
                <a:cs typeface="Arial"/>
              </a:defRPr>
            </a:lvl4pPr>
            <a:lvl5pPr algn="l">
              <a:defRPr sz="1867" b="1" i="0">
                <a:latin typeface="Arial"/>
                <a:cs typeface="Arial"/>
              </a:defRPr>
            </a:lvl5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32" name="Text Placeholder 33"/>
          <p:cNvSpPr>
            <a:spLocks noGrp="1"/>
          </p:cNvSpPr>
          <p:nvPr>
            <p:ph type="body" sz="quarter" idx="17"/>
          </p:nvPr>
        </p:nvSpPr>
        <p:spPr>
          <a:xfrm>
            <a:off x="1598627" y="5158880"/>
            <a:ext cx="7722858" cy="766399"/>
          </a:xfrm>
        </p:spPr>
        <p:txBody>
          <a:bodyPr anchor="ctr"/>
          <a:lstStyle>
            <a:lvl1pPr marL="0" indent="0" algn="l">
              <a:buNone/>
              <a:defRPr lang="fi-FI" sz="2133" b="0" i="0" kern="1200" dirty="0" err="1">
                <a:solidFill>
                  <a:schemeClr val="bg1"/>
                </a:solidFill>
                <a:latin typeface="Georgia"/>
                <a:ea typeface="+mn-ea"/>
                <a:cs typeface="Georgia"/>
              </a:defRPr>
            </a:lvl1pPr>
            <a:lvl2pPr algn="l">
              <a:defRPr sz="1867" b="1" i="0">
                <a:latin typeface="Arial"/>
                <a:cs typeface="Arial"/>
              </a:defRPr>
            </a:lvl2pPr>
            <a:lvl3pPr algn="l">
              <a:defRPr sz="1867" b="1" i="0">
                <a:latin typeface="Arial"/>
                <a:cs typeface="Arial"/>
              </a:defRPr>
            </a:lvl3pPr>
            <a:lvl4pPr algn="l">
              <a:defRPr sz="1867" b="1" i="0">
                <a:latin typeface="Arial"/>
                <a:cs typeface="Arial"/>
              </a:defRPr>
            </a:lvl4pPr>
            <a:lvl5pPr algn="l">
              <a:defRPr sz="1867" b="1" i="0">
                <a:latin typeface="Arial"/>
                <a:cs typeface="Arial"/>
              </a:defRPr>
            </a:lvl5pPr>
          </a:lstStyle>
          <a:p>
            <a:pPr lvl="0"/>
            <a:r>
              <a:rPr lang="fi-FI"/>
              <a:t>Muokkaa tekstin perustyylejä</a:t>
            </a:r>
          </a:p>
        </p:txBody>
      </p:sp>
      <p:pic>
        <p:nvPicPr>
          <p:cNvPr id="10" name="Picture 9" descr="SITRA_WHITE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75000" y="6360000"/>
            <a:ext cx="901875" cy="21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36792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af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506506" y="548681"/>
            <a:ext cx="8892988" cy="864096"/>
          </a:xfrm>
        </p:spPr>
        <p:txBody>
          <a:bodyPr/>
          <a:lstStyle>
            <a:lvl1pPr>
              <a:defRPr sz="3200"/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pic>
        <p:nvPicPr>
          <p:cNvPr id="6" name="Picture 5" descr="SITRA_BLACK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75425" y="6360001"/>
            <a:ext cx="896549" cy="214724"/>
          </a:xfrm>
          <a:prstGeom prst="rect">
            <a:avLst/>
          </a:prstGeom>
        </p:spPr>
      </p:pic>
      <p:sp>
        <p:nvSpPr>
          <p:cNvPr id="4" name="Content Placeholder 3"/>
          <p:cNvSpPr>
            <a:spLocks noGrp="1"/>
          </p:cNvSpPr>
          <p:nvPr>
            <p:ph sz="quarter" idx="11"/>
          </p:nvPr>
        </p:nvSpPr>
        <p:spPr>
          <a:xfrm>
            <a:off x="506506" y="1508786"/>
            <a:ext cx="8892988" cy="4415764"/>
          </a:xfrm>
        </p:spPr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</p:spTree>
    <p:extLst>
      <p:ext uri="{BB962C8B-B14F-4D97-AF65-F5344CB8AC3E}">
        <p14:creationId xmlns:p14="http://schemas.microsoft.com/office/powerpoint/2010/main" val="276695668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ustapohjainen graaf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0"/>
            <a:ext cx="9906000" cy="6864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6506" y="548680"/>
            <a:ext cx="8892988" cy="886343"/>
          </a:xfrm>
        </p:spPr>
        <p:txBody>
          <a:bodyPr/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pic>
        <p:nvPicPr>
          <p:cNvPr id="7" name="Picture 6" descr="SITRA_WHITE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75000" y="6360000"/>
            <a:ext cx="901875" cy="216000"/>
          </a:xfrm>
          <a:prstGeom prst="rect">
            <a:avLst/>
          </a:prstGeom>
        </p:spPr>
      </p:pic>
      <p:sp>
        <p:nvSpPr>
          <p:cNvPr id="6" name="Content Placeholder 5"/>
          <p:cNvSpPr>
            <a:spLocks noGrp="1"/>
          </p:cNvSpPr>
          <p:nvPr>
            <p:ph sz="quarter" idx="11"/>
          </p:nvPr>
        </p:nvSpPr>
        <p:spPr>
          <a:xfrm>
            <a:off x="506507" y="1509186"/>
            <a:ext cx="8891323" cy="4607983"/>
          </a:xfrm>
        </p:spPr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</p:spTree>
    <p:extLst>
      <p:ext uri="{BB962C8B-B14F-4D97-AF65-F5344CB8AC3E}">
        <p14:creationId xmlns:p14="http://schemas.microsoft.com/office/powerpoint/2010/main" val="226036046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Aloitus ja lopetus valkonen poh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4516" y="2853634"/>
            <a:ext cx="8736971" cy="886343"/>
          </a:xfrm>
        </p:spPr>
        <p:txBody>
          <a:bodyPr anchor="ctr"/>
          <a:lstStyle>
            <a:lvl1pPr algn="l">
              <a:lnSpc>
                <a:spcPct val="90000"/>
              </a:lnSpc>
              <a:defRPr/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584732" y="2372883"/>
            <a:ext cx="8736755" cy="480484"/>
          </a:xfrm>
        </p:spPr>
        <p:txBody>
          <a:bodyPr/>
          <a:lstStyle>
            <a:lvl1pPr marL="0" indent="0" algn="l">
              <a:buNone/>
              <a:defRPr sz="2400"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584732" y="3909055"/>
            <a:ext cx="8736755" cy="480484"/>
          </a:xfrm>
        </p:spPr>
        <p:txBody>
          <a:bodyPr/>
          <a:lstStyle>
            <a:lvl1pPr marL="0" indent="0" algn="l">
              <a:buNone/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fi-FI"/>
              <a:t>Muokkaa tekstin perustyylejä</a:t>
            </a:r>
          </a:p>
        </p:txBody>
      </p:sp>
      <p:pic>
        <p:nvPicPr>
          <p:cNvPr id="7" name="Picture 6" descr="Sitra_logo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32873" y="6309323"/>
            <a:ext cx="978657" cy="479919"/>
          </a:xfrm>
          <a:prstGeom prst="rect">
            <a:avLst/>
          </a:prstGeom>
        </p:spPr>
      </p:pic>
      <p:pic>
        <p:nvPicPr>
          <p:cNvPr id="3" name="Picture 2" descr="SITRA_BLACK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75426" y="6360002"/>
            <a:ext cx="896549" cy="214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64646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oitus ja lopetus musta poh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0"/>
            <a:ext cx="9906000" cy="6864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584515" y="2948948"/>
            <a:ext cx="8736971" cy="886343"/>
          </a:xfrm>
        </p:spPr>
        <p:txBody>
          <a:bodyPr anchor="ctr"/>
          <a:lstStyle>
            <a:lvl1pPr algn="l">
              <a:lnSpc>
                <a:spcPct val="90000"/>
              </a:lnSpc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9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584731" y="2468199"/>
            <a:ext cx="8736756" cy="480484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quarter" idx="14"/>
          </p:nvPr>
        </p:nvSpPr>
        <p:spPr>
          <a:xfrm>
            <a:off x="584731" y="4004370"/>
            <a:ext cx="8736756" cy="480484"/>
          </a:xfrm>
        </p:spPr>
        <p:txBody>
          <a:bodyPr/>
          <a:lstStyle>
            <a:lvl1pPr marL="0" indent="0" algn="l">
              <a:buNone/>
              <a:defRPr>
                <a:solidFill>
                  <a:schemeClr val="bg1"/>
                </a:solidFill>
              </a:defRPr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fi-FI"/>
              <a:t>Muokkaa tekstin perustyylejä</a:t>
            </a:r>
          </a:p>
        </p:txBody>
      </p:sp>
      <p:pic>
        <p:nvPicPr>
          <p:cNvPr id="3" name="Picture 2" descr="SITRA_WHITE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75000" y="6360000"/>
            <a:ext cx="901875" cy="21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9688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alkoinen väli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4515" y="2276873"/>
            <a:ext cx="8736971" cy="1632181"/>
          </a:xfrm>
        </p:spPr>
        <p:txBody>
          <a:bodyPr bIns="140400" anchor="b" anchorCtr="0"/>
          <a:lstStyle>
            <a:lvl1pPr algn="ctr">
              <a:defRPr sz="3200" cap="all"/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584515" y="3909055"/>
            <a:ext cx="8736971" cy="575733"/>
          </a:xfrm>
        </p:spPr>
        <p:txBody>
          <a:bodyPr/>
          <a:lstStyle>
            <a:lvl1pPr marL="0" indent="0" algn="ctr">
              <a:buNone/>
              <a:defRPr>
                <a:latin typeface="Georgia"/>
                <a:cs typeface="Georgia"/>
              </a:defRPr>
            </a:lvl1pPr>
          </a:lstStyle>
          <a:p>
            <a:pPr lvl="0"/>
            <a:r>
              <a:rPr lang="fi-FI"/>
              <a:t>Muokkaa tekstin perustyylejä</a:t>
            </a:r>
          </a:p>
        </p:txBody>
      </p:sp>
      <p:pic>
        <p:nvPicPr>
          <p:cNvPr id="5" name="Picture 4" descr="SITRA_BLACK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75425" y="6360001"/>
            <a:ext cx="896549" cy="214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27378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usta väli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0"/>
            <a:ext cx="9906000" cy="6864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4515" y="2276873"/>
            <a:ext cx="8736971" cy="1632181"/>
          </a:xfrm>
        </p:spPr>
        <p:txBody>
          <a:bodyPr bIns="140400" anchor="b" anchorCtr="0"/>
          <a:lstStyle>
            <a:lvl1pPr algn="ctr">
              <a:defRPr sz="3200" cap="all">
                <a:solidFill>
                  <a:schemeClr val="bg1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584515" y="3909055"/>
            <a:ext cx="8736971" cy="575733"/>
          </a:xfrm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  <a:latin typeface="Georgia"/>
                <a:cs typeface="Georgia"/>
              </a:defRPr>
            </a:lvl1pPr>
          </a:lstStyle>
          <a:p>
            <a:pPr lvl="0"/>
            <a:r>
              <a:rPr lang="fi-FI"/>
              <a:t>Muokkaa tekstin perustyylejä</a:t>
            </a:r>
          </a:p>
        </p:txBody>
      </p:sp>
      <p:pic>
        <p:nvPicPr>
          <p:cNvPr id="9" name="Picture 8" descr="SITRA_WHITE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75000" y="6360000"/>
            <a:ext cx="901875" cy="21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41296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erustekstisiv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4514" y="356659"/>
            <a:ext cx="8814981" cy="1152128"/>
          </a:xfrm>
        </p:spPr>
        <p:txBody>
          <a:bodyPr/>
          <a:lstStyle>
            <a:lvl1pPr algn="l">
              <a:defRPr sz="3200"/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7" name="Text Placeholder 11"/>
          <p:cNvSpPr>
            <a:spLocks noGrp="1"/>
          </p:cNvSpPr>
          <p:nvPr>
            <p:ph type="body" sz="quarter" idx="19"/>
          </p:nvPr>
        </p:nvSpPr>
        <p:spPr>
          <a:xfrm>
            <a:off x="584515" y="1700808"/>
            <a:ext cx="8814979" cy="4320480"/>
          </a:xfrm>
        </p:spPr>
        <p:txBody>
          <a:bodyPr/>
          <a:lstStyle>
            <a:lvl1pPr marL="239178" marR="0" indent="-239178" algn="l" defTabSz="609585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Lucida Grande"/>
              <a:buChar char="-"/>
              <a:tabLst/>
              <a:defRPr sz="2133">
                <a:solidFill>
                  <a:schemeClr val="tx1"/>
                </a:solidFill>
                <a:latin typeface="Georgia"/>
                <a:cs typeface="Georgia"/>
              </a:defRPr>
            </a:lvl1pPr>
            <a:lvl2pPr marL="474121" indent="-234945" algn="l">
              <a:lnSpc>
                <a:spcPct val="90000"/>
              </a:lnSpc>
              <a:spcBef>
                <a:spcPts val="800"/>
              </a:spcBef>
              <a:buFont typeface="Georgia" panose="02040502050405020303" pitchFamily="18" charset="0"/>
              <a:buChar char="–"/>
              <a:defRPr sz="1867">
                <a:solidFill>
                  <a:schemeClr val="tx1"/>
                </a:solidFill>
                <a:latin typeface="Georgia"/>
                <a:cs typeface="Georgia"/>
              </a:defRPr>
            </a:lvl2pPr>
            <a:lvl3pPr marL="713300" indent="-234945" algn="l" defTabSz="715415">
              <a:lnSpc>
                <a:spcPct val="90000"/>
              </a:lnSpc>
              <a:spcBef>
                <a:spcPts val="800"/>
              </a:spcBef>
              <a:buFont typeface="Georgia" panose="02040502050405020303" pitchFamily="18" charset="0"/>
              <a:buChar char="–"/>
              <a:defRPr sz="1600">
                <a:solidFill>
                  <a:schemeClr val="tx1"/>
                </a:solidFill>
                <a:latin typeface="Georgia"/>
                <a:cs typeface="Georgia"/>
              </a:defRPr>
            </a:lvl3pPr>
            <a:lvl4pPr marL="958827" indent="-234945" algn="l">
              <a:lnSpc>
                <a:spcPct val="90000"/>
              </a:lnSpc>
              <a:buFont typeface="Georgia" panose="02040502050405020303" pitchFamily="18" charset="0"/>
              <a:buChar char="–"/>
              <a:defRPr sz="1600">
                <a:solidFill>
                  <a:schemeClr val="tx1"/>
                </a:solidFill>
                <a:latin typeface="Georgia"/>
                <a:cs typeface="Georgia"/>
              </a:defRPr>
            </a:lvl4pPr>
            <a:lvl5pPr marL="143996" indent="-380990" algn="l">
              <a:buFont typeface="Arial"/>
              <a:buChar char="•"/>
              <a:defRPr sz="1867">
                <a:solidFill>
                  <a:schemeClr val="tx1"/>
                </a:solidFill>
                <a:latin typeface="Georgia"/>
                <a:cs typeface="Georgia"/>
              </a:defRPr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pic>
        <p:nvPicPr>
          <p:cNvPr id="5" name="Picture 4" descr="SITRA_BLACK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75425" y="6360001"/>
            <a:ext cx="896549" cy="214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46809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usta tekstisiv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9906000" cy="6864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584514" y="356659"/>
            <a:ext cx="8814981" cy="1152128"/>
          </a:xfrm>
        </p:spPr>
        <p:txBody>
          <a:bodyPr/>
          <a:lstStyle>
            <a:lvl1pPr algn="l">
              <a:defRPr sz="3200">
                <a:solidFill>
                  <a:schemeClr val="bg1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8" name="Text Placeholder 11"/>
          <p:cNvSpPr>
            <a:spLocks noGrp="1"/>
          </p:cNvSpPr>
          <p:nvPr>
            <p:ph type="body" sz="quarter" idx="20"/>
          </p:nvPr>
        </p:nvSpPr>
        <p:spPr>
          <a:xfrm>
            <a:off x="584515" y="1700808"/>
            <a:ext cx="8814979" cy="4320480"/>
          </a:xfrm>
        </p:spPr>
        <p:txBody>
          <a:bodyPr/>
          <a:lstStyle>
            <a:lvl1pPr marL="239178" marR="0" indent="-239178" algn="l" defTabSz="609585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Lucida Grande"/>
              <a:buChar char="-"/>
              <a:tabLst/>
              <a:defRPr sz="2133">
                <a:solidFill>
                  <a:schemeClr val="bg1"/>
                </a:solidFill>
                <a:latin typeface="Georgia"/>
                <a:cs typeface="Georgia"/>
              </a:defRPr>
            </a:lvl1pPr>
            <a:lvl2pPr marL="476239" indent="-237061" algn="l">
              <a:lnSpc>
                <a:spcPct val="90000"/>
              </a:lnSpc>
              <a:spcBef>
                <a:spcPts val="800"/>
              </a:spcBef>
              <a:buFont typeface="Georgia" panose="02040502050405020303" pitchFamily="18" charset="0"/>
              <a:buChar char="–"/>
              <a:defRPr sz="1867">
                <a:solidFill>
                  <a:schemeClr val="bg1"/>
                </a:solidFill>
                <a:latin typeface="Georgia"/>
                <a:cs typeface="Georgia"/>
              </a:defRPr>
            </a:lvl2pPr>
            <a:lvl3pPr marL="717533" indent="-228594" algn="l">
              <a:lnSpc>
                <a:spcPct val="90000"/>
              </a:lnSpc>
              <a:spcBef>
                <a:spcPts val="800"/>
              </a:spcBef>
              <a:buFont typeface="Georgia" panose="02040502050405020303" pitchFamily="18" charset="0"/>
              <a:buChar char="–"/>
              <a:defRPr sz="1600">
                <a:solidFill>
                  <a:schemeClr val="bg1"/>
                </a:solidFill>
                <a:latin typeface="Georgia"/>
                <a:cs typeface="Georgia"/>
              </a:defRPr>
            </a:lvl3pPr>
            <a:lvl4pPr marL="958827" indent="-228594" algn="l">
              <a:lnSpc>
                <a:spcPct val="90000"/>
              </a:lnSpc>
              <a:buFont typeface="Georgia" panose="02040502050405020303" pitchFamily="18" charset="0"/>
              <a:buChar char="–"/>
              <a:defRPr sz="1600">
                <a:solidFill>
                  <a:schemeClr val="bg1"/>
                </a:solidFill>
                <a:latin typeface="Georgia"/>
                <a:cs typeface="Georgia"/>
              </a:defRPr>
            </a:lvl4pPr>
            <a:lvl5pPr marL="143996" indent="-380990" algn="l">
              <a:buFont typeface="Arial"/>
              <a:buChar char="•"/>
              <a:defRPr sz="1867">
                <a:solidFill>
                  <a:schemeClr val="tx1"/>
                </a:solidFill>
                <a:latin typeface="Georgia"/>
                <a:cs typeface="Georgia"/>
              </a:defRPr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pic>
        <p:nvPicPr>
          <p:cNvPr id="10" name="Picture 9" descr="SITRA_WHITE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75000" y="6360000"/>
            <a:ext cx="901875" cy="21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55771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ean kuvan kuvalaatikko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20"/>
          </p:nvPr>
        </p:nvSpPr>
        <p:spPr>
          <a:xfrm>
            <a:off x="8480" y="0"/>
            <a:ext cx="3627041" cy="6858000"/>
          </a:xfrm>
        </p:spPr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4" name="Tekstin paikkamerkki 6"/>
          <p:cNvSpPr>
            <a:spLocks noGrp="1"/>
          </p:cNvSpPr>
          <p:nvPr>
            <p:ph type="body" sz="quarter" idx="11"/>
          </p:nvPr>
        </p:nvSpPr>
        <p:spPr>
          <a:xfrm>
            <a:off x="4172913" y="548681"/>
            <a:ext cx="5226581" cy="768085"/>
          </a:xfrm>
        </p:spPr>
        <p:txBody>
          <a:bodyPr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/>
              <a:buNone/>
              <a:defRPr sz="2133" b="1">
                <a:latin typeface="Arial Black"/>
                <a:cs typeface="Arial Black"/>
              </a:defRPr>
            </a:lvl1pPr>
            <a:lvl2pPr marL="380990" indent="-380990">
              <a:buFont typeface="Arial" panose="020B0604020202020204" pitchFamily="34" charset="0"/>
              <a:buChar char="•"/>
              <a:defRPr/>
            </a:lvl2pPr>
            <a:lvl3pPr marL="0" indent="0" algn="l">
              <a:spcBef>
                <a:spcPts val="0"/>
              </a:spcBef>
              <a:buFont typeface="Arial"/>
              <a:buNone/>
              <a:defRPr sz="2133"/>
            </a:lvl3pPr>
            <a:lvl4pPr marL="0" indent="0" algn="l">
              <a:spcBef>
                <a:spcPts val="0"/>
              </a:spcBef>
              <a:buFont typeface="Arial"/>
              <a:buNone/>
              <a:defRPr sz="2133"/>
            </a:lvl4pPr>
            <a:lvl5pPr marL="0" indent="0" algn="l">
              <a:spcBef>
                <a:spcPts val="0"/>
              </a:spcBef>
              <a:buFont typeface="Arial"/>
              <a:buNone/>
              <a:defRPr sz="2133"/>
            </a:lvl5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5" name="Text Placeholder 8"/>
          <p:cNvSpPr>
            <a:spLocks noGrp="1"/>
          </p:cNvSpPr>
          <p:nvPr>
            <p:ph type="body" sz="quarter" idx="17"/>
          </p:nvPr>
        </p:nvSpPr>
        <p:spPr>
          <a:xfrm>
            <a:off x="428229" y="548218"/>
            <a:ext cx="2808581" cy="5281049"/>
          </a:xfrm>
        </p:spPr>
        <p:txBody>
          <a:bodyPr/>
          <a:lstStyle>
            <a:lvl1pPr marL="0" indent="0" algn="l">
              <a:buNone/>
              <a:defRPr sz="3200" b="1">
                <a:latin typeface="Arial Black"/>
                <a:cs typeface="Arial Black"/>
              </a:defRPr>
            </a:lvl1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6" name="Text Placeholder 11"/>
          <p:cNvSpPr>
            <a:spLocks noGrp="1"/>
          </p:cNvSpPr>
          <p:nvPr>
            <p:ph type="body" sz="quarter" idx="18"/>
          </p:nvPr>
        </p:nvSpPr>
        <p:spPr>
          <a:xfrm>
            <a:off x="4172913" y="1316767"/>
            <a:ext cx="5225749" cy="4512501"/>
          </a:xfrm>
        </p:spPr>
        <p:txBody>
          <a:bodyPr/>
          <a:lstStyle>
            <a:lvl1pPr marL="239178" marR="0" indent="-239178" algn="l" defTabSz="609585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Lucida Grande"/>
              <a:buChar char="-"/>
              <a:tabLst/>
              <a:defRPr sz="2133">
                <a:solidFill>
                  <a:schemeClr val="tx1"/>
                </a:solidFill>
                <a:latin typeface="Georgia"/>
                <a:cs typeface="Georgia"/>
              </a:defRPr>
            </a:lvl1pPr>
            <a:lvl2pPr marL="476239" indent="-237061" algn="l">
              <a:lnSpc>
                <a:spcPct val="90000"/>
              </a:lnSpc>
              <a:spcBef>
                <a:spcPts val="800"/>
              </a:spcBef>
              <a:buFont typeface="Georgia" panose="02040502050405020303" pitchFamily="18" charset="0"/>
              <a:buChar char="–"/>
              <a:defRPr sz="1867">
                <a:solidFill>
                  <a:schemeClr val="tx1"/>
                </a:solidFill>
                <a:latin typeface="Georgia"/>
                <a:cs typeface="Georgia"/>
              </a:defRPr>
            </a:lvl2pPr>
            <a:lvl3pPr marL="717533" indent="-228594" algn="l" defTabSz="715415">
              <a:lnSpc>
                <a:spcPct val="90000"/>
              </a:lnSpc>
              <a:spcBef>
                <a:spcPts val="800"/>
              </a:spcBef>
              <a:buFont typeface="Georgia" panose="02040502050405020303" pitchFamily="18" charset="0"/>
              <a:buChar char="–"/>
              <a:defRPr sz="1600">
                <a:solidFill>
                  <a:schemeClr val="tx1"/>
                </a:solidFill>
                <a:latin typeface="Georgia"/>
                <a:cs typeface="Georgia"/>
              </a:defRPr>
            </a:lvl3pPr>
            <a:lvl4pPr marL="958827" indent="-228594" algn="l">
              <a:lnSpc>
                <a:spcPct val="90000"/>
              </a:lnSpc>
              <a:buFont typeface="Georgia" panose="02040502050405020303" pitchFamily="18" charset="0"/>
              <a:buChar char="–"/>
              <a:defRPr sz="1600">
                <a:solidFill>
                  <a:schemeClr val="tx1"/>
                </a:solidFill>
                <a:latin typeface="Georgia"/>
                <a:cs typeface="Georgia"/>
              </a:defRPr>
            </a:lvl4pPr>
            <a:lvl5pPr marL="143996" indent="-380990" algn="l">
              <a:buFont typeface="Arial"/>
              <a:buChar char="•"/>
              <a:defRPr sz="1867">
                <a:solidFill>
                  <a:schemeClr val="tx1"/>
                </a:solidFill>
                <a:latin typeface="Georgia"/>
                <a:cs typeface="Georgia"/>
              </a:defRPr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pic>
        <p:nvPicPr>
          <p:cNvPr id="8" name="Picture 7" descr="SITRA_BLACK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75425" y="6360001"/>
            <a:ext cx="896549" cy="214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22573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ea kuva ja nega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20"/>
          </p:nvPr>
        </p:nvSpPr>
        <p:spPr>
          <a:xfrm>
            <a:off x="1" y="0"/>
            <a:ext cx="3627041" cy="6858000"/>
          </a:xfrm>
          <a:solidFill>
            <a:schemeClr val="tx1"/>
          </a:solidFill>
        </p:spPr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5" name="Tekstin paikkamerkki 6"/>
          <p:cNvSpPr>
            <a:spLocks noGrp="1"/>
          </p:cNvSpPr>
          <p:nvPr>
            <p:ph type="body" sz="quarter" idx="11"/>
          </p:nvPr>
        </p:nvSpPr>
        <p:spPr>
          <a:xfrm>
            <a:off x="4172913" y="548681"/>
            <a:ext cx="5226581" cy="768085"/>
          </a:xfrm>
        </p:spPr>
        <p:txBody>
          <a:bodyPr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/>
              <a:buNone/>
              <a:defRPr sz="2133" b="1">
                <a:latin typeface="Arial Black"/>
                <a:cs typeface="Arial Black"/>
              </a:defRPr>
            </a:lvl1pPr>
            <a:lvl2pPr marL="380990" indent="-380990">
              <a:buFont typeface="Arial" panose="020B0604020202020204" pitchFamily="34" charset="0"/>
              <a:buChar char="•"/>
              <a:defRPr/>
            </a:lvl2pPr>
            <a:lvl3pPr marL="0" indent="0" algn="l">
              <a:spcBef>
                <a:spcPts val="0"/>
              </a:spcBef>
              <a:buFont typeface="Arial"/>
              <a:buNone/>
              <a:defRPr sz="2133"/>
            </a:lvl3pPr>
            <a:lvl4pPr marL="0" indent="0" algn="l">
              <a:spcBef>
                <a:spcPts val="0"/>
              </a:spcBef>
              <a:buFont typeface="Arial"/>
              <a:buNone/>
              <a:defRPr sz="2133"/>
            </a:lvl4pPr>
            <a:lvl5pPr marL="0" indent="0" algn="l">
              <a:spcBef>
                <a:spcPts val="0"/>
              </a:spcBef>
              <a:buFont typeface="Arial"/>
              <a:buNone/>
              <a:defRPr sz="2133"/>
            </a:lvl5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10" name="Text Placeholder 11"/>
          <p:cNvSpPr>
            <a:spLocks noGrp="1"/>
          </p:cNvSpPr>
          <p:nvPr>
            <p:ph type="body" sz="quarter" idx="18"/>
          </p:nvPr>
        </p:nvSpPr>
        <p:spPr>
          <a:xfrm>
            <a:off x="4172913" y="1316767"/>
            <a:ext cx="5225749" cy="4512501"/>
          </a:xfrm>
        </p:spPr>
        <p:txBody>
          <a:bodyPr/>
          <a:lstStyle>
            <a:lvl1pPr marL="239178" marR="0" indent="-239178" algn="l" defTabSz="609585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Lucida Grande"/>
              <a:buChar char="-"/>
              <a:tabLst/>
              <a:defRPr sz="2133">
                <a:solidFill>
                  <a:schemeClr val="tx1"/>
                </a:solidFill>
                <a:latin typeface="Georgia"/>
                <a:cs typeface="Georgia"/>
              </a:defRPr>
            </a:lvl1pPr>
            <a:lvl2pPr marL="476239" indent="-237061" algn="l">
              <a:lnSpc>
                <a:spcPct val="90000"/>
              </a:lnSpc>
              <a:spcBef>
                <a:spcPts val="800"/>
              </a:spcBef>
              <a:buFont typeface="Georgia" panose="02040502050405020303" pitchFamily="18" charset="0"/>
              <a:buChar char="–"/>
              <a:defRPr sz="1867">
                <a:solidFill>
                  <a:schemeClr val="tx1"/>
                </a:solidFill>
                <a:latin typeface="Georgia"/>
                <a:cs typeface="Georgia"/>
              </a:defRPr>
            </a:lvl2pPr>
            <a:lvl3pPr marL="717533" indent="-228594" algn="l">
              <a:lnSpc>
                <a:spcPct val="90000"/>
              </a:lnSpc>
              <a:spcBef>
                <a:spcPts val="800"/>
              </a:spcBef>
              <a:buFont typeface="Georgia" panose="02040502050405020303" pitchFamily="18" charset="0"/>
              <a:buChar char="–"/>
              <a:defRPr sz="1600">
                <a:solidFill>
                  <a:schemeClr val="tx1"/>
                </a:solidFill>
                <a:latin typeface="Georgia"/>
                <a:cs typeface="Georgia"/>
              </a:defRPr>
            </a:lvl3pPr>
            <a:lvl4pPr marL="958827" indent="-228594" algn="l">
              <a:lnSpc>
                <a:spcPct val="90000"/>
              </a:lnSpc>
              <a:buFont typeface="Georgia" panose="02040502050405020303" pitchFamily="18" charset="0"/>
              <a:buChar char="–"/>
              <a:defRPr sz="1600">
                <a:solidFill>
                  <a:schemeClr val="tx1"/>
                </a:solidFill>
                <a:latin typeface="Georgia"/>
                <a:cs typeface="Georgia"/>
              </a:defRPr>
            </a:lvl4pPr>
            <a:lvl5pPr marL="143996" indent="-380990" algn="l">
              <a:buFont typeface="Arial"/>
              <a:buChar char="•"/>
              <a:defRPr sz="1867">
                <a:solidFill>
                  <a:schemeClr val="tx1"/>
                </a:solidFill>
                <a:latin typeface="Georgia"/>
                <a:cs typeface="Georgia"/>
              </a:defRPr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4" name="Text Placeholder 8"/>
          <p:cNvSpPr>
            <a:spLocks noGrp="1"/>
          </p:cNvSpPr>
          <p:nvPr>
            <p:ph type="body" sz="quarter" idx="17"/>
          </p:nvPr>
        </p:nvSpPr>
        <p:spPr>
          <a:xfrm>
            <a:off x="428229" y="548218"/>
            <a:ext cx="2808581" cy="5281049"/>
          </a:xfrm>
        </p:spPr>
        <p:txBody>
          <a:bodyPr/>
          <a:lstStyle>
            <a:lvl1pPr marL="0" indent="0" algn="l">
              <a:buNone/>
              <a:defRPr sz="3200" b="1">
                <a:solidFill>
                  <a:schemeClr val="bg1"/>
                </a:solidFill>
                <a:latin typeface="Arial Black"/>
                <a:cs typeface="Arial Black"/>
              </a:defRPr>
            </a:lvl1pPr>
          </a:lstStyle>
          <a:p>
            <a:pPr lvl="0"/>
            <a:r>
              <a:rPr lang="fi-FI"/>
              <a:t>Muokkaa tekstin perustyylejä</a:t>
            </a:r>
          </a:p>
        </p:txBody>
      </p:sp>
      <p:pic>
        <p:nvPicPr>
          <p:cNvPr id="9" name="Picture 8" descr="SITRA_BLACK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75425" y="6360001"/>
            <a:ext cx="896549" cy="214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87378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a vasemmal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quarter" idx="21"/>
          </p:nvPr>
        </p:nvSpPr>
        <p:spPr>
          <a:xfrm>
            <a:off x="5186892" y="0"/>
            <a:ext cx="4719108" cy="6858000"/>
          </a:xfrm>
        </p:spPr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10" name="Rectangle 9"/>
          <p:cNvSpPr/>
          <p:nvPr userDrawn="1"/>
        </p:nvSpPr>
        <p:spPr>
          <a:xfrm>
            <a:off x="0" y="0"/>
            <a:ext cx="5187026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8" name="Tekstin paikkamerkki 6"/>
          <p:cNvSpPr>
            <a:spLocks noGrp="1"/>
          </p:cNvSpPr>
          <p:nvPr>
            <p:ph type="body" sz="quarter" idx="11"/>
          </p:nvPr>
        </p:nvSpPr>
        <p:spPr>
          <a:xfrm>
            <a:off x="506506" y="548681"/>
            <a:ext cx="4212468" cy="1248139"/>
          </a:xfrm>
        </p:spPr>
        <p:txBody>
          <a:bodyPr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/>
              <a:buNone/>
              <a:defRPr sz="3200" b="1">
                <a:latin typeface="Arial Black"/>
                <a:cs typeface="Arial Black"/>
              </a:defRPr>
            </a:lvl1pPr>
            <a:lvl2pPr marL="380990" indent="-380990">
              <a:buFont typeface="Arial" panose="020B0604020202020204" pitchFamily="34" charset="0"/>
              <a:buChar char="•"/>
              <a:defRPr/>
            </a:lvl2pPr>
            <a:lvl3pPr marL="0" indent="0" algn="l">
              <a:spcBef>
                <a:spcPts val="0"/>
              </a:spcBef>
              <a:buFont typeface="Arial"/>
              <a:buNone/>
              <a:defRPr sz="2133"/>
            </a:lvl3pPr>
            <a:lvl4pPr marL="0" indent="0" algn="l">
              <a:spcBef>
                <a:spcPts val="0"/>
              </a:spcBef>
              <a:buFont typeface="Arial"/>
              <a:buNone/>
              <a:defRPr sz="2133"/>
            </a:lvl4pPr>
            <a:lvl5pPr marL="0" indent="0" algn="l">
              <a:spcBef>
                <a:spcPts val="0"/>
              </a:spcBef>
              <a:buFont typeface="Arial"/>
              <a:buNone/>
              <a:defRPr sz="2133"/>
            </a:lvl5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6" name="Text Placeholder 11"/>
          <p:cNvSpPr>
            <a:spLocks noGrp="1"/>
          </p:cNvSpPr>
          <p:nvPr>
            <p:ph type="body" sz="quarter" idx="19"/>
          </p:nvPr>
        </p:nvSpPr>
        <p:spPr>
          <a:xfrm>
            <a:off x="506506" y="1796819"/>
            <a:ext cx="4212468" cy="4512501"/>
          </a:xfrm>
        </p:spPr>
        <p:txBody>
          <a:bodyPr/>
          <a:lstStyle>
            <a:lvl1pPr marL="239178" marR="0" indent="-239178" algn="l" defTabSz="609585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Lucida Grande"/>
              <a:buChar char="-"/>
              <a:tabLst/>
              <a:defRPr sz="2133">
                <a:solidFill>
                  <a:schemeClr val="tx1"/>
                </a:solidFill>
                <a:latin typeface="Georgia"/>
                <a:cs typeface="Georgia"/>
              </a:defRPr>
            </a:lvl1pPr>
            <a:lvl2pPr marL="476239" indent="-237061" algn="l">
              <a:lnSpc>
                <a:spcPct val="90000"/>
              </a:lnSpc>
              <a:spcBef>
                <a:spcPts val="800"/>
              </a:spcBef>
              <a:buFont typeface="Georgia" panose="02040502050405020303" pitchFamily="18" charset="0"/>
              <a:buChar char="–"/>
              <a:defRPr sz="1867">
                <a:solidFill>
                  <a:schemeClr val="tx1"/>
                </a:solidFill>
                <a:latin typeface="Georgia"/>
                <a:cs typeface="Georgia"/>
              </a:defRPr>
            </a:lvl2pPr>
            <a:lvl3pPr marL="717533" indent="-228594" algn="l">
              <a:lnSpc>
                <a:spcPct val="90000"/>
              </a:lnSpc>
              <a:spcBef>
                <a:spcPts val="800"/>
              </a:spcBef>
              <a:buFont typeface="Georgia" panose="02040502050405020303" pitchFamily="18" charset="0"/>
              <a:buChar char="–"/>
              <a:defRPr sz="1600">
                <a:solidFill>
                  <a:schemeClr val="tx1"/>
                </a:solidFill>
                <a:latin typeface="Georgia"/>
                <a:cs typeface="Georgia"/>
              </a:defRPr>
            </a:lvl3pPr>
            <a:lvl4pPr marL="958827" indent="-228594" algn="l">
              <a:lnSpc>
                <a:spcPct val="90000"/>
              </a:lnSpc>
              <a:buFont typeface="Georgia" panose="02040502050405020303" pitchFamily="18" charset="0"/>
              <a:buChar char="–"/>
              <a:defRPr sz="1600">
                <a:solidFill>
                  <a:schemeClr val="tx1"/>
                </a:solidFill>
                <a:latin typeface="Georgia"/>
                <a:cs typeface="Georgia"/>
              </a:defRPr>
            </a:lvl4pPr>
            <a:lvl5pPr marL="143996" indent="-380990" algn="l">
              <a:buFont typeface="Arial"/>
              <a:buChar char="•"/>
              <a:defRPr sz="1867">
                <a:solidFill>
                  <a:schemeClr val="tx1"/>
                </a:solidFill>
                <a:latin typeface="Georgia"/>
                <a:cs typeface="Georgia"/>
              </a:defRPr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12" name="Text Placeholder 8"/>
          <p:cNvSpPr>
            <a:spLocks noGrp="1"/>
          </p:cNvSpPr>
          <p:nvPr>
            <p:ph type="body" sz="quarter" idx="17"/>
          </p:nvPr>
        </p:nvSpPr>
        <p:spPr>
          <a:xfrm>
            <a:off x="5655078" y="548682"/>
            <a:ext cx="3666407" cy="5281049"/>
          </a:xfrm>
        </p:spPr>
        <p:txBody>
          <a:bodyPr/>
          <a:lstStyle>
            <a:lvl1pPr marL="0" indent="0" algn="l">
              <a:buNone/>
              <a:defRPr sz="3200" b="1">
                <a:solidFill>
                  <a:schemeClr val="tx1"/>
                </a:solidFill>
                <a:latin typeface="Arial Black"/>
                <a:cs typeface="Arial Black"/>
              </a:defRPr>
            </a:lvl1pPr>
          </a:lstStyle>
          <a:p>
            <a:pPr lvl="0"/>
            <a:r>
              <a:rPr lang="fi-FI"/>
              <a:t>Muokkaa tekstin perustyylejä</a:t>
            </a:r>
          </a:p>
        </p:txBody>
      </p:sp>
      <p:pic>
        <p:nvPicPr>
          <p:cNvPr id="9" name="Picture 8" descr="SITRA_BLACK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75425" y="6360001"/>
            <a:ext cx="896549" cy="214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15731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Otsikon paikkamerkki 1"/>
          <p:cNvSpPr>
            <a:spLocks noGrp="1"/>
          </p:cNvSpPr>
          <p:nvPr>
            <p:ph type="title"/>
          </p:nvPr>
        </p:nvSpPr>
        <p:spPr>
          <a:xfrm>
            <a:off x="506506" y="356659"/>
            <a:ext cx="8892988" cy="1078364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17" name="Tekstin paikkamerkki 2"/>
          <p:cNvSpPr>
            <a:spLocks noGrp="1"/>
          </p:cNvSpPr>
          <p:nvPr>
            <p:ph type="body" idx="1"/>
          </p:nvPr>
        </p:nvSpPr>
        <p:spPr>
          <a:xfrm>
            <a:off x="506506" y="1604798"/>
            <a:ext cx="8892988" cy="4416491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fi-FI" dirty="0" err="1"/>
              <a:t>Click</a:t>
            </a:r>
            <a:r>
              <a:rPr lang="fi-FI" dirty="0"/>
              <a:t> to </a:t>
            </a:r>
            <a:r>
              <a:rPr lang="fi-FI" dirty="0" err="1"/>
              <a:t>edit</a:t>
            </a:r>
            <a:r>
              <a:rPr lang="fi-FI" dirty="0"/>
              <a:t> </a:t>
            </a:r>
            <a:r>
              <a:rPr lang="fi-FI" dirty="0" err="1"/>
              <a:t>Master</a:t>
            </a:r>
            <a:r>
              <a:rPr lang="fi-FI" dirty="0"/>
              <a:t> </a:t>
            </a:r>
            <a:r>
              <a:rPr lang="fi-FI" dirty="0" err="1"/>
              <a:t>text</a:t>
            </a:r>
            <a:r>
              <a:rPr lang="fi-FI" dirty="0"/>
              <a:t> </a:t>
            </a:r>
            <a:r>
              <a:rPr lang="fi-FI" dirty="0" err="1"/>
              <a:t>styles</a:t>
            </a:r>
            <a:endParaRPr lang="fi-FI" dirty="0"/>
          </a:p>
          <a:p>
            <a:pPr lvl="1"/>
            <a:r>
              <a:rPr lang="fi-FI" dirty="0"/>
              <a:t>Second </a:t>
            </a:r>
            <a:r>
              <a:rPr lang="fi-FI" dirty="0" err="1"/>
              <a:t>level</a:t>
            </a:r>
            <a:endParaRPr lang="fi-FI" dirty="0"/>
          </a:p>
          <a:p>
            <a:pPr lvl="2"/>
            <a:r>
              <a:rPr lang="fi-FI" dirty="0"/>
              <a:t>Third </a:t>
            </a:r>
            <a:r>
              <a:rPr lang="fi-FI" dirty="0" err="1"/>
              <a:t>level</a:t>
            </a:r>
            <a:endParaRPr lang="fi-FI" dirty="0"/>
          </a:p>
          <a:p>
            <a:pPr lvl="3"/>
            <a:r>
              <a:rPr lang="fi-FI" dirty="0" err="1"/>
              <a:t>Fourth</a:t>
            </a:r>
            <a:r>
              <a:rPr lang="fi-FI" dirty="0"/>
              <a:t> </a:t>
            </a:r>
            <a:r>
              <a:rPr lang="fi-FI" dirty="0" err="1"/>
              <a:t>level</a:t>
            </a:r>
            <a:endParaRPr lang="fi-FI" dirty="0"/>
          </a:p>
          <a:p>
            <a:pPr lvl="0"/>
            <a:endParaRPr lang="fi-FI" dirty="0"/>
          </a:p>
          <a:p>
            <a:pPr lvl="0"/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7649896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</p:sldLayoutIdLst>
  <p:hf hdr="0" ftr="0" dt="0"/>
  <p:txStyles>
    <p:titleStyle>
      <a:lvl1pPr algn="l" defTabSz="609585" rtl="0" eaLnBrk="1" latinLnBrk="0" hangingPunct="1">
        <a:spcBef>
          <a:spcPct val="0"/>
        </a:spcBef>
        <a:buNone/>
        <a:defRPr sz="3200" b="0" i="0" kern="1200">
          <a:solidFill>
            <a:schemeClr val="tx1"/>
          </a:solidFill>
          <a:latin typeface="+mj-lt"/>
          <a:ea typeface="+mj-ea"/>
          <a:cs typeface="Arial Black"/>
        </a:defRPr>
      </a:lvl1pPr>
    </p:titleStyle>
    <p:bodyStyle>
      <a:lvl1pPr marL="239178" indent="-239178" algn="l" defTabSz="609585" rtl="0" eaLnBrk="1" latinLnBrk="0" hangingPunct="1">
        <a:spcBef>
          <a:spcPct val="20000"/>
        </a:spcBef>
        <a:buFont typeface="Lucida Grande"/>
        <a:buChar char="-"/>
        <a:defRPr sz="2133" b="0" i="0" kern="1200">
          <a:solidFill>
            <a:schemeClr val="tx1"/>
          </a:solidFill>
          <a:latin typeface="+mn-lt"/>
          <a:ea typeface="+mn-ea"/>
          <a:cs typeface="Georgia"/>
        </a:defRPr>
      </a:lvl1pPr>
      <a:lvl2pPr marL="476239" indent="-237061" algn="l" defTabSz="609585" rtl="0" eaLnBrk="1" latinLnBrk="0" hangingPunct="1">
        <a:spcBef>
          <a:spcPct val="20000"/>
        </a:spcBef>
        <a:buFont typeface="Georgia" panose="02040502050405020303" pitchFamily="18" charset="0"/>
        <a:buChar char="–"/>
        <a:defRPr sz="1867" b="0" i="0" kern="1200">
          <a:solidFill>
            <a:schemeClr val="tx1"/>
          </a:solidFill>
          <a:latin typeface="+mn-lt"/>
          <a:ea typeface="+mn-ea"/>
          <a:cs typeface="Georgia"/>
        </a:defRPr>
      </a:lvl2pPr>
      <a:lvl3pPr marL="715415" indent="-228594" algn="l" defTabSz="609585" rtl="0" eaLnBrk="1" latinLnBrk="0" hangingPunct="1">
        <a:spcBef>
          <a:spcPct val="20000"/>
        </a:spcBef>
        <a:buFont typeface="Georgia" panose="02040502050405020303" pitchFamily="18" charset="0"/>
        <a:buChar char="–"/>
        <a:defRPr sz="1600" b="0" i="0" kern="1200">
          <a:solidFill>
            <a:schemeClr val="tx1"/>
          </a:solidFill>
          <a:latin typeface="+mn-lt"/>
          <a:ea typeface="+mn-ea"/>
          <a:cs typeface="Georgia"/>
        </a:defRPr>
      </a:lvl3pPr>
      <a:lvl4pPr marL="960943" indent="-228594" algn="l" defTabSz="609585" rtl="0" eaLnBrk="1" latinLnBrk="0" hangingPunct="1">
        <a:spcBef>
          <a:spcPct val="20000"/>
        </a:spcBef>
        <a:buFont typeface="Georgia" panose="02040502050405020303" pitchFamily="18" charset="0"/>
        <a:buChar char="–"/>
        <a:defRPr sz="1600" b="0" i="0" kern="1200">
          <a:solidFill>
            <a:schemeClr val="tx1"/>
          </a:solidFill>
          <a:latin typeface="+mn-lt"/>
          <a:ea typeface="+mn-ea"/>
          <a:cs typeface="Georgia"/>
        </a:defRPr>
      </a:lvl4pPr>
      <a:lvl5pPr marL="2438339" indent="0" algn="ctr" defTabSz="609585" rtl="0" eaLnBrk="1" latinLnBrk="0" hangingPunct="1">
        <a:spcBef>
          <a:spcPct val="20000"/>
        </a:spcBef>
        <a:buFont typeface="Arial"/>
        <a:buNone/>
        <a:defRPr sz="1867" kern="1200">
          <a:solidFill>
            <a:schemeClr val="bg1"/>
          </a:solidFill>
          <a:latin typeface="+mn-lt"/>
          <a:ea typeface="+mn-ea"/>
          <a:cs typeface="+mn-cs"/>
        </a:defRPr>
      </a:lvl5pPr>
      <a:lvl6pPr marL="3352716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uorakulmio 11">
            <a:extLst>
              <a:ext uri="{FF2B5EF4-FFF2-40B4-BE49-F238E27FC236}">
                <a16:creationId xmlns:a16="http://schemas.microsoft.com/office/drawing/2014/main" id="{F607ADBF-0090-4CE0-A47E-55EC14E4EE1E}"/>
              </a:ext>
            </a:extLst>
          </p:cNvPr>
          <p:cNvSpPr/>
          <p:nvPr/>
        </p:nvSpPr>
        <p:spPr>
          <a:xfrm>
            <a:off x="4824647" y="575731"/>
            <a:ext cx="3600000" cy="5400000"/>
          </a:xfrm>
          <a:prstGeom prst="rect">
            <a:avLst/>
          </a:prstGeom>
          <a:ln w="254000">
            <a:miter lim="800000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 rtl="0"/>
            <a:endParaRPr lang="sv" sz="1950"/>
          </a:p>
        </p:txBody>
      </p:sp>
      <p:pic>
        <p:nvPicPr>
          <p:cNvPr id="17" name="Shape 104" descr="Julia-vas-450px.png">
            <a:extLst>
              <a:ext uri="{FF2B5EF4-FFF2-40B4-BE49-F238E27FC236}">
                <a16:creationId xmlns:a16="http://schemas.microsoft.com/office/drawing/2014/main" id="{32A9BC47-595D-425D-A106-523B61BA4E46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5400647" y="1432601"/>
            <a:ext cx="2448000" cy="244800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Suorakulmio 3">
            <a:extLst>
              <a:ext uri="{FF2B5EF4-FFF2-40B4-BE49-F238E27FC236}">
                <a16:creationId xmlns:a16="http://schemas.microsoft.com/office/drawing/2014/main" id="{9FE8CDC3-63C8-4A98-AAC9-2FC71384062D}"/>
              </a:ext>
            </a:extLst>
          </p:cNvPr>
          <p:cNvSpPr/>
          <p:nvPr/>
        </p:nvSpPr>
        <p:spPr>
          <a:xfrm>
            <a:off x="964542" y="575731"/>
            <a:ext cx="3600000" cy="5400000"/>
          </a:xfrm>
          <a:prstGeom prst="rect">
            <a:avLst/>
          </a:prstGeom>
          <a:ln w="254000">
            <a:miter lim="800000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 rtl="0"/>
            <a:endParaRPr lang="sv" sz="1950"/>
          </a:p>
        </p:txBody>
      </p:sp>
      <p:sp>
        <p:nvSpPr>
          <p:cNvPr id="9" name="Shape 111">
            <a:extLst>
              <a:ext uri="{FF2B5EF4-FFF2-40B4-BE49-F238E27FC236}">
                <a16:creationId xmlns:a16="http://schemas.microsoft.com/office/drawing/2014/main" id="{0D7437DC-7B16-4236-823E-33D47A73D472}"/>
              </a:ext>
            </a:extLst>
          </p:cNvPr>
          <p:cNvSpPr txBox="1">
            <a:spLocks/>
          </p:cNvSpPr>
          <p:nvPr/>
        </p:nvSpPr>
        <p:spPr>
          <a:xfrm>
            <a:off x="1048351" y="3906360"/>
            <a:ext cx="3432382" cy="634325"/>
          </a:xfrm>
          <a:prstGeom prst="rect">
            <a:avLst/>
          </a:prstGeom>
        </p:spPr>
        <p:txBody>
          <a:bodyPr wrap="square" lIns="132058" tIns="132058" rIns="132058" bIns="132058" anchor="t" anchorCtr="0">
            <a:noAutofit/>
          </a:bodyPr>
          <a:lstStyle>
            <a:lvl1pPr marL="179388" indent="-179388" algn="l" defTabSz="457200" rtl="0" eaLnBrk="1" latinLnBrk="0" hangingPunct="1">
              <a:spcBef>
                <a:spcPct val="20000"/>
              </a:spcBef>
              <a:buFont typeface="Lucida Grande"/>
              <a:buChar char="-"/>
              <a:defRPr sz="1600" b="0" i="0" kern="1200">
                <a:solidFill>
                  <a:schemeClr val="tx1"/>
                </a:solidFill>
                <a:latin typeface="+mn-lt"/>
                <a:ea typeface="+mn-ea"/>
                <a:cs typeface="Georgia"/>
              </a:defRPr>
            </a:lvl1pPr>
            <a:lvl2pPr marL="357188" indent="-177800" algn="l" defTabSz="457200" rtl="0" eaLnBrk="1" latinLnBrk="0" hangingPunct="1">
              <a:spcBef>
                <a:spcPct val="20000"/>
              </a:spcBef>
              <a:buFont typeface="Georgia" panose="02040502050405020303" pitchFamily="18" charset="0"/>
              <a:buChar char="–"/>
              <a:defRPr sz="1400" b="0" i="0" kern="1200">
                <a:solidFill>
                  <a:schemeClr val="tx1"/>
                </a:solidFill>
                <a:latin typeface="+mn-lt"/>
                <a:ea typeface="+mn-ea"/>
                <a:cs typeface="Georgia"/>
              </a:defRPr>
            </a:lvl2pPr>
            <a:lvl3pPr marL="536575" indent="-171450" algn="l" defTabSz="457200" rtl="0" eaLnBrk="1" latinLnBrk="0" hangingPunct="1">
              <a:spcBef>
                <a:spcPct val="20000"/>
              </a:spcBef>
              <a:buFont typeface="Georgia" panose="02040502050405020303" pitchFamily="18" charset="0"/>
              <a:buChar char="–"/>
              <a:defRPr sz="1200" b="0" i="0" kern="1200">
                <a:solidFill>
                  <a:schemeClr val="tx1"/>
                </a:solidFill>
                <a:latin typeface="+mn-lt"/>
                <a:ea typeface="+mn-ea"/>
                <a:cs typeface="Georgia"/>
              </a:defRPr>
            </a:lvl3pPr>
            <a:lvl4pPr marL="720725" indent="-171450" algn="l" defTabSz="457200" rtl="0" eaLnBrk="1" latinLnBrk="0" hangingPunct="1">
              <a:spcBef>
                <a:spcPct val="20000"/>
              </a:spcBef>
              <a:buFont typeface="Georgia" panose="02040502050405020303" pitchFamily="18" charset="0"/>
              <a:buChar char="–"/>
              <a:defRPr sz="1200" b="0" i="0" kern="1200">
                <a:solidFill>
                  <a:schemeClr val="tx1"/>
                </a:solidFill>
                <a:latin typeface="+mn-lt"/>
                <a:ea typeface="+mn-ea"/>
                <a:cs typeface="Georgia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rtl="0">
              <a:spcBef>
                <a:spcPts val="0"/>
              </a:spcBef>
              <a:buNone/>
            </a:pPr>
            <a:r>
              <a:rPr b="0" i="0" u="none" baseline="0" lang="sv"/>
              <a:t>VD för Jukolan Jae Ltd, ett företag inom cirkulär ekonomi</a:t>
            </a:r>
            <a:endParaRPr lang="sv" dirty="0"/>
          </a:p>
        </p:txBody>
      </p:sp>
      <p:sp>
        <p:nvSpPr>
          <p:cNvPr id="6" name="Tekstiruutu 5">
            <a:extLst>
              <a:ext uri="{FF2B5EF4-FFF2-40B4-BE49-F238E27FC236}">
                <a16:creationId xmlns:a16="http://schemas.microsoft.com/office/drawing/2014/main" id="{3D23B7B7-03E2-411D-A238-C6FFC6C50699}"/>
              </a:ext>
            </a:extLst>
          </p:cNvPr>
          <p:cNvSpPr txBox="1"/>
          <p:nvPr/>
        </p:nvSpPr>
        <p:spPr>
          <a:xfrm>
            <a:off x="964543" y="882608"/>
            <a:ext cx="3599999" cy="40011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 rtl="0"/>
            <a:r>
              <a:rPr sz="2600" b="0" i="0" u="none" baseline="0" lang="sv">
                <a:latin typeface="+mj-lt"/>
                <a:ea typeface="+mj-lt"/>
                <a:cs typeface="+mj-lt"/>
                <a:sym typeface="+mj-lt"/>
              </a:rPr>
              <a:t>Auvo, 23 år</a:t>
            </a:r>
            <a:endParaRPr lang="sv" sz="2600" dirty="0">
              <a:latin typeface="+mj-lt"/>
            </a:endParaRPr>
          </a:p>
        </p:txBody>
      </p:sp>
      <p:pic>
        <p:nvPicPr>
          <p:cNvPr id="7" name="Shape 112" descr="Auvo-vas-450px.png">
            <a:extLst>
              <a:ext uri="{FF2B5EF4-FFF2-40B4-BE49-F238E27FC236}">
                <a16:creationId xmlns:a16="http://schemas.microsoft.com/office/drawing/2014/main" id="{F52C4400-3CD9-4FFC-A6B8-9D2F47BDD0DA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40542" y="1447466"/>
            <a:ext cx="2448000" cy="2448000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Shape 111">
            <a:extLst>
              <a:ext uri="{FF2B5EF4-FFF2-40B4-BE49-F238E27FC236}">
                <a16:creationId xmlns:a16="http://schemas.microsoft.com/office/drawing/2014/main" id="{93FE497D-8FA1-4E9F-BEDF-CD467BEC229D}"/>
              </a:ext>
            </a:extLst>
          </p:cNvPr>
          <p:cNvSpPr txBox="1">
            <a:spLocks/>
          </p:cNvSpPr>
          <p:nvPr/>
        </p:nvSpPr>
        <p:spPr>
          <a:xfrm>
            <a:off x="1048351" y="4778077"/>
            <a:ext cx="3432382" cy="1101278"/>
          </a:xfrm>
          <a:prstGeom prst="rect">
            <a:avLst/>
          </a:prstGeom>
        </p:spPr>
        <p:txBody>
          <a:bodyPr wrap="square" lIns="132058" tIns="132058" rIns="132058" bIns="132058" anchor="ctr" anchorCtr="0">
            <a:noAutofit/>
          </a:bodyPr>
          <a:lstStyle>
            <a:lvl1pPr marL="179388" indent="-179388" algn="l" defTabSz="457200" rtl="0" eaLnBrk="1" latinLnBrk="0" hangingPunct="1">
              <a:spcBef>
                <a:spcPct val="20000"/>
              </a:spcBef>
              <a:buFont typeface="Lucida Grande"/>
              <a:buChar char="-"/>
              <a:defRPr sz="1600" b="0" i="0" kern="1200">
                <a:solidFill>
                  <a:schemeClr val="tx1"/>
                </a:solidFill>
                <a:latin typeface="+mn-lt"/>
                <a:ea typeface="+mn-ea"/>
                <a:cs typeface="Georgia"/>
              </a:defRPr>
            </a:lvl1pPr>
            <a:lvl2pPr marL="357188" indent="-177800" algn="l" defTabSz="457200" rtl="0" eaLnBrk="1" latinLnBrk="0" hangingPunct="1">
              <a:spcBef>
                <a:spcPct val="20000"/>
              </a:spcBef>
              <a:buFont typeface="Georgia" panose="02040502050405020303" pitchFamily="18" charset="0"/>
              <a:buChar char="–"/>
              <a:defRPr sz="1400" b="0" i="0" kern="1200">
                <a:solidFill>
                  <a:schemeClr val="tx1"/>
                </a:solidFill>
                <a:latin typeface="+mn-lt"/>
                <a:ea typeface="+mn-ea"/>
                <a:cs typeface="Georgia"/>
              </a:defRPr>
            </a:lvl2pPr>
            <a:lvl3pPr marL="536575" indent="-171450" algn="l" defTabSz="457200" rtl="0" eaLnBrk="1" latinLnBrk="0" hangingPunct="1">
              <a:spcBef>
                <a:spcPct val="20000"/>
              </a:spcBef>
              <a:buFont typeface="Georgia" panose="02040502050405020303" pitchFamily="18" charset="0"/>
              <a:buChar char="–"/>
              <a:defRPr sz="1200" b="0" i="0" kern="1200">
                <a:solidFill>
                  <a:schemeClr val="tx1"/>
                </a:solidFill>
                <a:latin typeface="+mn-lt"/>
                <a:ea typeface="+mn-ea"/>
                <a:cs typeface="Georgia"/>
              </a:defRPr>
            </a:lvl3pPr>
            <a:lvl4pPr marL="720725" indent="-171450" algn="l" defTabSz="457200" rtl="0" eaLnBrk="1" latinLnBrk="0" hangingPunct="1">
              <a:spcBef>
                <a:spcPct val="20000"/>
              </a:spcBef>
              <a:buFont typeface="Georgia" panose="02040502050405020303" pitchFamily="18" charset="0"/>
              <a:buChar char="–"/>
              <a:defRPr sz="1200" b="0" i="0" kern="1200">
                <a:solidFill>
                  <a:schemeClr val="tx1"/>
                </a:solidFill>
                <a:latin typeface="+mn-lt"/>
                <a:ea typeface="+mn-ea"/>
                <a:cs typeface="Georgia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rtl="0">
              <a:spcBef>
                <a:spcPts val="0"/>
              </a:spcBef>
              <a:buNone/>
            </a:pPr>
            <a:r>
              <a:rPr sz="1800" b="1" i="1" u="none" baseline="0" lang="sv"/>
              <a:t>”En topprestation förtjänar beröm och uppskattning”</a:t>
            </a:r>
          </a:p>
        </p:txBody>
      </p:sp>
      <p:sp>
        <p:nvSpPr>
          <p:cNvPr id="13" name="Shape 111">
            <a:extLst>
              <a:ext uri="{FF2B5EF4-FFF2-40B4-BE49-F238E27FC236}">
                <a16:creationId xmlns:a16="http://schemas.microsoft.com/office/drawing/2014/main" id="{E59BD7FE-9C56-4412-89F4-7D6A30E57C3D}"/>
              </a:ext>
            </a:extLst>
          </p:cNvPr>
          <p:cNvSpPr txBox="1">
            <a:spLocks/>
          </p:cNvSpPr>
          <p:nvPr/>
        </p:nvSpPr>
        <p:spPr>
          <a:xfrm>
            <a:off x="4908456" y="3906360"/>
            <a:ext cx="3432382" cy="634325"/>
          </a:xfrm>
          <a:prstGeom prst="rect">
            <a:avLst/>
          </a:prstGeom>
        </p:spPr>
        <p:txBody>
          <a:bodyPr wrap="square" lIns="132058" tIns="132058" rIns="132058" bIns="132058" anchor="t" anchorCtr="0">
            <a:noAutofit/>
          </a:bodyPr>
          <a:lstStyle>
            <a:lvl1pPr marL="179388" indent="-179388" algn="l" defTabSz="457200" rtl="0" eaLnBrk="1" latinLnBrk="0" hangingPunct="1">
              <a:spcBef>
                <a:spcPct val="20000"/>
              </a:spcBef>
              <a:buFont typeface="Lucida Grande"/>
              <a:buChar char="-"/>
              <a:defRPr sz="1600" b="0" i="0" kern="1200">
                <a:solidFill>
                  <a:schemeClr val="tx1"/>
                </a:solidFill>
                <a:latin typeface="+mn-lt"/>
                <a:ea typeface="+mn-ea"/>
                <a:cs typeface="Georgia"/>
              </a:defRPr>
            </a:lvl1pPr>
            <a:lvl2pPr marL="357188" indent="-177800" algn="l" defTabSz="457200" rtl="0" eaLnBrk="1" latinLnBrk="0" hangingPunct="1">
              <a:spcBef>
                <a:spcPct val="20000"/>
              </a:spcBef>
              <a:buFont typeface="Georgia" panose="02040502050405020303" pitchFamily="18" charset="0"/>
              <a:buChar char="–"/>
              <a:defRPr sz="1400" b="0" i="0" kern="1200">
                <a:solidFill>
                  <a:schemeClr val="tx1"/>
                </a:solidFill>
                <a:latin typeface="+mn-lt"/>
                <a:ea typeface="+mn-ea"/>
                <a:cs typeface="Georgia"/>
              </a:defRPr>
            </a:lvl2pPr>
            <a:lvl3pPr marL="536575" indent="-171450" algn="l" defTabSz="457200" rtl="0" eaLnBrk="1" latinLnBrk="0" hangingPunct="1">
              <a:spcBef>
                <a:spcPct val="20000"/>
              </a:spcBef>
              <a:buFont typeface="Georgia" panose="02040502050405020303" pitchFamily="18" charset="0"/>
              <a:buChar char="–"/>
              <a:defRPr sz="1200" b="0" i="0" kern="1200">
                <a:solidFill>
                  <a:schemeClr val="tx1"/>
                </a:solidFill>
                <a:latin typeface="+mn-lt"/>
                <a:ea typeface="+mn-ea"/>
                <a:cs typeface="Georgia"/>
              </a:defRPr>
            </a:lvl3pPr>
            <a:lvl4pPr marL="720725" indent="-171450" algn="l" defTabSz="457200" rtl="0" eaLnBrk="1" latinLnBrk="0" hangingPunct="1">
              <a:spcBef>
                <a:spcPct val="20000"/>
              </a:spcBef>
              <a:buFont typeface="Georgia" panose="02040502050405020303" pitchFamily="18" charset="0"/>
              <a:buChar char="–"/>
              <a:defRPr sz="1200" b="0" i="0" kern="1200">
                <a:solidFill>
                  <a:schemeClr val="tx1"/>
                </a:solidFill>
                <a:latin typeface="+mn-lt"/>
                <a:ea typeface="+mn-ea"/>
                <a:cs typeface="Georgia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rtl="0">
              <a:spcBef>
                <a:spcPts val="0"/>
              </a:spcBef>
              <a:buNone/>
            </a:pPr>
            <a:r>
              <a:rPr b="0" i="0" u="none" baseline="0" lang="sv"/>
              <a:t>Utbildningsofficer</a:t>
            </a:r>
            <a:endParaRPr lang="sv" dirty="0"/>
          </a:p>
        </p:txBody>
      </p:sp>
      <p:sp>
        <p:nvSpPr>
          <p:cNvPr id="14" name="Tekstiruutu 13">
            <a:extLst>
              <a:ext uri="{FF2B5EF4-FFF2-40B4-BE49-F238E27FC236}">
                <a16:creationId xmlns:a16="http://schemas.microsoft.com/office/drawing/2014/main" id="{E5282867-D493-42D0-804F-0D8F6B3B4101}"/>
              </a:ext>
            </a:extLst>
          </p:cNvPr>
          <p:cNvSpPr txBox="1"/>
          <p:nvPr/>
        </p:nvSpPr>
        <p:spPr>
          <a:xfrm>
            <a:off x="4824648" y="882608"/>
            <a:ext cx="3599999" cy="40011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 rtl="0"/>
            <a:r>
              <a:rPr sz="2600" b="0" i="0" u="none" baseline="0" lang="sv">
                <a:latin typeface="+mj-lt"/>
                <a:ea typeface="+mj-lt"/>
                <a:cs typeface="+mj-lt"/>
                <a:sym typeface="+mj-lt"/>
              </a:rPr>
              <a:t>Julia, 25 år</a:t>
            </a:r>
            <a:endParaRPr lang="sv" sz="2600" dirty="0">
              <a:latin typeface="+mj-lt"/>
            </a:endParaRPr>
          </a:p>
        </p:txBody>
      </p:sp>
      <p:sp>
        <p:nvSpPr>
          <p:cNvPr id="16" name="Shape 111">
            <a:extLst>
              <a:ext uri="{FF2B5EF4-FFF2-40B4-BE49-F238E27FC236}">
                <a16:creationId xmlns:a16="http://schemas.microsoft.com/office/drawing/2014/main" id="{2685DB39-6636-4BD7-81F2-61A63AA4B636}"/>
              </a:ext>
            </a:extLst>
          </p:cNvPr>
          <p:cNvSpPr txBox="1">
            <a:spLocks/>
          </p:cNvSpPr>
          <p:nvPr/>
        </p:nvSpPr>
        <p:spPr>
          <a:xfrm>
            <a:off x="4908456" y="4778077"/>
            <a:ext cx="3432382" cy="1101278"/>
          </a:xfrm>
          <a:prstGeom prst="rect">
            <a:avLst/>
          </a:prstGeom>
        </p:spPr>
        <p:txBody>
          <a:bodyPr wrap="square" lIns="132058" tIns="132058" rIns="132058" bIns="132058" anchor="ctr" anchorCtr="0">
            <a:noAutofit/>
          </a:bodyPr>
          <a:lstStyle>
            <a:lvl1pPr marL="179388" indent="-179388" algn="l" defTabSz="457200" rtl="0" eaLnBrk="1" latinLnBrk="0" hangingPunct="1">
              <a:spcBef>
                <a:spcPct val="20000"/>
              </a:spcBef>
              <a:buFont typeface="Lucida Grande"/>
              <a:buChar char="-"/>
              <a:defRPr sz="1600" b="0" i="0" kern="1200">
                <a:solidFill>
                  <a:schemeClr val="tx1"/>
                </a:solidFill>
                <a:latin typeface="+mn-lt"/>
                <a:ea typeface="+mn-ea"/>
                <a:cs typeface="Georgia"/>
              </a:defRPr>
            </a:lvl1pPr>
            <a:lvl2pPr marL="357188" indent="-177800" algn="l" defTabSz="457200" rtl="0" eaLnBrk="1" latinLnBrk="0" hangingPunct="1">
              <a:spcBef>
                <a:spcPct val="20000"/>
              </a:spcBef>
              <a:buFont typeface="Georgia" panose="02040502050405020303" pitchFamily="18" charset="0"/>
              <a:buChar char="–"/>
              <a:defRPr sz="1400" b="0" i="0" kern="1200">
                <a:solidFill>
                  <a:schemeClr val="tx1"/>
                </a:solidFill>
                <a:latin typeface="+mn-lt"/>
                <a:ea typeface="+mn-ea"/>
                <a:cs typeface="Georgia"/>
              </a:defRPr>
            </a:lvl2pPr>
            <a:lvl3pPr marL="536575" indent="-171450" algn="l" defTabSz="457200" rtl="0" eaLnBrk="1" latinLnBrk="0" hangingPunct="1">
              <a:spcBef>
                <a:spcPct val="20000"/>
              </a:spcBef>
              <a:buFont typeface="Georgia" panose="02040502050405020303" pitchFamily="18" charset="0"/>
              <a:buChar char="–"/>
              <a:defRPr sz="1200" b="0" i="0" kern="1200">
                <a:solidFill>
                  <a:schemeClr val="tx1"/>
                </a:solidFill>
                <a:latin typeface="+mn-lt"/>
                <a:ea typeface="+mn-ea"/>
                <a:cs typeface="Georgia"/>
              </a:defRPr>
            </a:lvl3pPr>
            <a:lvl4pPr marL="720725" indent="-171450" algn="l" defTabSz="457200" rtl="0" eaLnBrk="1" latinLnBrk="0" hangingPunct="1">
              <a:spcBef>
                <a:spcPct val="20000"/>
              </a:spcBef>
              <a:buFont typeface="Georgia" panose="02040502050405020303" pitchFamily="18" charset="0"/>
              <a:buChar char="–"/>
              <a:defRPr sz="1200" b="0" i="0" kern="1200">
                <a:solidFill>
                  <a:schemeClr val="tx1"/>
                </a:solidFill>
                <a:latin typeface="+mn-lt"/>
                <a:ea typeface="+mn-ea"/>
                <a:cs typeface="Georgia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rtl="0">
              <a:spcBef>
                <a:spcPts val="0"/>
              </a:spcBef>
              <a:buNone/>
            </a:pPr>
            <a:r>
              <a:rPr sz="1800" b="1" i="1" u="none" baseline="0" lang="sv"/>
              <a:t>”Bättre att ta det säkra före det osäkra”</a:t>
            </a:r>
          </a:p>
        </p:txBody>
      </p:sp>
    </p:spTree>
    <p:extLst>
      <p:ext uri="{BB962C8B-B14F-4D97-AF65-F5344CB8AC3E}">
        <p14:creationId xmlns:p14="http://schemas.microsoft.com/office/powerpoint/2010/main" val="12024758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uorakulmio 11">
            <a:extLst>
              <a:ext uri="{FF2B5EF4-FFF2-40B4-BE49-F238E27FC236}">
                <a16:creationId xmlns:a16="http://schemas.microsoft.com/office/drawing/2014/main" id="{F607ADBF-0090-4CE0-A47E-55EC14E4EE1E}"/>
              </a:ext>
            </a:extLst>
          </p:cNvPr>
          <p:cNvSpPr/>
          <p:nvPr/>
        </p:nvSpPr>
        <p:spPr>
          <a:xfrm>
            <a:off x="4824647" y="575731"/>
            <a:ext cx="3600000" cy="5400000"/>
          </a:xfrm>
          <a:prstGeom prst="rect">
            <a:avLst/>
          </a:prstGeom>
          <a:ln w="254000">
            <a:miter lim="800000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 rtl="0"/>
            <a:endParaRPr lang="sv" sz="1950"/>
          </a:p>
        </p:txBody>
      </p:sp>
      <p:pic>
        <p:nvPicPr>
          <p:cNvPr id="18" name="Shape 128" descr="Simone-vas-450px.png">
            <a:extLst>
              <a:ext uri="{FF2B5EF4-FFF2-40B4-BE49-F238E27FC236}">
                <a16:creationId xmlns:a16="http://schemas.microsoft.com/office/drawing/2014/main" id="{FA8F329F-1962-460B-A14F-8FA300DF962A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5400646" y="1432601"/>
            <a:ext cx="2448000" cy="244800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Suorakulmio 3">
            <a:extLst>
              <a:ext uri="{FF2B5EF4-FFF2-40B4-BE49-F238E27FC236}">
                <a16:creationId xmlns:a16="http://schemas.microsoft.com/office/drawing/2014/main" id="{9FE8CDC3-63C8-4A98-AAC9-2FC71384062D}"/>
              </a:ext>
            </a:extLst>
          </p:cNvPr>
          <p:cNvSpPr/>
          <p:nvPr/>
        </p:nvSpPr>
        <p:spPr>
          <a:xfrm>
            <a:off x="964542" y="575731"/>
            <a:ext cx="3600000" cy="5400000"/>
          </a:xfrm>
          <a:prstGeom prst="rect">
            <a:avLst/>
          </a:prstGeom>
          <a:ln w="254000">
            <a:miter lim="800000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 rtl="0"/>
            <a:endParaRPr lang="sv" sz="1950"/>
          </a:p>
        </p:txBody>
      </p:sp>
      <p:pic>
        <p:nvPicPr>
          <p:cNvPr id="15" name="Shape 120" descr="Tino-vas-450px.png">
            <a:extLst>
              <a:ext uri="{FF2B5EF4-FFF2-40B4-BE49-F238E27FC236}">
                <a16:creationId xmlns:a16="http://schemas.microsoft.com/office/drawing/2014/main" id="{FA0A7B9F-416A-418B-9AB2-035AD544D298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40541" y="1447466"/>
            <a:ext cx="2448000" cy="2448000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Shape 111">
            <a:extLst>
              <a:ext uri="{FF2B5EF4-FFF2-40B4-BE49-F238E27FC236}">
                <a16:creationId xmlns:a16="http://schemas.microsoft.com/office/drawing/2014/main" id="{0D7437DC-7B16-4236-823E-33D47A73D472}"/>
              </a:ext>
            </a:extLst>
          </p:cNvPr>
          <p:cNvSpPr txBox="1">
            <a:spLocks/>
          </p:cNvSpPr>
          <p:nvPr/>
        </p:nvSpPr>
        <p:spPr>
          <a:xfrm>
            <a:off x="1048351" y="3906360"/>
            <a:ext cx="3432382" cy="634325"/>
          </a:xfrm>
          <a:prstGeom prst="rect">
            <a:avLst/>
          </a:prstGeom>
        </p:spPr>
        <p:txBody>
          <a:bodyPr wrap="square" lIns="132058" tIns="132058" rIns="132058" bIns="132058" anchor="t" anchorCtr="0">
            <a:noAutofit/>
          </a:bodyPr>
          <a:lstStyle>
            <a:lvl1pPr marL="179388" indent="-179388" algn="l" defTabSz="457200" rtl="0" eaLnBrk="1" latinLnBrk="0" hangingPunct="1">
              <a:spcBef>
                <a:spcPct val="20000"/>
              </a:spcBef>
              <a:buFont typeface="Lucida Grande"/>
              <a:buChar char="-"/>
              <a:defRPr sz="1600" b="0" i="0" kern="1200">
                <a:solidFill>
                  <a:schemeClr val="tx1"/>
                </a:solidFill>
                <a:latin typeface="+mn-lt"/>
                <a:ea typeface="+mn-ea"/>
                <a:cs typeface="Georgia"/>
              </a:defRPr>
            </a:lvl1pPr>
            <a:lvl2pPr marL="357188" indent="-177800" algn="l" defTabSz="457200" rtl="0" eaLnBrk="1" latinLnBrk="0" hangingPunct="1">
              <a:spcBef>
                <a:spcPct val="20000"/>
              </a:spcBef>
              <a:buFont typeface="Georgia" panose="02040502050405020303" pitchFamily="18" charset="0"/>
              <a:buChar char="–"/>
              <a:defRPr sz="1400" b="0" i="0" kern="1200">
                <a:solidFill>
                  <a:schemeClr val="tx1"/>
                </a:solidFill>
                <a:latin typeface="+mn-lt"/>
                <a:ea typeface="+mn-ea"/>
                <a:cs typeface="Georgia"/>
              </a:defRPr>
            </a:lvl2pPr>
            <a:lvl3pPr marL="536575" indent="-171450" algn="l" defTabSz="457200" rtl="0" eaLnBrk="1" latinLnBrk="0" hangingPunct="1">
              <a:spcBef>
                <a:spcPct val="20000"/>
              </a:spcBef>
              <a:buFont typeface="Georgia" panose="02040502050405020303" pitchFamily="18" charset="0"/>
              <a:buChar char="–"/>
              <a:defRPr sz="1200" b="0" i="0" kern="1200">
                <a:solidFill>
                  <a:schemeClr val="tx1"/>
                </a:solidFill>
                <a:latin typeface="+mn-lt"/>
                <a:ea typeface="+mn-ea"/>
                <a:cs typeface="Georgia"/>
              </a:defRPr>
            </a:lvl3pPr>
            <a:lvl4pPr marL="720725" indent="-171450" algn="l" defTabSz="457200" rtl="0" eaLnBrk="1" latinLnBrk="0" hangingPunct="1">
              <a:spcBef>
                <a:spcPct val="20000"/>
              </a:spcBef>
              <a:buFont typeface="Georgia" panose="02040502050405020303" pitchFamily="18" charset="0"/>
              <a:buChar char="–"/>
              <a:defRPr sz="1200" b="0" i="0" kern="1200">
                <a:solidFill>
                  <a:schemeClr val="tx1"/>
                </a:solidFill>
                <a:latin typeface="+mn-lt"/>
                <a:ea typeface="+mn-ea"/>
                <a:cs typeface="Georgia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rtl="0">
              <a:spcBef>
                <a:spcPts val="0"/>
              </a:spcBef>
              <a:buNone/>
            </a:pPr>
            <a:r>
              <a:rPr b="0" i="0" u="none" baseline="0" lang="sv"/>
              <a:t>Närvårdare-massör</a:t>
            </a:r>
            <a:endParaRPr lang="sv" dirty="0"/>
          </a:p>
        </p:txBody>
      </p:sp>
      <p:sp>
        <p:nvSpPr>
          <p:cNvPr id="6" name="Tekstiruutu 5">
            <a:extLst>
              <a:ext uri="{FF2B5EF4-FFF2-40B4-BE49-F238E27FC236}">
                <a16:creationId xmlns:a16="http://schemas.microsoft.com/office/drawing/2014/main" id="{3D23B7B7-03E2-411D-A238-C6FFC6C50699}"/>
              </a:ext>
            </a:extLst>
          </p:cNvPr>
          <p:cNvSpPr txBox="1"/>
          <p:nvPr/>
        </p:nvSpPr>
        <p:spPr>
          <a:xfrm>
            <a:off x="964543" y="882608"/>
            <a:ext cx="3599999" cy="40011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 rtl="0"/>
            <a:r>
              <a:rPr sz="2600" b="0" i="0" u="none" baseline="0" lang="sv">
                <a:latin typeface="+mj-lt"/>
                <a:ea typeface="+mj-lt"/>
                <a:cs typeface="+mj-lt"/>
                <a:sym typeface="+mj-lt"/>
              </a:rPr>
              <a:t>Tino, 23 år</a:t>
            </a:r>
            <a:endParaRPr lang="sv" sz="2600" dirty="0">
              <a:latin typeface="+mj-lt"/>
            </a:endParaRPr>
          </a:p>
        </p:txBody>
      </p:sp>
      <p:sp>
        <p:nvSpPr>
          <p:cNvPr id="8" name="Shape 111">
            <a:extLst>
              <a:ext uri="{FF2B5EF4-FFF2-40B4-BE49-F238E27FC236}">
                <a16:creationId xmlns:a16="http://schemas.microsoft.com/office/drawing/2014/main" id="{93FE497D-8FA1-4E9F-BEDF-CD467BEC229D}"/>
              </a:ext>
            </a:extLst>
          </p:cNvPr>
          <p:cNvSpPr txBox="1">
            <a:spLocks/>
          </p:cNvSpPr>
          <p:nvPr/>
        </p:nvSpPr>
        <p:spPr>
          <a:xfrm>
            <a:off x="1048351" y="4778077"/>
            <a:ext cx="3432382" cy="1101278"/>
          </a:xfrm>
          <a:prstGeom prst="rect">
            <a:avLst/>
          </a:prstGeom>
        </p:spPr>
        <p:txBody>
          <a:bodyPr wrap="square" lIns="132058" tIns="132058" rIns="132058" bIns="132058" anchor="ctr" anchorCtr="0">
            <a:noAutofit/>
          </a:bodyPr>
          <a:lstStyle>
            <a:lvl1pPr marL="179388" indent="-179388" algn="l" defTabSz="457200" rtl="0" eaLnBrk="1" latinLnBrk="0" hangingPunct="1">
              <a:spcBef>
                <a:spcPct val="20000"/>
              </a:spcBef>
              <a:buFont typeface="Lucida Grande"/>
              <a:buChar char="-"/>
              <a:defRPr sz="1600" b="0" i="0" kern="1200">
                <a:solidFill>
                  <a:schemeClr val="tx1"/>
                </a:solidFill>
                <a:latin typeface="+mn-lt"/>
                <a:ea typeface="+mn-ea"/>
                <a:cs typeface="Georgia"/>
              </a:defRPr>
            </a:lvl1pPr>
            <a:lvl2pPr marL="357188" indent="-177800" algn="l" defTabSz="457200" rtl="0" eaLnBrk="1" latinLnBrk="0" hangingPunct="1">
              <a:spcBef>
                <a:spcPct val="20000"/>
              </a:spcBef>
              <a:buFont typeface="Georgia" panose="02040502050405020303" pitchFamily="18" charset="0"/>
              <a:buChar char="–"/>
              <a:defRPr sz="1400" b="0" i="0" kern="1200">
                <a:solidFill>
                  <a:schemeClr val="tx1"/>
                </a:solidFill>
                <a:latin typeface="+mn-lt"/>
                <a:ea typeface="+mn-ea"/>
                <a:cs typeface="Georgia"/>
              </a:defRPr>
            </a:lvl2pPr>
            <a:lvl3pPr marL="536575" indent="-171450" algn="l" defTabSz="457200" rtl="0" eaLnBrk="1" latinLnBrk="0" hangingPunct="1">
              <a:spcBef>
                <a:spcPct val="20000"/>
              </a:spcBef>
              <a:buFont typeface="Georgia" panose="02040502050405020303" pitchFamily="18" charset="0"/>
              <a:buChar char="–"/>
              <a:defRPr sz="1200" b="0" i="0" kern="1200">
                <a:solidFill>
                  <a:schemeClr val="tx1"/>
                </a:solidFill>
                <a:latin typeface="+mn-lt"/>
                <a:ea typeface="+mn-ea"/>
                <a:cs typeface="Georgia"/>
              </a:defRPr>
            </a:lvl3pPr>
            <a:lvl4pPr marL="720725" indent="-171450" algn="l" defTabSz="457200" rtl="0" eaLnBrk="1" latinLnBrk="0" hangingPunct="1">
              <a:spcBef>
                <a:spcPct val="20000"/>
              </a:spcBef>
              <a:buFont typeface="Georgia" panose="02040502050405020303" pitchFamily="18" charset="0"/>
              <a:buChar char="–"/>
              <a:defRPr sz="1200" b="0" i="0" kern="1200">
                <a:solidFill>
                  <a:schemeClr val="tx1"/>
                </a:solidFill>
                <a:latin typeface="+mn-lt"/>
                <a:ea typeface="+mn-ea"/>
                <a:cs typeface="Georgia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rtl="0">
              <a:spcBef>
                <a:spcPts val="0"/>
              </a:spcBef>
              <a:buNone/>
            </a:pPr>
            <a:r>
              <a:rPr sz="1800" b="1" i="1" u="none" baseline="0" lang="sv"/>
              <a:t>”Den bästa belöningen är att hjälpa andra”</a:t>
            </a:r>
            <a:endParaRPr lang="sv" sz="1800" b="1" i="1" dirty="0"/>
          </a:p>
        </p:txBody>
      </p:sp>
      <p:sp>
        <p:nvSpPr>
          <p:cNvPr id="13" name="Shape 111">
            <a:extLst>
              <a:ext uri="{FF2B5EF4-FFF2-40B4-BE49-F238E27FC236}">
                <a16:creationId xmlns:a16="http://schemas.microsoft.com/office/drawing/2014/main" id="{E59BD7FE-9C56-4412-89F4-7D6A30E57C3D}"/>
              </a:ext>
            </a:extLst>
          </p:cNvPr>
          <p:cNvSpPr txBox="1">
            <a:spLocks/>
          </p:cNvSpPr>
          <p:nvPr/>
        </p:nvSpPr>
        <p:spPr>
          <a:xfrm>
            <a:off x="4908456" y="3906360"/>
            <a:ext cx="3432382" cy="634325"/>
          </a:xfrm>
          <a:prstGeom prst="rect">
            <a:avLst/>
          </a:prstGeom>
        </p:spPr>
        <p:txBody>
          <a:bodyPr wrap="square" lIns="132058" tIns="132058" rIns="132058" bIns="132058" anchor="t" anchorCtr="0">
            <a:noAutofit/>
          </a:bodyPr>
          <a:lstStyle>
            <a:lvl1pPr marL="179388" indent="-179388" algn="l" defTabSz="457200" rtl="0" eaLnBrk="1" latinLnBrk="0" hangingPunct="1">
              <a:spcBef>
                <a:spcPct val="20000"/>
              </a:spcBef>
              <a:buFont typeface="Lucida Grande"/>
              <a:buChar char="-"/>
              <a:defRPr sz="1600" b="0" i="0" kern="1200">
                <a:solidFill>
                  <a:schemeClr val="tx1"/>
                </a:solidFill>
                <a:latin typeface="+mn-lt"/>
                <a:ea typeface="+mn-ea"/>
                <a:cs typeface="Georgia"/>
              </a:defRPr>
            </a:lvl1pPr>
            <a:lvl2pPr marL="357188" indent="-177800" algn="l" defTabSz="457200" rtl="0" eaLnBrk="1" latinLnBrk="0" hangingPunct="1">
              <a:spcBef>
                <a:spcPct val="20000"/>
              </a:spcBef>
              <a:buFont typeface="Georgia" panose="02040502050405020303" pitchFamily="18" charset="0"/>
              <a:buChar char="–"/>
              <a:defRPr sz="1400" b="0" i="0" kern="1200">
                <a:solidFill>
                  <a:schemeClr val="tx1"/>
                </a:solidFill>
                <a:latin typeface="+mn-lt"/>
                <a:ea typeface="+mn-ea"/>
                <a:cs typeface="Georgia"/>
              </a:defRPr>
            </a:lvl2pPr>
            <a:lvl3pPr marL="536575" indent="-171450" algn="l" defTabSz="457200" rtl="0" eaLnBrk="1" latinLnBrk="0" hangingPunct="1">
              <a:spcBef>
                <a:spcPct val="20000"/>
              </a:spcBef>
              <a:buFont typeface="Georgia" panose="02040502050405020303" pitchFamily="18" charset="0"/>
              <a:buChar char="–"/>
              <a:defRPr sz="1200" b="0" i="0" kern="1200">
                <a:solidFill>
                  <a:schemeClr val="tx1"/>
                </a:solidFill>
                <a:latin typeface="+mn-lt"/>
                <a:ea typeface="+mn-ea"/>
                <a:cs typeface="Georgia"/>
              </a:defRPr>
            </a:lvl3pPr>
            <a:lvl4pPr marL="720725" indent="-171450" algn="l" defTabSz="457200" rtl="0" eaLnBrk="1" latinLnBrk="0" hangingPunct="1">
              <a:spcBef>
                <a:spcPct val="20000"/>
              </a:spcBef>
              <a:buFont typeface="Georgia" panose="02040502050405020303" pitchFamily="18" charset="0"/>
              <a:buChar char="–"/>
              <a:defRPr sz="1200" b="0" i="0" kern="1200">
                <a:solidFill>
                  <a:schemeClr val="tx1"/>
                </a:solidFill>
                <a:latin typeface="+mn-lt"/>
                <a:ea typeface="+mn-ea"/>
                <a:cs typeface="Georgia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rtl="0">
              <a:spcBef>
                <a:spcPts val="0"/>
              </a:spcBef>
              <a:buNone/>
            </a:pPr>
            <a:r>
              <a:rPr b="0" i="0" u="none" baseline="0" lang="sv"/>
              <a:t>Kock-frisör-företagare</a:t>
            </a:r>
            <a:endParaRPr lang="sv" dirty="0"/>
          </a:p>
        </p:txBody>
      </p:sp>
      <p:sp>
        <p:nvSpPr>
          <p:cNvPr id="14" name="Tekstiruutu 13">
            <a:extLst>
              <a:ext uri="{FF2B5EF4-FFF2-40B4-BE49-F238E27FC236}">
                <a16:creationId xmlns:a16="http://schemas.microsoft.com/office/drawing/2014/main" id="{E5282867-D493-42D0-804F-0D8F6B3B4101}"/>
              </a:ext>
            </a:extLst>
          </p:cNvPr>
          <p:cNvSpPr txBox="1"/>
          <p:nvPr/>
        </p:nvSpPr>
        <p:spPr>
          <a:xfrm>
            <a:off x="4824648" y="882608"/>
            <a:ext cx="3599999" cy="40011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 rtl="0"/>
            <a:r>
              <a:rPr sz="2600" b="0" i="0" u="none" baseline="0" lang="sv">
                <a:latin typeface="+mj-lt"/>
                <a:ea typeface="+mj-lt"/>
                <a:cs typeface="+mj-lt"/>
                <a:sym typeface="+mj-lt"/>
              </a:rPr>
              <a:t>Simone, 21 år</a:t>
            </a:r>
            <a:endParaRPr lang="sv" sz="2600" dirty="0">
              <a:latin typeface="+mj-lt"/>
            </a:endParaRPr>
          </a:p>
        </p:txBody>
      </p:sp>
      <p:sp>
        <p:nvSpPr>
          <p:cNvPr id="16" name="Shape 111">
            <a:extLst>
              <a:ext uri="{FF2B5EF4-FFF2-40B4-BE49-F238E27FC236}">
                <a16:creationId xmlns:a16="http://schemas.microsoft.com/office/drawing/2014/main" id="{2685DB39-6636-4BD7-81F2-61A63AA4B636}"/>
              </a:ext>
            </a:extLst>
          </p:cNvPr>
          <p:cNvSpPr txBox="1">
            <a:spLocks/>
          </p:cNvSpPr>
          <p:nvPr/>
        </p:nvSpPr>
        <p:spPr>
          <a:xfrm>
            <a:off x="4908456" y="4778077"/>
            <a:ext cx="3432382" cy="1101278"/>
          </a:xfrm>
          <a:prstGeom prst="rect">
            <a:avLst/>
          </a:prstGeom>
        </p:spPr>
        <p:txBody>
          <a:bodyPr wrap="square" lIns="132058" tIns="132058" rIns="132058" bIns="132058" anchor="ctr" anchorCtr="0">
            <a:noAutofit/>
          </a:bodyPr>
          <a:lstStyle>
            <a:lvl1pPr marL="179388" indent="-179388" algn="l" defTabSz="457200" rtl="0" eaLnBrk="1" latinLnBrk="0" hangingPunct="1">
              <a:spcBef>
                <a:spcPct val="20000"/>
              </a:spcBef>
              <a:buFont typeface="Lucida Grande"/>
              <a:buChar char="-"/>
              <a:defRPr sz="1600" b="0" i="0" kern="1200">
                <a:solidFill>
                  <a:schemeClr val="tx1"/>
                </a:solidFill>
                <a:latin typeface="+mn-lt"/>
                <a:ea typeface="+mn-ea"/>
                <a:cs typeface="Georgia"/>
              </a:defRPr>
            </a:lvl1pPr>
            <a:lvl2pPr marL="357188" indent="-177800" algn="l" defTabSz="457200" rtl="0" eaLnBrk="1" latinLnBrk="0" hangingPunct="1">
              <a:spcBef>
                <a:spcPct val="20000"/>
              </a:spcBef>
              <a:buFont typeface="Georgia" panose="02040502050405020303" pitchFamily="18" charset="0"/>
              <a:buChar char="–"/>
              <a:defRPr sz="1400" b="0" i="0" kern="1200">
                <a:solidFill>
                  <a:schemeClr val="tx1"/>
                </a:solidFill>
                <a:latin typeface="+mn-lt"/>
                <a:ea typeface="+mn-ea"/>
                <a:cs typeface="Georgia"/>
              </a:defRPr>
            </a:lvl2pPr>
            <a:lvl3pPr marL="536575" indent="-171450" algn="l" defTabSz="457200" rtl="0" eaLnBrk="1" latinLnBrk="0" hangingPunct="1">
              <a:spcBef>
                <a:spcPct val="20000"/>
              </a:spcBef>
              <a:buFont typeface="Georgia" panose="02040502050405020303" pitchFamily="18" charset="0"/>
              <a:buChar char="–"/>
              <a:defRPr sz="1200" b="0" i="0" kern="1200">
                <a:solidFill>
                  <a:schemeClr val="tx1"/>
                </a:solidFill>
                <a:latin typeface="+mn-lt"/>
                <a:ea typeface="+mn-ea"/>
                <a:cs typeface="Georgia"/>
              </a:defRPr>
            </a:lvl3pPr>
            <a:lvl4pPr marL="720725" indent="-171450" algn="l" defTabSz="457200" rtl="0" eaLnBrk="1" latinLnBrk="0" hangingPunct="1">
              <a:spcBef>
                <a:spcPct val="20000"/>
              </a:spcBef>
              <a:buFont typeface="Georgia" panose="02040502050405020303" pitchFamily="18" charset="0"/>
              <a:buChar char="–"/>
              <a:defRPr sz="1200" b="0" i="0" kern="1200">
                <a:solidFill>
                  <a:schemeClr val="tx1"/>
                </a:solidFill>
                <a:latin typeface="+mn-lt"/>
                <a:ea typeface="+mn-ea"/>
                <a:cs typeface="Georgia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rtl="0">
              <a:spcBef>
                <a:spcPts val="0"/>
              </a:spcBef>
              <a:buNone/>
            </a:pPr>
            <a:r>
              <a:rPr sz="1800" b="1" i="1" u="none" baseline="0" lang="sv"/>
              <a:t>”Om det inte är roligt, varför ska man då göra det?”</a:t>
            </a:r>
          </a:p>
        </p:txBody>
      </p:sp>
    </p:spTree>
    <p:extLst>
      <p:ext uri="{BB962C8B-B14F-4D97-AF65-F5344CB8AC3E}">
        <p14:creationId xmlns:p14="http://schemas.microsoft.com/office/powerpoint/2010/main" val="3974726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uorakulmio 11">
            <a:extLst>
              <a:ext uri="{FF2B5EF4-FFF2-40B4-BE49-F238E27FC236}">
                <a16:creationId xmlns:a16="http://schemas.microsoft.com/office/drawing/2014/main" id="{F607ADBF-0090-4CE0-A47E-55EC14E4EE1E}"/>
              </a:ext>
            </a:extLst>
          </p:cNvPr>
          <p:cNvSpPr/>
          <p:nvPr/>
        </p:nvSpPr>
        <p:spPr>
          <a:xfrm>
            <a:off x="4824647" y="575731"/>
            <a:ext cx="3600000" cy="5400000"/>
          </a:xfrm>
          <a:prstGeom prst="rect">
            <a:avLst/>
          </a:prstGeom>
          <a:ln w="254000">
            <a:miter lim="800000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 rtl="0"/>
            <a:endParaRPr lang="sv" sz="1950"/>
          </a:p>
        </p:txBody>
      </p:sp>
      <p:pic>
        <p:nvPicPr>
          <p:cNvPr id="18" name="Shape 144" descr="Tomas-vas-450px.png">
            <a:extLst>
              <a:ext uri="{FF2B5EF4-FFF2-40B4-BE49-F238E27FC236}">
                <a16:creationId xmlns:a16="http://schemas.microsoft.com/office/drawing/2014/main" id="{E8FF5A8C-7516-4954-9949-8BD15AB542B8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5400647" y="1445481"/>
            <a:ext cx="2448000" cy="244800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Suorakulmio 3">
            <a:extLst>
              <a:ext uri="{FF2B5EF4-FFF2-40B4-BE49-F238E27FC236}">
                <a16:creationId xmlns:a16="http://schemas.microsoft.com/office/drawing/2014/main" id="{9FE8CDC3-63C8-4A98-AAC9-2FC71384062D}"/>
              </a:ext>
            </a:extLst>
          </p:cNvPr>
          <p:cNvSpPr/>
          <p:nvPr/>
        </p:nvSpPr>
        <p:spPr>
          <a:xfrm>
            <a:off x="964542" y="575731"/>
            <a:ext cx="3600000" cy="5400000"/>
          </a:xfrm>
          <a:prstGeom prst="rect">
            <a:avLst/>
          </a:prstGeom>
          <a:ln w="254000">
            <a:miter lim="800000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 rtl="0"/>
            <a:endParaRPr lang="sv" sz="1950"/>
          </a:p>
        </p:txBody>
      </p:sp>
      <p:pic>
        <p:nvPicPr>
          <p:cNvPr id="15" name="Shape 136" descr="Laura-vas-450px.png">
            <a:extLst>
              <a:ext uri="{FF2B5EF4-FFF2-40B4-BE49-F238E27FC236}">
                <a16:creationId xmlns:a16="http://schemas.microsoft.com/office/drawing/2014/main" id="{7AEEB2EF-AA07-4A3E-BA1E-22FE47742FD4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40542" y="1432601"/>
            <a:ext cx="2448000" cy="2448000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Shape 111">
            <a:extLst>
              <a:ext uri="{FF2B5EF4-FFF2-40B4-BE49-F238E27FC236}">
                <a16:creationId xmlns:a16="http://schemas.microsoft.com/office/drawing/2014/main" id="{0D7437DC-7B16-4236-823E-33D47A73D472}"/>
              </a:ext>
            </a:extLst>
          </p:cNvPr>
          <p:cNvSpPr txBox="1">
            <a:spLocks/>
          </p:cNvSpPr>
          <p:nvPr/>
        </p:nvSpPr>
        <p:spPr>
          <a:xfrm>
            <a:off x="1048351" y="3906360"/>
            <a:ext cx="3432382" cy="634325"/>
          </a:xfrm>
          <a:prstGeom prst="rect">
            <a:avLst/>
          </a:prstGeom>
        </p:spPr>
        <p:txBody>
          <a:bodyPr wrap="square" lIns="132058" tIns="132058" rIns="132058" bIns="132058" anchor="t" anchorCtr="0">
            <a:noAutofit/>
          </a:bodyPr>
          <a:lstStyle>
            <a:lvl1pPr marL="179388" indent="-179388" algn="l" defTabSz="457200" rtl="0" eaLnBrk="1" latinLnBrk="0" hangingPunct="1">
              <a:spcBef>
                <a:spcPct val="20000"/>
              </a:spcBef>
              <a:buFont typeface="Lucida Grande"/>
              <a:buChar char="-"/>
              <a:defRPr sz="1600" b="0" i="0" kern="1200">
                <a:solidFill>
                  <a:schemeClr val="tx1"/>
                </a:solidFill>
                <a:latin typeface="+mn-lt"/>
                <a:ea typeface="+mn-ea"/>
                <a:cs typeface="Georgia"/>
              </a:defRPr>
            </a:lvl1pPr>
            <a:lvl2pPr marL="357188" indent="-177800" algn="l" defTabSz="457200" rtl="0" eaLnBrk="1" latinLnBrk="0" hangingPunct="1">
              <a:spcBef>
                <a:spcPct val="20000"/>
              </a:spcBef>
              <a:buFont typeface="Georgia" panose="02040502050405020303" pitchFamily="18" charset="0"/>
              <a:buChar char="–"/>
              <a:defRPr sz="1400" b="0" i="0" kern="1200">
                <a:solidFill>
                  <a:schemeClr val="tx1"/>
                </a:solidFill>
                <a:latin typeface="+mn-lt"/>
                <a:ea typeface="+mn-ea"/>
                <a:cs typeface="Georgia"/>
              </a:defRPr>
            </a:lvl2pPr>
            <a:lvl3pPr marL="536575" indent="-171450" algn="l" defTabSz="457200" rtl="0" eaLnBrk="1" latinLnBrk="0" hangingPunct="1">
              <a:spcBef>
                <a:spcPct val="20000"/>
              </a:spcBef>
              <a:buFont typeface="Georgia" panose="02040502050405020303" pitchFamily="18" charset="0"/>
              <a:buChar char="–"/>
              <a:defRPr sz="1200" b="0" i="0" kern="1200">
                <a:solidFill>
                  <a:schemeClr val="tx1"/>
                </a:solidFill>
                <a:latin typeface="+mn-lt"/>
                <a:ea typeface="+mn-ea"/>
                <a:cs typeface="Georgia"/>
              </a:defRPr>
            </a:lvl3pPr>
            <a:lvl4pPr marL="720725" indent="-171450" algn="l" defTabSz="457200" rtl="0" eaLnBrk="1" latinLnBrk="0" hangingPunct="1">
              <a:spcBef>
                <a:spcPct val="20000"/>
              </a:spcBef>
              <a:buFont typeface="Georgia" panose="02040502050405020303" pitchFamily="18" charset="0"/>
              <a:buChar char="–"/>
              <a:defRPr sz="1200" b="0" i="0" kern="1200">
                <a:solidFill>
                  <a:schemeClr val="tx1"/>
                </a:solidFill>
                <a:latin typeface="+mn-lt"/>
                <a:ea typeface="+mn-ea"/>
                <a:cs typeface="Georgia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rtl="0">
              <a:spcBef>
                <a:spcPts val="0"/>
              </a:spcBef>
              <a:buNone/>
            </a:pPr>
            <a:r>
              <a:rPr b="0" i="0" u="none" baseline="0" lang="sv"/>
              <a:t>Biohacker som lever på basinkomst</a:t>
            </a:r>
            <a:endParaRPr lang="sv" dirty="0"/>
          </a:p>
        </p:txBody>
      </p:sp>
      <p:sp>
        <p:nvSpPr>
          <p:cNvPr id="6" name="Tekstiruutu 5">
            <a:extLst>
              <a:ext uri="{FF2B5EF4-FFF2-40B4-BE49-F238E27FC236}">
                <a16:creationId xmlns:a16="http://schemas.microsoft.com/office/drawing/2014/main" id="{3D23B7B7-03E2-411D-A238-C6FFC6C50699}"/>
              </a:ext>
            </a:extLst>
          </p:cNvPr>
          <p:cNvSpPr txBox="1"/>
          <p:nvPr/>
        </p:nvSpPr>
        <p:spPr>
          <a:xfrm>
            <a:off x="964543" y="882608"/>
            <a:ext cx="3599999" cy="40011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 rtl="0"/>
            <a:r>
              <a:rPr sz="2600" b="0" i="0" u="none" baseline="0" lang="sv">
                <a:latin typeface="+mj-lt"/>
                <a:ea typeface="+mj-lt"/>
                <a:cs typeface="+mj-lt"/>
                <a:sym typeface="+mj-lt"/>
              </a:rPr>
              <a:t>Laura, 18 år</a:t>
            </a:r>
            <a:endParaRPr lang="sv" sz="2600" dirty="0">
              <a:latin typeface="+mj-lt"/>
            </a:endParaRPr>
          </a:p>
        </p:txBody>
      </p:sp>
      <p:sp>
        <p:nvSpPr>
          <p:cNvPr id="8" name="Shape 111">
            <a:extLst>
              <a:ext uri="{FF2B5EF4-FFF2-40B4-BE49-F238E27FC236}">
                <a16:creationId xmlns:a16="http://schemas.microsoft.com/office/drawing/2014/main" id="{93FE497D-8FA1-4E9F-BEDF-CD467BEC229D}"/>
              </a:ext>
            </a:extLst>
          </p:cNvPr>
          <p:cNvSpPr txBox="1">
            <a:spLocks/>
          </p:cNvSpPr>
          <p:nvPr/>
        </p:nvSpPr>
        <p:spPr>
          <a:xfrm>
            <a:off x="1048351" y="4778077"/>
            <a:ext cx="3432382" cy="1101278"/>
          </a:xfrm>
          <a:prstGeom prst="rect">
            <a:avLst/>
          </a:prstGeom>
        </p:spPr>
        <p:txBody>
          <a:bodyPr wrap="square" lIns="132058" tIns="132058" rIns="132058" bIns="132058" anchor="ctr" anchorCtr="0">
            <a:noAutofit/>
          </a:bodyPr>
          <a:lstStyle>
            <a:lvl1pPr marL="179388" indent="-179388" algn="l" defTabSz="457200" rtl="0" eaLnBrk="1" latinLnBrk="0" hangingPunct="1">
              <a:spcBef>
                <a:spcPct val="20000"/>
              </a:spcBef>
              <a:buFont typeface="Lucida Grande"/>
              <a:buChar char="-"/>
              <a:defRPr sz="1600" b="0" i="0" kern="1200">
                <a:solidFill>
                  <a:schemeClr val="tx1"/>
                </a:solidFill>
                <a:latin typeface="+mn-lt"/>
                <a:ea typeface="+mn-ea"/>
                <a:cs typeface="Georgia"/>
              </a:defRPr>
            </a:lvl1pPr>
            <a:lvl2pPr marL="357188" indent="-177800" algn="l" defTabSz="457200" rtl="0" eaLnBrk="1" latinLnBrk="0" hangingPunct="1">
              <a:spcBef>
                <a:spcPct val="20000"/>
              </a:spcBef>
              <a:buFont typeface="Georgia" panose="02040502050405020303" pitchFamily="18" charset="0"/>
              <a:buChar char="–"/>
              <a:defRPr sz="1400" b="0" i="0" kern="1200">
                <a:solidFill>
                  <a:schemeClr val="tx1"/>
                </a:solidFill>
                <a:latin typeface="+mn-lt"/>
                <a:ea typeface="+mn-ea"/>
                <a:cs typeface="Georgia"/>
              </a:defRPr>
            </a:lvl2pPr>
            <a:lvl3pPr marL="536575" indent="-171450" algn="l" defTabSz="457200" rtl="0" eaLnBrk="1" latinLnBrk="0" hangingPunct="1">
              <a:spcBef>
                <a:spcPct val="20000"/>
              </a:spcBef>
              <a:buFont typeface="Georgia" panose="02040502050405020303" pitchFamily="18" charset="0"/>
              <a:buChar char="–"/>
              <a:defRPr sz="1200" b="0" i="0" kern="1200">
                <a:solidFill>
                  <a:schemeClr val="tx1"/>
                </a:solidFill>
                <a:latin typeface="+mn-lt"/>
                <a:ea typeface="+mn-ea"/>
                <a:cs typeface="Georgia"/>
              </a:defRPr>
            </a:lvl3pPr>
            <a:lvl4pPr marL="720725" indent="-171450" algn="l" defTabSz="457200" rtl="0" eaLnBrk="1" latinLnBrk="0" hangingPunct="1">
              <a:spcBef>
                <a:spcPct val="20000"/>
              </a:spcBef>
              <a:buFont typeface="Georgia" panose="02040502050405020303" pitchFamily="18" charset="0"/>
              <a:buChar char="–"/>
              <a:defRPr sz="1200" b="0" i="0" kern="1200">
                <a:solidFill>
                  <a:schemeClr val="tx1"/>
                </a:solidFill>
                <a:latin typeface="+mn-lt"/>
                <a:ea typeface="+mn-ea"/>
                <a:cs typeface="Georgia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rtl="0">
              <a:spcBef>
                <a:spcPts val="0"/>
              </a:spcBef>
              <a:buNone/>
            </a:pPr>
            <a:r>
              <a:rPr sz="1800" b="1" i="1" u="none" baseline="0" lang="sv"/>
              <a:t>“Frihet är </a:t>
            </a:r>
            <a:br>
              <a:rPr sz="1800" b="1" i="1" lang="sv"/>
            </a:br>
            <a:r>
              <a:rPr sz="1800" b="1" i="1" u="none" baseline="0" lang="sv"/>
              <a:t>frihet att välja”</a:t>
            </a:r>
          </a:p>
        </p:txBody>
      </p:sp>
      <p:sp>
        <p:nvSpPr>
          <p:cNvPr id="13" name="Shape 111">
            <a:extLst>
              <a:ext uri="{FF2B5EF4-FFF2-40B4-BE49-F238E27FC236}">
                <a16:creationId xmlns:a16="http://schemas.microsoft.com/office/drawing/2014/main" id="{E59BD7FE-9C56-4412-89F4-7D6A30E57C3D}"/>
              </a:ext>
            </a:extLst>
          </p:cNvPr>
          <p:cNvSpPr txBox="1">
            <a:spLocks/>
          </p:cNvSpPr>
          <p:nvPr/>
        </p:nvSpPr>
        <p:spPr>
          <a:xfrm>
            <a:off x="4908456" y="3906360"/>
            <a:ext cx="3432382" cy="634325"/>
          </a:xfrm>
          <a:prstGeom prst="rect">
            <a:avLst/>
          </a:prstGeom>
        </p:spPr>
        <p:txBody>
          <a:bodyPr wrap="square" lIns="132058" tIns="132058" rIns="132058" bIns="132058" anchor="t" anchorCtr="0">
            <a:noAutofit/>
          </a:bodyPr>
          <a:lstStyle>
            <a:lvl1pPr marL="179388" indent="-179388" algn="l" defTabSz="457200" rtl="0" eaLnBrk="1" latinLnBrk="0" hangingPunct="1">
              <a:spcBef>
                <a:spcPct val="20000"/>
              </a:spcBef>
              <a:buFont typeface="Lucida Grande"/>
              <a:buChar char="-"/>
              <a:defRPr sz="1600" b="0" i="0" kern="1200">
                <a:solidFill>
                  <a:schemeClr val="tx1"/>
                </a:solidFill>
                <a:latin typeface="+mn-lt"/>
                <a:ea typeface="+mn-ea"/>
                <a:cs typeface="Georgia"/>
              </a:defRPr>
            </a:lvl1pPr>
            <a:lvl2pPr marL="357188" indent="-177800" algn="l" defTabSz="457200" rtl="0" eaLnBrk="1" latinLnBrk="0" hangingPunct="1">
              <a:spcBef>
                <a:spcPct val="20000"/>
              </a:spcBef>
              <a:buFont typeface="Georgia" panose="02040502050405020303" pitchFamily="18" charset="0"/>
              <a:buChar char="–"/>
              <a:defRPr sz="1400" b="0" i="0" kern="1200">
                <a:solidFill>
                  <a:schemeClr val="tx1"/>
                </a:solidFill>
                <a:latin typeface="+mn-lt"/>
                <a:ea typeface="+mn-ea"/>
                <a:cs typeface="Georgia"/>
              </a:defRPr>
            </a:lvl2pPr>
            <a:lvl3pPr marL="536575" indent="-171450" algn="l" defTabSz="457200" rtl="0" eaLnBrk="1" latinLnBrk="0" hangingPunct="1">
              <a:spcBef>
                <a:spcPct val="20000"/>
              </a:spcBef>
              <a:buFont typeface="Georgia" panose="02040502050405020303" pitchFamily="18" charset="0"/>
              <a:buChar char="–"/>
              <a:defRPr sz="1200" b="0" i="0" kern="1200">
                <a:solidFill>
                  <a:schemeClr val="tx1"/>
                </a:solidFill>
                <a:latin typeface="+mn-lt"/>
                <a:ea typeface="+mn-ea"/>
                <a:cs typeface="Georgia"/>
              </a:defRPr>
            </a:lvl3pPr>
            <a:lvl4pPr marL="720725" indent="-171450" algn="l" defTabSz="457200" rtl="0" eaLnBrk="1" latinLnBrk="0" hangingPunct="1">
              <a:spcBef>
                <a:spcPct val="20000"/>
              </a:spcBef>
              <a:buFont typeface="Georgia" panose="02040502050405020303" pitchFamily="18" charset="0"/>
              <a:buChar char="–"/>
              <a:defRPr sz="1200" b="0" i="0" kern="1200">
                <a:solidFill>
                  <a:schemeClr val="tx1"/>
                </a:solidFill>
                <a:latin typeface="+mn-lt"/>
                <a:ea typeface="+mn-ea"/>
                <a:cs typeface="Georgia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rtl="0">
              <a:spcBef>
                <a:spcPts val="0"/>
              </a:spcBef>
              <a:buNone/>
            </a:pPr>
            <a:r>
              <a:rPr b="0" i="0" u="none" baseline="0" lang="sv"/>
              <a:t>Filmskapare, globaliseringsbudbärare, regissör av virtuella världar</a:t>
            </a:r>
            <a:endParaRPr lang="sv" dirty="0"/>
          </a:p>
        </p:txBody>
      </p:sp>
      <p:sp>
        <p:nvSpPr>
          <p:cNvPr id="14" name="Tekstiruutu 13">
            <a:extLst>
              <a:ext uri="{FF2B5EF4-FFF2-40B4-BE49-F238E27FC236}">
                <a16:creationId xmlns:a16="http://schemas.microsoft.com/office/drawing/2014/main" id="{E5282867-D493-42D0-804F-0D8F6B3B4101}"/>
              </a:ext>
            </a:extLst>
          </p:cNvPr>
          <p:cNvSpPr txBox="1"/>
          <p:nvPr/>
        </p:nvSpPr>
        <p:spPr>
          <a:xfrm>
            <a:off x="4824648" y="882608"/>
            <a:ext cx="3599999" cy="40011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 rtl="0"/>
            <a:r>
              <a:rPr sz="2600" b="0" i="0" u="none" baseline="0" lang="sv">
                <a:latin typeface="+mj-lt"/>
                <a:ea typeface="+mj-lt"/>
                <a:cs typeface="+mj-lt"/>
                <a:sym typeface="+mj-lt"/>
              </a:rPr>
              <a:t>Tomas, 18 år</a:t>
            </a:r>
            <a:endParaRPr lang="sv" sz="2600" dirty="0">
              <a:latin typeface="+mj-lt"/>
            </a:endParaRPr>
          </a:p>
        </p:txBody>
      </p:sp>
      <p:sp>
        <p:nvSpPr>
          <p:cNvPr id="16" name="Shape 111">
            <a:extLst>
              <a:ext uri="{FF2B5EF4-FFF2-40B4-BE49-F238E27FC236}">
                <a16:creationId xmlns:a16="http://schemas.microsoft.com/office/drawing/2014/main" id="{2685DB39-6636-4BD7-81F2-61A63AA4B636}"/>
              </a:ext>
            </a:extLst>
          </p:cNvPr>
          <p:cNvSpPr txBox="1">
            <a:spLocks/>
          </p:cNvSpPr>
          <p:nvPr/>
        </p:nvSpPr>
        <p:spPr>
          <a:xfrm>
            <a:off x="4908456" y="4778077"/>
            <a:ext cx="3432382" cy="1101278"/>
          </a:xfrm>
          <a:prstGeom prst="rect">
            <a:avLst/>
          </a:prstGeom>
        </p:spPr>
        <p:txBody>
          <a:bodyPr wrap="square" lIns="132058" tIns="132058" rIns="132058" bIns="132058" anchor="ctr" anchorCtr="0">
            <a:noAutofit/>
          </a:bodyPr>
          <a:lstStyle>
            <a:lvl1pPr marL="179388" indent="-179388" algn="l" defTabSz="457200" rtl="0" eaLnBrk="1" latinLnBrk="0" hangingPunct="1">
              <a:spcBef>
                <a:spcPct val="20000"/>
              </a:spcBef>
              <a:buFont typeface="Lucida Grande"/>
              <a:buChar char="-"/>
              <a:defRPr sz="1600" b="0" i="0" kern="1200">
                <a:solidFill>
                  <a:schemeClr val="tx1"/>
                </a:solidFill>
                <a:latin typeface="+mn-lt"/>
                <a:ea typeface="+mn-ea"/>
                <a:cs typeface="Georgia"/>
              </a:defRPr>
            </a:lvl1pPr>
            <a:lvl2pPr marL="357188" indent="-177800" algn="l" defTabSz="457200" rtl="0" eaLnBrk="1" latinLnBrk="0" hangingPunct="1">
              <a:spcBef>
                <a:spcPct val="20000"/>
              </a:spcBef>
              <a:buFont typeface="Georgia" panose="02040502050405020303" pitchFamily="18" charset="0"/>
              <a:buChar char="–"/>
              <a:defRPr sz="1400" b="0" i="0" kern="1200">
                <a:solidFill>
                  <a:schemeClr val="tx1"/>
                </a:solidFill>
                <a:latin typeface="+mn-lt"/>
                <a:ea typeface="+mn-ea"/>
                <a:cs typeface="Georgia"/>
              </a:defRPr>
            </a:lvl2pPr>
            <a:lvl3pPr marL="536575" indent="-171450" algn="l" defTabSz="457200" rtl="0" eaLnBrk="1" latinLnBrk="0" hangingPunct="1">
              <a:spcBef>
                <a:spcPct val="20000"/>
              </a:spcBef>
              <a:buFont typeface="Georgia" panose="02040502050405020303" pitchFamily="18" charset="0"/>
              <a:buChar char="–"/>
              <a:defRPr sz="1200" b="0" i="0" kern="1200">
                <a:solidFill>
                  <a:schemeClr val="tx1"/>
                </a:solidFill>
                <a:latin typeface="+mn-lt"/>
                <a:ea typeface="+mn-ea"/>
                <a:cs typeface="Georgia"/>
              </a:defRPr>
            </a:lvl3pPr>
            <a:lvl4pPr marL="720725" indent="-171450" algn="l" defTabSz="457200" rtl="0" eaLnBrk="1" latinLnBrk="0" hangingPunct="1">
              <a:spcBef>
                <a:spcPct val="20000"/>
              </a:spcBef>
              <a:buFont typeface="Georgia" panose="02040502050405020303" pitchFamily="18" charset="0"/>
              <a:buChar char="–"/>
              <a:defRPr sz="1200" b="0" i="0" kern="1200">
                <a:solidFill>
                  <a:schemeClr val="tx1"/>
                </a:solidFill>
                <a:latin typeface="+mn-lt"/>
                <a:ea typeface="+mn-ea"/>
                <a:cs typeface="Georgia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rtl="0">
              <a:spcBef>
                <a:spcPts val="0"/>
              </a:spcBef>
              <a:buNone/>
            </a:pPr>
            <a:r>
              <a:rPr sz="1800" b="1" i="1" u="none" baseline="0" lang="sv"/>
              <a:t>“Samma</a:t>
            </a:r>
            <a:endParaRPr lang="sv" sz="1800" b="1" i="1" dirty="0"/>
          </a:p>
          <a:p>
            <a:pPr marL="0" indent="0" algn="ctr" rtl="0">
              <a:spcBef>
                <a:spcPts val="0"/>
              </a:spcBef>
              <a:buNone/>
            </a:pPr>
            <a:r>
              <a:rPr sz="1800" b="1" i="1" u="none" baseline="0" lang="sv"/>
              <a:t>rättigheter</a:t>
            </a:r>
            <a:endParaRPr lang="sv" sz="1800" b="1" i="1" dirty="0"/>
          </a:p>
          <a:p>
            <a:pPr marL="0" indent="0" algn="ctr" rtl="0">
              <a:spcBef>
                <a:spcPts val="0"/>
              </a:spcBef>
              <a:buNone/>
            </a:pPr>
            <a:r>
              <a:rPr sz="1800" b="1" i="1" u="none" baseline="0" lang="sv"/>
              <a:t>för alla i världen”</a:t>
            </a:r>
          </a:p>
        </p:txBody>
      </p:sp>
    </p:spTree>
    <p:extLst>
      <p:ext uri="{BB962C8B-B14F-4D97-AF65-F5344CB8AC3E}">
        <p14:creationId xmlns:p14="http://schemas.microsoft.com/office/powerpoint/2010/main" val="22653583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orakulmio 3">
            <a:extLst>
              <a:ext uri="{FF2B5EF4-FFF2-40B4-BE49-F238E27FC236}">
                <a16:creationId xmlns:a16="http://schemas.microsoft.com/office/drawing/2014/main" id="{9FE8CDC3-63C8-4A98-AAC9-2FC71384062D}"/>
              </a:ext>
            </a:extLst>
          </p:cNvPr>
          <p:cNvSpPr/>
          <p:nvPr/>
        </p:nvSpPr>
        <p:spPr>
          <a:xfrm>
            <a:off x="964542" y="575731"/>
            <a:ext cx="3600000" cy="5400000"/>
          </a:xfrm>
          <a:prstGeom prst="rect">
            <a:avLst/>
          </a:prstGeom>
          <a:ln w="254000">
            <a:miter lim="800000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 rtl="0"/>
            <a:endParaRPr lang="sv" sz="1950"/>
          </a:p>
        </p:txBody>
      </p:sp>
      <p:pic>
        <p:nvPicPr>
          <p:cNvPr id="15" name="Shape 152" descr="Erna-vas-450px.png">
            <a:extLst>
              <a:ext uri="{FF2B5EF4-FFF2-40B4-BE49-F238E27FC236}">
                <a16:creationId xmlns:a16="http://schemas.microsoft.com/office/drawing/2014/main" id="{6A9CB93B-B4C2-47ED-9AD6-4E2A4786B2AC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540542" y="1447466"/>
            <a:ext cx="2448000" cy="2448000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Shape 111">
            <a:extLst>
              <a:ext uri="{FF2B5EF4-FFF2-40B4-BE49-F238E27FC236}">
                <a16:creationId xmlns:a16="http://schemas.microsoft.com/office/drawing/2014/main" id="{0D7437DC-7B16-4236-823E-33D47A73D472}"/>
              </a:ext>
            </a:extLst>
          </p:cNvPr>
          <p:cNvSpPr txBox="1">
            <a:spLocks/>
          </p:cNvSpPr>
          <p:nvPr/>
        </p:nvSpPr>
        <p:spPr>
          <a:xfrm>
            <a:off x="1048351" y="3906360"/>
            <a:ext cx="3432382" cy="634325"/>
          </a:xfrm>
          <a:prstGeom prst="rect">
            <a:avLst/>
          </a:prstGeom>
        </p:spPr>
        <p:txBody>
          <a:bodyPr wrap="square" lIns="132058" tIns="132058" rIns="132058" bIns="132058" anchor="t" anchorCtr="0">
            <a:noAutofit/>
          </a:bodyPr>
          <a:lstStyle>
            <a:lvl1pPr marL="179388" indent="-179388" algn="l" defTabSz="457200" rtl="0" eaLnBrk="1" latinLnBrk="0" hangingPunct="1">
              <a:spcBef>
                <a:spcPct val="20000"/>
              </a:spcBef>
              <a:buFont typeface="Lucida Grande"/>
              <a:buChar char="-"/>
              <a:defRPr sz="1600" b="0" i="0" kern="1200">
                <a:solidFill>
                  <a:schemeClr val="tx1"/>
                </a:solidFill>
                <a:latin typeface="+mn-lt"/>
                <a:ea typeface="+mn-ea"/>
                <a:cs typeface="Georgia"/>
              </a:defRPr>
            </a:lvl1pPr>
            <a:lvl2pPr marL="357188" indent="-177800" algn="l" defTabSz="457200" rtl="0" eaLnBrk="1" latinLnBrk="0" hangingPunct="1">
              <a:spcBef>
                <a:spcPct val="20000"/>
              </a:spcBef>
              <a:buFont typeface="Georgia" panose="02040502050405020303" pitchFamily="18" charset="0"/>
              <a:buChar char="–"/>
              <a:defRPr sz="1400" b="0" i="0" kern="1200">
                <a:solidFill>
                  <a:schemeClr val="tx1"/>
                </a:solidFill>
                <a:latin typeface="+mn-lt"/>
                <a:ea typeface="+mn-ea"/>
                <a:cs typeface="Georgia"/>
              </a:defRPr>
            </a:lvl2pPr>
            <a:lvl3pPr marL="536575" indent="-171450" algn="l" defTabSz="457200" rtl="0" eaLnBrk="1" latinLnBrk="0" hangingPunct="1">
              <a:spcBef>
                <a:spcPct val="20000"/>
              </a:spcBef>
              <a:buFont typeface="Georgia" panose="02040502050405020303" pitchFamily="18" charset="0"/>
              <a:buChar char="–"/>
              <a:defRPr sz="1200" b="0" i="0" kern="1200">
                <a:solidFill>
                  <a:schemeClr val="tx1"/>
                </a:solidFill>
                <a:latin typeface="+mn-lt"/>
                <a:ea typeface="+mn-ea"/>
                <a:cs typeface="Georgia"/>
              </a:defRPr>
            </a:lvl3pPr>
            <a:lvl4pPr marL="720725" indent="-171450" algn="l" defTabSz="457200" rtl="0" eaLnBrk="1" latinLnBrk="0" hangingPunct="1">
              <a:spcBef>
                <a:spcPct val="20000"/>
              </a:spcBef>
              <a:buFont typeface="Georgia" panose="02040502050405020303" pitchFamily="18" charset="0"/>
              <a:buChar char="–"/>
              <a:defRPr sz="1200" b="0" i="0" kern="1200">
                <a:solidFill>
                  <a:schemeClr val="tx1"/>
                </a:solidFill>
                <a:latin typeface="+mn-lt"/>
                <a:ea typeface="+mn-ea"/>
                <a:cs typeface="Georgia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rtl="0">
              <a:spcBef>
                <a:spcPts val="0"/>
              </a:spcBef>
              <a:buNone/>
            </a:pPr>
            <a:r>
              <a:rPr b="0" i="0" u="none" baseline="0" lang="sv"/>
              <a:t>Studerar till fennonaut</a:t>
            </a:r>
            <a:endParaRPr lang="sv" dirty="0"/>
          </a:p>
        </p:txBody>
      </p:sp>
      <p:sp>
        <p:nvSpPr>
          <p:cNvPr id="6" name="Tekstiruutu 5">
            <a:extLst>
              <a:ext uri="{FF2B5EF4-FFF2-40B4-BE49-F238E27FC236}">
                <a16:creationId xmlns:a16="http://schemas.microsoft.com/office/drawing/2014/main" id="{3D23B7B7-03E2-411D-A238-C6FFC6C50699}"/>
              </a:ext>
            </a:extLst>
          </p:cNvPr>
          <p:cNvSpPr txBox="1"/>
          <p:nvPr/>
        </p:nvSpPr>
        <p:spPr>
          <a:xfrm>
            <a:off x="964543" y="882608"/>
            <a:ext cx="3599999" cy="40011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 rtl="0"/>
            <a:r>
              <a:rPr sz="2600" b="0" i="0" u="none" baseline="0" lang="sv">
                <a:latin typeface="+mj-lt"/>
                <a:ea typeface="+mj-lt"/>
                <a:cs typeface="+mj-lt"/>
                <a:sym typeface="+mj-lt"/>
              </a:rPr>
              <a:t>Erna, 12 år</a:t>
            </a:r>
            <a:endParaRPr lang="sv" sz="2600" dirty="0">
              <a:latin typeface="+mj-lt"/>
            </a:endParaRPr>
          </a:p>
        </p:txBody>
      </p:sp>
      <p:sp>
        <p:nvSpPr>
          <p:cNvPr id="8" name="Shape 111">
            <a:extLst>
              <a:ext uri="{FF2B5EF4-FFF2-40B4-BE49-F238E27FC236}">
                <a16:creationId xmlns:a16="http://schemas.microsoft.com/office/drawing/2014/main" id="{93FE497D-8FA1-4E9F-BEDF-CD467BEC229D}"/>
              </a:ext>
            </a:extLst>
          </p:cNvPr>
          <p:cNvSpPr txBox="1">
            <a:spLocks/>
          </p:cNvSpPr>
          <p:nvPr/>
        </p:nvSpPr>
        <p:spPr>
          <a:xfrm>
            <a:off x="1048351" y="4677869"/>
            <a:ext cx="3432382" cy="1101278"/>
          </a:xfrm>
          <a:prstGeom prst="rect">
            <a:avLst/>
          </a:prstGeom>
        </p:spPr>
        <p:txBody>
          <a:bodyPr wrap="square" lIns="132058" tIns="132058" rIns="132058" bIns="132058" anchor="ctr" anchorCtr="0">
            <a:noAutofit/>
          </a:bodyPr>
          <a:lstStyle>
            <a:lvl1pPr marL="179388" indent="-179388" algn="l" defTabSz="457200" rtl="0" eaLnBrk="1" latinLnBrk="0" hangingPunct="1">
              <a:spcBef>
                <a:spcPct val="20000"/>
              </a:spcBef>
              <a:buFont typeface="Lucida Grande"/>
              <a:buChar char="-"/>
              <a:defRPr sz="1600" b="0" i="0" kern="1200">
                <a:solidFill>
                  <a:schemeClr val="tx1"/>
                </a:solidFill>
                <a:latin typeface="+mn-lt"/>
                <a:ea typeface="+mn-ea"/>
                <a:cs typeface="Georgia"/>
              </a:defRPr>
            </a:lvl1pPr>
            <a:lvl2pPr marL="357188" indent="-177800" algn="l" defTabSz="457200" rtl="0" eaLnBrk="1" latinLnBrk="0" hangingPunct="1">
              <a:spcBef>
                <a:spcPct val="20000"/>
              </a:spcBef>
              <a:buFont typeface="Georgia" panose="02040502050405020303" pitchFamily="18" charset="0"/>
              <a:buChar char="–"/>
              <a:defRPr sz="1400" b="0" i="0" kern="1200">
                <a:solidFill>
                  <a:schemeClr val="tx1"/>
                </a:solidFill>
                <a:latin typeface="+mn-lt"/>
                <a:ea typeface="+mn-ea"/>
                <a:cs typeface="Georgia"/>
              </a:defRPr>
            </a:lvl2pPr>
            <a:lvl3pPr marL="536575" indent="-171450" algn="l" defTabSz="457200" rtl="0" eaLnBrk="1" latinLnBrk="0" hangingPunct="1">
              <a:spcBef>
                <a:spcPct val="20000"/>
              </a:spcBef>
              <a:buFont typeface="Georgia" panose="02040502050405020303" pitchFamily="18" charset="0"/>
              <a:buChar char="–"/>
              <a:defRPr sz="1200" b="0" i="0" kern="1200">
                <a:solidFill>
                  <a:schemeClr val="tx1"/>
                </a:solidFill>
                <a:latin typeface="+mn-lt"/>
                <a:ea typeface="+mn-ea"/>
                <a:cs typeface="Georgia"/>
              </a:defRPr>
            </a:lvl3pPr>
            <a:lvl4pPr marL="720725" indent="-171450" algn="l" defTabSz="457200" rtl="0" eaLnBrk="1" latinLnBrk="0" hangingPunct="1">
              <a:spcBef>
                <a:spcPct val="20000"/>
              </a:spcBef>
              <a:buFont typeface="Georgia" panose="02040502050405020303" pitchFamily="18" charset="0"/>
              <a:buChar char="–"/>
              <a:defRPr sz="1200" b="0" i="0" kern="1200">
                <a:solidFill>
                  <a:schemeClr val="tx1"/>
                </a:solidFill>
                <a:latin typeface="+mn-lt"/>
                <a:ea typeface="+mn-ea"/>
                <a:cs typeface="Georgia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rtl="0">
              <a:spcBef>
                <a:spcPts val="0"/>
              </a:spcBef>
              <a:buNone/>
            </a:pPr>
            <a:r>
              <a:rPr sz="1800" b="1" i="1" u="none" baseline="0" lang="sv"/>
              <a:t>”Livet är ett stort</a:t>
            </a:r>
          </a:p>
          <a:p>
            <a:pPr marL="0" indent="0" algn="ctr" rtl="0">
              <a:spcBef>
                <a:spcPts val="0"/>
              </a:spcBef>
              <a:buNone/>
            </a:pPr>
            <a:r>
              <a:rPr sz="1800" b="1" i="1" u="none" baseline="0" lang="sv"/>
              <a:t>äventyr."</a:t>
            </a:r>
          </a:p>
        </p:txBody>
      </p:sp>
    </p:spTree>
    <p:extLst>
      <p:ext uri="{BB962C8B-B14F-4D97-AF65-F5344CB8AC3E}">
        <p14:creationId xmlns:p14="http://schemas.microsoft.com/office/powerpoint/2010/main" val="2841491996"/>
      </p:ext>
    </p:extLst>
  </p:cSld>
  <p:clrMapOvr>
    <a:masterClrMapping/>
  </p:clrMapOvr>
</p:sld>
</file>

<file path=ppt/theme/theme1.xml><?xml version="1.0" encoding="utf-8"?>
<a:theme xmlns:a="http://schemas.openxmlformats.org/drawingml/2006/main" name="Layoutpohjat">
  <a:themeElements>
    <a:clrScheme name="Custom 39">
      <a:dk1>
        <a:srgbClr val="000000"/>
      </a:dk1>
      <a:lt1>
        <a:srgbClr val="FFFFFF"/>
      </a:lt1>
      <a:dk2>
        <a:srgbClr val="D7D8D6"/>
      </a:dk2>
      <a:lt2>
        <a:srgbClr val="FFFFFF"/>
      </a:lt2>
      <a:accent1>
        <a:srgbClr val="4B8DCB"/>
      </a:accent1>
      <a:accent2>
        <a:srgbClr val="0DB14B"/>
      </a:accent2>
      <a:accent3>
        <a:srgbClr val="ED174F"/>
      </a:accent3>
      <a:accent4>
        <a:srgbClr val="FBD1DC"/>
      </a:accent4>
      <a:accent5>
        <a:srgbClr val="FDDD00"/>
      </a:accent5>
      <a:accent6>
        <a:srgbClr val="75CFEB"/>
      </a:accent6>
      <a:hlink>
        <a:srgbClr val="A6CE39"/>
      </a:hlink>
      <a:folHlink>
        <a:srgbClr val="FE8127"/>
      </a:folHlink>
    </a:clrScheme>
    <a:fontScheme name="Office 2">
      <a:majorFont>
        <a:latin typeface="Arial Black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 w="6350">
          <a:solidFill>
            <a:schemeClr val="tx1"/>
          </a:solidFill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>
          <a:defRPr sz="1600" b="0" i="0">
            <a:latin typeface="+mn-lt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laajakuvakalvopohja_16-9_FI.potx" id="{9B8F0C5F-9623-419D-957B-E19740B4DAF3}" vid="{C10C316A-84A4-46EB-994F-C245BECBB5A8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ntns:customXsn xmlns:ntns="http://schemas.microsoft.com/office/2006/metadata/customXsn">
  <ntns:xsnLocation>https://sitra2fi.sharepoint.com/sites/contentTypeHub/_cts/Yleisasiakirja/940aed073ecb5c5ccustomXsn.xsn</ntns:xsnLocation>
  <ntns:cached>False</ntns:cached>
  <ntns:openByDefault>False</ntns:openByDefault>
  <ntns:xsnScope>https://sitra2fi.sharepoint.com/sites/contentTypeHub</ntns:xsnScope>
</ntns:customXsn>
</file>

<file path=customXml/item2.xml><?xml version="1.0" encoding="utf-8"?>
<?mso-contentType ?>
<SharedContentType xmlns="Microsoft.SharePoint.Taxonomy.ContentTypeSync" SourceId="0b244f7c-65aa-48fb-9d13-422c763cce83" ContentTypeId="0x01010009B064D253C0234B96565FEBDE0EB1AE01" PreviousValue="false"/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iite xmlns="59df146f-7ddd-4b8c-ad0a-b36f0bde1af8" xsi:nil="true"/>
    <Voimassaolo_x0020_päättyy xmlns="59df146f-7ddd-4b8c-ad0a-b36f0bde1af8" xsi:nil="true"/>
    <datehidden xmlns="59df146f-7ddd-4b8c-ad0a-b36f0bde1af8">2019-04-04T11:33:00+00:00</datehidden>
    <Turvaluokka xmlns="59df146f-7ddd-4b8c-ad0a-b36f0bde1af8">Sisäinen</Turvaluokka>
    <m1b612f04ed641ef84700b625686da1a xmlns="0a3d3510-5864-46d9-99f3-ff9cf64766bd">
      <Terms xmlns="http://schemas.microsoft.com/office/infopath/2007/PartnerControls"/>
    </m1b612f04ed641ef84700b625686da1a>
    <Hyväksymisaika xmlns="59df146f-7ddd-4b8c-ad0a-b36f0bde1af8" xsi:nil="true"/>
    <Toimintalohko xmlns="b3482ef4-95fb-428f-9b80-8291477d056d" xsi:nil="true"/>
    <Arkistointitila xmlns="59df146f-7ddd-4b8c-ad0a-b36f0bde1af8" xsi:nil="true"/>
    <Luonne xmlns="59df146f-7ddd-4b8c-ad0a-b36f0bde1af8">Normaali</Luonne>
    <documenttypehidden xmlns="59df146f-7ddd-4b8c-ad0a-b36f0bde1af8" xsi:nil="true"/>
    <Muun_x0020_tallennemuodon_x0020_sijoituspaikka xmlns="59df146f-7ddd-4b8c-ad0a-b36f0bde1af8" xsi:nil="true"/>
    <securityclasshidden xmlns="59df146f-7ddd-4b8c-ad0a-b36f0bde1af8" xsi:nil="true"/>
    <appendixhidden xmlns="59df146f-7ddd-4b8c-ad0a-b36f0bde1af8" xsi:nil="true"/>
    <Yksikkö xmlns="59df146f-7ddd-4b8c-ad0a-b36f0bde1af8" xsi:nil="true"/>
    <Asiakirjan_x0020_kieli xmlns="59df146f-7ddd-4b8c-ad0a-b36f0bde1af8">suomi</Asiakirjan_x0020_kieli>
    <Paperisen_x0020_asiakirjan_x0020_sijoituspaikka xmlns="59df146f-7ddd-4b8c-ad0a-b36f0bde1af8" xsi:nil="true"/>
    <Täydenne xmlns="59df146f-7ddd-4b8c-ad0a-b36f0bde1af8" xsi:nil="true"/>
    <Numero xmlns="59df146f-7ddd-4b8c-ad0a-b36f0bde1af8" xsi:nil="true"/>
    <Pääasiakirja xmlns="59df146f-7ddd-4b8c-ad0a-b36f0bde1af8">
      <Url xsi:nil="true"/>
      <Description xsi:nil="true"/>
    </Pääasiakirja>
    <naturehidden xmlns="59df146f-7ddd-4b8c-ad0a-b36f0bde1af8" xsi:nil="true"/>
    <Asiakirjatyyppi xmlns="59df146f-7ddd-4b8c-ad0a-b36f0bde1af8" xsi:nil="true"/>
    <Hyväksyjä xmlns="59df146f-7ddd-4b8c-ad0a-b36f0bde1af8" xsi:nil="true"/>
    <Päivämäärä xmlns="59df146f-7ddd-4b8c-ad0a-b36f0bde1af8" xsi:nil="true"/>
    <Asiatunnus xmlns="59df146f-7ddd-4b8c-ad0a-b36f0bde1af8" xsi:nil="true"/>
    <TaxCatchAll xmlns="0a3d3510-5864-46d9-99f3-ff9cf64766bd"/>
    <organizationhidden xmlns="59df146f-7ddd-4b8c-ad0a-b36f0bde1af8" xsi:nil="true"/>
  </documentManagement>
</p:properties>
</file>

<file path=customXml/item4.xml><?xml version="1.0" encoding="utf-8"?>
<ct:contentTypeSchema xmlns:ct="http://schemas.microsoft.com/office/2006/metadata/contentType" xmlns:ma="http://schemas.microsoft.com/office/2006/metadata/properties/metaAttributes" ct:_="" ma:_="" ma:contentTypeName="Yleisasiakirja" ma:contentTypeID="0x01010009B064D253C0234B96565FEBDE0EB1AE01008A4323ADCD962F4EAC79D892AF974C12" ma:contentTypeVersion="1" ma:contentTypeDescription="" ma:contentTypeScope="" ma:versionID="b5f9a076782beaa0ad4a0504bd29fc6d">
  <xsd:schema xmlns:xsd="http://www.w3.org/2001/XMLSchema" xmlns:xs="http://www.w3.org/2001/XMLSchema" xmlns:p="http://schemas.microsoft.com/office/2006/metadata/properties" xmlns:ns3="59df146f-7ddd-4b8c-ad0a-b36f0bde1af8" xmlns:ns4="b3482ef4-95fb-428f-9b80-8291477d056d" xmlns:ns5="0a3d3510-5864-46d9-99f3-ff9cf64766bd" targetNamespace="http://schemas.microsoft.com/office/2006/metadata/properties" ma:root="true" ma:fieldsID="0a58c4fe8cf1630c69bd0e545355cf19" ns3:_="" ns4:_="" ns5:_="">
    <xsd:import namespace="59df146f-7ddd-4b8c-ad0a-b36f0bde1af8"/>
    <xsd:import namespace="b3482ef4-95fb-428f-9b80-8291477d056d"/>
    <xsd:import namespace="0a3d3510-5864-46d9-99f3-ff9cf64766bd"/>
    <xsd:element name="properties">
      <xsd:complexType>
        <xsd:sequence>
          <xsd:element name="documentManagement">
            <xsd:complexType>
              <xsd:all>
                <xsd:element ref="ns3:Yksikkö" minOccurs="0"/>
                <xsd:element ref="ns3:Päivämäärä" minOccurs="0"/>
                <xsd:element ref="ns3:Turvaluokka" minOccurs="0"/>
                <xsd:element ref="ns3:Asiakirjan_x0020_kieli" minOccurs="0"/>
                <xsd:element ref="ns3:Asiakirjatyyppi" minOccurs="0"/>
                <xsd:element ref="ns3:Täydenne" minOccurs="0"/>
                <xsd:element ref="ns3:Hyväksyjä" minOccurs="0"/>
                <xsd:element ref="ns3:Hyväksymisaika" minOccurs="0"/>
                <xsd:element ref="ns3:Asiatunnus" minOccurs="0"/>
                <xsd:element ref="ns3:Arkistointitila" minOccurs="0"/>
                <xsd:element ref="ns3:Luonne" minOccurs="0"/>
                <xsd:element ref="ns3:Liite" minOccurs="0"/>
                <xsd:element ref="ns3:Numero" minOccurs="0"/>
                <xsd:element ref="ns3:Pääasiakirja" minOccurs="0"/>
                <xsd:element ref="ns3:Paperisen_x0020_asiakirjan_x0020_sijoituspaikka" minOccurs="0"/>
                <xsd:element ref="ns3:Muun_x0020_tallennemuodon_x0020_sijoituspaikka" minOccurs="0"/>
                <xsd:element ref="ns3:Voimassaolo_x0020_päättyy" minOccurs="0"/>
                <xsd:element ref="ns3:appendixhidden" minOccurs="0"/>
                <xsd:element ref="ns3:datehidden" minOccurs="0"/>
                <xsd:element ref="ns3:documenttypehidden" minOccurs="0"/>
                <xsd:element ref="ns3:naturehidden" minOccurs="0"/>
                <xsd:element ref="ns3:organizationhidden" minOccurs="0"/>
                <xsd:element ref="ns3:securityclasshidden" minOccurs="0"/>
                <xsd:element ref="ns4:Toimintalohko" minOccurs="0"/>
                <xsd:element ref="ns5:m1b612f04ed641ef84700b625686da1a" minOccurs="0"/>
                <xsd:element ref="ns5:TaxCatchAll" minOccurs="0"/>
                <xsd:element ref="ns5:TaxCatchAllLabe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9df146f-7ddd-4b8c-ad0a-b36f0bde1af8" elementFormDefault="qualified">
    <xsd:import namespace="http://schemas.microsoft.com/office/2006/documentManagement/types"/>
    <xsd:import namespace="http://schemas.microsoft.com/office/infopath/2007/PartnerControls"/>
    <xsd:element name="Yksikkö" ma:index="3" nillable="true" ma:displayName="Yksikkö" ma:default="Tulevaisuuden tekijät" ma:internalName="Yksikk_x00f6_">
      <xsd:simpleType>
        <xsd:restriction base="dms:Text">
          <xsd:maxLength value="255"/>
        </xsd:restriction>
      </xsd:simpleType>
    </xsd:element>
    <xsd:element name="Päivämäärä" ma:index="4" nillable="true" ma:displayName="Päivämäärä" ma:format="DateOnly" ma:internalName="P_x00e4_iv_x00e4_m_x00e4__x00e4_r_x00e4_">
      <xsd:simpleType>
        <xsd:restriction base="dms:DateTime"/>
      </xsd:simpleType>
    </xsd:element>
    <xsd:element name="Turvaluokka" ma:index="5" nillable="true" ma:displayName="Turvaluokka" ma:default="Sisäinen" ma:format="Dropdown" ma:internalName="Turvaluokka">
      <xsd:simpleType>
        <xsd:restriction base="dms:Choice">
          <xsd:enumeration value="Julkinen"/>
          <xsd:enumeration value="Sisäinen"/>
          <xsd:enumeration value="Luottamuksellinen"/>
          <xsd:enumeration value="Salainen"/>
        </xsd:restriction>
      </xsd:simpleType>
    </xsd:element>
    <xsd:element name="Asiakirjan_x0020_kieli" ma:index="6" nillable="true" ma:displayName="Asiakirjan kieli" ma:default="suomi" ma:format="Dropdown" ma:internalName="Asiakirjan_x0020_kieli">
      <xsd:simpleType>
        <xsd:restriction base="dms:Choice">
          <xsd:enumeration value="suomi"/>
          <xsd:enumeration value="englanti"/>
          <xsd:enumeration value="ruotsi"/>
          <xsd:enumeration value="venäjä"/>
          <xsd:enumeration value="muu"/>
        </xsd:restriction>
      </xsd:simpleType>
    </xsd:element>
    <xsd:element name="Asiakirjatyyppi" ma:index="7" nillable="true" ma:displayName="Asiakirjatyyppi" ma:format="Dropdown" ma:internalName="Asiakirjatyyppi">
      <xsd:simpleType>
        <xsd:union memberTypes="dms:Text">
          <xsd:simpleType>
            <xsd:restriction base="dms:Choice">
              <xsd:enumeration value="Esite"/>
              <xsd:enumeration value="Esitelmä"/>
              <xsd:enumeration value="Kiertosaate"/>
              <xsd:enumeration value="Kirje"/>
              <xsd:enumeration value="Liite"/>
              <xsd:enumeration value="Luettelo"/>
              <xsd:enumeration value="Muistio"/>
              <xsd:enumeration value="Ohje"/>
              <xsd:enumeration value="Pöytäkirja"/>
              <xsd:enumeration value="Raportti"/>
              <xsd:enumeration value="Sopimus"/>
              <xsd:enumeration value="Suunnitelma"/>
              <xsd:enumeration value="Tiedote"/>
              <xsd:enumeration value="Valtakirja"/>
            </xsd:restriction>
          </xsd:simpleType>
        </xsd:union>
      </xsd:simpleType>
    </xsd:element>
    <xsd:element name="Täydenne" ma:index="8" nillable="true" ma:displayName="Täydenne" ma:internalName="T_x00e4_ydenne">
      <xsd:simpleType>
        <xsd:restriction base="dms:Text">
          <xsd:maxLength value="255"/>
        </xsd:restriction>
      </xsd:simpleType>
    </xsd:element>
    <xsd:element name="Hyväksyjä" ma:index="9" nillable="true" ma:displayName="Hyväksyjä" ma:internalName="Hyv_x00e4_ksyj_x00e4_">
      <xsd:simpleType>
        <xsd:restriction base="dms:Text"/>
      </xsd:simpleType>
    </xsd:element>
    <xsd:element name="Hyväksymisaika" ma:index="10" nillable="true" ma:displayName="Hyväksymisaika" ma:format="DateOnly" ma:internalName="Hyv_x00e4_ksymisaika">
      <xsd:simpleType>
        <xsd:restriction base="dms:DateTime"/>
      </xsd:simpleType>
    </xsd:element>
    <xsd:element name="Asiatunnus" ma:index="11" nillable="true" ma:displayName="Asiatunnus" ma:internalName="Asiatunnus">
      <xsd:simpleType>
        <xsd:restriction base="dms:Text">
          <xsd:maxLength value="255"/>
        </xsd:restriction>
      </xsd:simpleType>
    </xsd:element>
    <xsd:element name="Arkistointitila" ma:index="12" nillable="true" ma:displayName="Arkistointitila" ma:format="Dropdown" ma:internalName="Arkistointitila">
      <xsd:simpleType>
        <xsd:restriction base="dms:Choice">
          <xsd:enumeration value="Luonnos"/>
          <xsd:enumeration value="Ei arkistoida"/>
          <xsd:enumeration value="Sisältöhaku"/>
          <xsd:enumeration value="Esittelyvalmis"/>
          <xsd:enumeration value="Arkistointivalmis"/>
        </xsd:restriction>
      </xsd:simpleType>
    </xsd:element>
    <xsd:element name="Luonne" ma:index="13" nillable="true" ma:displayName="Luonne" ma:default="Normaali" ma:format="Dropdown" ma:internalName="Luonne">
      <xsd:simpleType>
        <xsd:restriction base="dms:Choice">
          <xsd:enumeration value="Normaali"/>
          <xsd:enumeration value="Kiireellinen"/>
        </xsd:restriction>
      </xsd:simpleType>
    </xsd:element>
    <xsd:element name="Liite" ma:index="15" nillable="true" ma:displayName="Liite" ma:internalName="Liite">
      <xsd:simpleType>
        <xsd:restriction base="dms:Text">
          <xsd:maxLength value="255"/>
        </xsd:restriction>
      </xsd:simpleType>
    </xsd:element>
    <xsd:element name="Numero" ma:index="16" nillable="true" ma:displayName="Numero" ma:internalName="Numero">
      <xsd:simpleType>
        <xsd:restriction base="dms:Text">
          <xsd:maxLength value="255"/>
        </xsd:restriction>
      </xsd:simpleType>
    </xsd:element>
    <xsd:element name="Pääasiakirja" ma:index="17" nillable="true" ma:displayName="Pääasiakirja" ma:format="Hyperlink" ma:internalName="P_x00e4__x00e4_asiakirja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Paperisen_x0020_asiakirjan_x0020_sijoituspaikka" ma:index="18" nillable="true" ma:displayName="Paperisen asiakirjan sijoituspaikka" ma:format="Dropdown" ma:internalName="Paperisen_x0020_asiakirjan_x0020_sijoituspaikka">
      <xsd:simpleType>
        <xsd:union memberTypes="dms:Text">
          <xsd:simpleType>
            <xsd:restriction base="dms:Choice">
              <xsd:enumeration value="Toimitettu arkistonhoitajalle"/>
            </xsd:restriction>
          </xsd:simpleType>
        </xsd:union>
      </xsd:simpleType>
    </xsd:element>
    <xsd:element name="Muun_x0020_tallennemuodon_x0020_sijoituspaikka" ma:index="19" nillable="true" ma:displayName="Muun tallennemuodon sijoituspaikka" ma:format="Dropdown" ma:internalName="Muun_x0020_tallennemuodon_x0020_sijoituspaikka">
      <xsd:simpleType>
        <xsd:union memberTypes="dms:Text">
          <xsd:simpleType>
            <xsd:restriction base="dms:Choice">
              <xsd:enumeration value="Toimitettu arkistonhoitajalle"/>
            </xsd:restriction>
          </xsd:simpleType>
        </xsd:union>
      </xsd:simpleType>
    </xsd:element>
    <xsd:element name="Voimassaolo_x0020_päättyy" ma:index="20" nillable="true" ma:displayName="Voimassaolo päättyy" ma:format="DateTime" ma:internalName="Voimassaolo_x0020_p_x00e4__x00e4_ttyy">
      <xsd:simpleType>
        <xsd:restriction base="dms:DateTime"/>
      </xsd:simpleType>
    </xsd:element>
    <xsd:element name="appendixhidden" ma:index="21" nillable="true" ma:displayName="appendixhidden" ma:hidden="true" ma:internalName="appendixhidden" ma:readOnly="false">
      <xsd:simpleType>
        <xsd:restriction base="dms:Text"/>
      </xsd:simpleType>
    </xsd:element>
    <xsd:element name="datehidden" ma:index="22" nillable="true" ma:displayName="datehidden" ma:default="[today]" ma:format="DateOnly" ma:hidden="true" ma:internalName="datehidden" ma:readOnly="false">
      <xsd:simpleType>
        <xsd:restriction base="dms:DateTime"/>
      </xsd:simpleType>
    </xsd:element>
    <xsd:element name="documenttypehidden" ma:index="23" nillable="true" ma:displayName="documenttypehidden" ma:hidden="true" ma:internalName="documenttypehidden" ma:readOnly="false">
      <xsd:simpleType>
        <xsd:restriction base="dms:Text"/>
      </xsd:simpleType>
    </xsd:element>
    <xsd:element name="naturehidden" ma:index="24" nillable="true" ma:displayName="naturehidden" ma:hidden="true" ma:internalName="naturehidden" ma:readOnly="false">
      <xsd:simpleType>
        <xsd:restriction base="dms:Text"/>
      </xsd:simpleType>
    </xsd:element>
    <xsd:element name="organizationhidden" ma:index="25" nillable="true" ma:displayName="organizationhidden" ma:hidden="true" ma:internalName="organizationhidden" ma:readOnly="false">
      <xsd:simpleType>
        <xsd:restriction base="dms:Text"/>
      </xsd:simpleType>
    </xsd:element>
    <xsd:element name="securityclasshidden" ma:index="26" nillable="true" ma:displayName="securityclasshidden" ma:hidden="true" ma:internalName="securityclasshidden" ma:readOnly="fals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3482ef4-95fb-428f-9b80-8291477d056d" elementFormDefault="qualified">
    <xsd:import namespace="http://schemas.microsoft.com/office/2006/documentManagement/types"/>
    <xsd:import namespace="http://schemas.microsoft.com/office/infopath/2007/PartnerControls"/>
    <xsd:element name="Toimintalohko" ma:index="27" nillable="true" ma:displayName="Kustannuspaikka" ma:default="225" ma:internalName="Toimintalohko">
      <xsd:simpleType>
        <xsd:restriction base="dms:Text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a3d3510-5864-46d9-99f3-ff9cf64766bd" elementFormDefault="qualified">
    <xsd:import namespace="http://schemas.microsoft.com/office/2006/documentManagement/types"/>
    <xsd:import namespace="http://schemas.microsoft.com/office/infopath/2007/PartnerControls"/>
    <xsd:element name="m1b612f04ed641ef84700b625686da1a" ma:index="35" nillable="true" ma:taxonomy="true" ma:internalName="m1b612f04ed641ef84700b625686da1a" ma:taxonomyFieldName="Arkistointiluokka" ma:displayName="Arkistointiluokka" ma:default="" ma:fieldId="{61b612f0-4ed6-41ef-8470-0b625686da1a}" ma:sspId="0b244f7c-65aa-48fb-9d13-422c763cce83" ma:termSetId="50ef439d-b31d-4a75-805b-f4756a71237a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axCatchAll" ma:index="36" nillable="true" ma:displayName="Taxonomy Catch All Column" ma:hidden="true" ma:list="{dc1c274b-ce67-4ad9-80ee-8b7e6312d803}" ma:internalName="TaxCatchAll" ma:showField="CatchAllData" ma:web="17745e57-e20a-4604-8291-ef419c1e6970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37" nillable="true" ma:displayName="Taxonomy Catch All Column1" ma:hidden="true" ma:list="{dc1c274b-ce67-4ad9-80ee-8b7e6312d803}" ma:internalName="TaxCatchAllLabel" ma:readOnly="true" ma:showField="CatchAllDataLabel" ma:web="17745e57-e20a-4604-8291-ef419c1e6970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 ma:index="2" ma:displayName="Tekijä"/>
        <xsd:element ref="dcterms:created" minOccurs="0" maxOccurs="1"/>
        <xsd:element ref="dc:identifier" minOccurs="0" maxOccurs="1"/>
        <xsd:element name="contentType" minOccurs="0" maxOccurs="1" type="xsd:string" ma:index="29" ma:displayName="Sisältölaji"/>
        <xsd:element ref="dc:title" minOccurs="0" maxOccurs="1" ma:index="1" ma:displayName="Otsikko"/>
        <xsd:element ref="dc:subject" minOccurs="0" maxOccurs="1" ma:index="14" ma:displayName="Aihe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1ED9B0A8-F860-4269-A3F8-C06EF67D3F99}">
  <ds:schemaRefs>
    <ds:schemaRef ds:uri="http://schemas.microsoft.com/office/2006/metadata/customXsn"/>
  </ds:schemaRefs>
</ds:datastoreItem>
</file>

<file path=customXml/itemProps2.xml><?xml version="1.0" encoding="utf-8"?>
<ds:datastoreItem xmlns:ds="http://schemas.openxmlformats.org/officeDocument/2006/customXml" ds:itemID="{4C196E6C-D676-455F-9E24-A2293C2894B7}">
  <ds:schemaRefs>
    <ds:schemaRef ds:uri="Microsoft.SharePoint.Taxonomy.ContentTypeSync"/>
  </ds:schemaRefs>
</ds:datastoreItem>
</file>

<file path=customXml/itemProps3.xml><?xml version="1.0" encoding="utf-8"?>
<ds:datastoreItem xmlns:ds="http://schemas.openxmlformats.org/officeDocument/2006/customXml" ds:itemID="{51F46BC5-C331-4C47-992A-0B330A05A124}">
  <ds:schemaRefs>
    <ds:schemaRef ds:uri="http://schemas.microsoft.com/office/2006/documentManagement/types"/>
    <ds:schemaRef ds:uri="http://purl.org/dc/dcmitype/"/>
    <ds:schemaRef ds:uri="0a3d3510-5864-46d9-99f3-ff9cf64766bd"/>
    <ds:schemaRef ds:uri="http://schemas.microsoft.com/office/2006/metadata/properties"/>
    <ds:schemaRef ds:uri="http://www.w3.org/XML/1998/namespace"/>
    <ds:schemaRef ds:uri="http://purl.org/dc/terms/"/>
    <ds:schemaRef ds:uri="http://purl.org/dc/elements/1.1/"/>
    <ds:schemaRef ds:uri="http://schemas.microsoft.com/office/infopath/2007/PartnerControls"/>
    <ds:schemaRef ds:uri="http://schemas.openxmlformats.org/package/2006/metadata/core-properties"/>
    <ds:schemaRef ds:uri="b3482ef4-95fb-428f-9b80-8291477d056d"/>
    <ds:schemaRef ds:uri="59df146f-7ddd-4b8c-ad0a-b36f0bde1af8"/>
  </ds:schemaRefs>
</ds:datastoreItem>
</file>

<file path=customXml/itemProps4.xml><?xml version="1.0" encoding="utf-8"?>
<ds:datastoreItem xmlns:ds="http://schemas.openxmlformats.org/officeDocument/2006/customXml" ds:itemID="{37DB227C-003D-4B27-BF65-148EE3031CA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9df146f-7ddd-4b8c-ad0a-b36f0bde1af8"/>
    <ds:schemaRef ds:uri="b3482ef4-95fb-428f-9b80-8291477d056d"/>
    <ds:schemaRef ds:uri="0a3d3510-5864-46d9-99f3-ff9cf64766b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4312</TotalTime>
  <Words>107</Words>
  <Application>Microsoft Office PowerPoint</Application>
  <PresentationFormat>A4 Paper (210x297 mm)</PresentationFormat>
  <Paragraphs>24</Paragraphs>
  <Slides>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5" baseType="lpstr">
      <vt:lpstr>Layoutpohjat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Vaiheet</dc:title>
  <dc:creator>Mikko Dufva</dc:creator>
  <cp:lastModifiedBy>Mikko Dufva</cp:lastModifiedBy>
  <cp:revision>4</cp:revision>
  <cp:lastPrinted>2019-04-05T06:21:22Z</cp:lastPrinted>
  <dcterms:created xsi:type="dcterms:W3CDTF">2019-04-04T11:21:00Z</dcterms:created>
  <dcterms:modified xsi:type="dcterms:W3CDTF">2021-10-06T13:32:15Z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0x01010009B064D253C0234B96565FEBDE0EB1AE01008A4323ADCD962F4EAC79D892AF974C12</vt:lpwstr>
  </property>
  <property fmtid="{D5CDD505-2E9C-101B-9397-08002B2CF9AE}" pid="3" name="AuthorIds_UIVersion_4">
    <vt:lpwstr>653</vt:lpwstr>
  </property>
  <property fmtid="{D5CDD505-2E9C-101B-9397-08002B2CF9AE}" pid="4" name="Arkistointiluokka">
    <vt:lpwstr/>
  </property>
</Properties>
</file>