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sldIdLst>
    <p:sldId id="820" r:id="rId6"/>
    <p:sldId id="876" r:id="rId7"/>
    <p:sldId id="875" r:id="rId8"/>
    <p:sldId id="877" r:id="rId9"/>
    <p:sldId id="878" r:id="rId10"/>
    <p:sldId id="879" r:id="rId11"/>
    <p:sldId id="881" r:id="rId12"/>
    <p:sldId id="880" r:id="rId13"/>
  </p:sldIdLst>
  <p:sldSz cx="9906000" cy="6858000" type="A4"/>
  <p:notesSz cx="6735763" cy="9866313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F9D537-952D-4071-9AC1-B2B7948A9394}" v="18" dt="2020-12-04T12:48:50.5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28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 ja lopetus valkonen 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515" y="2853632"/>
            <a:ext cx="8736971" cy="886343"/>
          </a:xfrm>
        </p:spPr>
        <p:txBody>
          <a:bodyPr anchor="ctr"/>
          <a:lstStyle>
            <a:lvl1pPr algn="l">
              <a:lnSpc>
                <a:spcPct val="90000"/>
              </a:lnSpc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84731" y="2372883"/>
            <a:ext cx="8736755" cy="480484"/>
          </a:xfrm>
        </p:spPr>
        <p:txBody>
          <a:bodyPr/>
          <a:lstStyle>
            <a:lvl1pPr marL="0" indent="0" algn="l">
              <a:buNone/>
              <a:defRPr sz="24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84731" y="3909054"/>
            <a:ext cx="8736755" cy="480484"/>
          </a:xfrm>
        </p:spPr>
        <p:txBody>
          <a:bodyPr/>
          <a:lstStyle>
            <a:lvl1pPr marL="0" indent="0" algn="l">
              <a:buNone/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7" name="Picture 6" descr="Sitra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32872" y="6309322"/>
            <a:ext cx="978657" cy="479919"/>
          </a:xfrm>
          <a:prstGeom prst="rect">
            <a:avLst/>
          </a:prstGeom>
        </p:spPr>
      </p:pic>
      <p:pic>
        <p:nvPicPr>
          <p:cNvPr id="3" name="Picture 2" descr="SITRA_BLACK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75425" y="6360001"/>
            <a:ext cx="896549" cy="21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05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mma kuva vasemm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21"/>
          </p:nvPr>
        </p:nvSpPr>
        <p:spPr>
          <a:xfrm>
            <a:off x="5186892" y="0"/>
            <a:ext cx="4719108" cy="6858000"/>
          </a:xfrm>
          <a:solidFill>
            <a:schemeClr val="tx1"/>
          </a:solidFill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5187026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8" name="Tekstin paikkamerkki 6"/>
          <p:cNvSpPr>
            <a:spLocks noGrp="1"/>
          </p:cNvSpPr>
          <p:nvPr>
            <p:ph type="body" sz="quarter" idx="11"/>
          </p:nvPr>
        </p:nvSpPr>
        <p:spPr>
          <a:xfrm>
            <a:off x="506506" y="548681"/>
            <a:ext cx="4212468" cy="1248139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3200" b="1">
                <a:latin typeface="Arial Black"/>
                <a:cs typeface="Arial Black"/>
              </a:defRPr>
            </a:lvl1pPr>
            <a:lvl2pPr marL="380990" indent="-380990">
              <a:buFont typeface="Arial" panose="020B0604020202020204" pitchFamily="34" charset="0"/>
              <a:buChar char="•"/>
              <a:defRPr/>
            </a:lvl2pPr>
            <a:lvl3pPr marL="0" indent="0" algn="l">
              <a:spcBef>
                <a:spcPts val="0"/>
              </a:spcBef>
              <a:buFont typeface="Arial"/>
              <a:buNone/>
              <a:defRPr sz="2133"/>
            </a:lvl3pPr>
            <a:lvl4pPr marL="0" indent="0" algn="l">
              <a:spcBef>
                <a:spcPts val="0"/>
              </a:spcBef>
              <a:buFont typeface="Arial"/>
              <a:buNone/>
              <a:defRPr sz="2133"/>
            </a:lvl4pPr>
            <a:lvl5pPr marL="0" indent="0" algn="l">
              <a:spcBef>
                <a:spcPts val="0"/>
              </a:spcBef>
              <a:buFont typeface="Arial"/>
              <a:buNone/>
              <a:defRPr sz="2133"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506506" y="1796819"/>
            <a:ext cx="4212468" cy="4512501"/>
          </a:xfr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tx1"/>
                </a:solidFill>
                <a:latin typeface="Georgia"/>
                <a:cs typeface="Georgia"/>
              </a:defRPr>
            </a:lvl1pPr>
            <a:lvl2pPr marL="476239" indent="-237061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tx1"/>
                </a:solidFill>
                <a:latin typeface="Georgia"/>
                <a:cs typeface="Georgia"/>
              </a:defRPr>
            </a:lvl2pPr>
            <a:lvl3pPr marL="717533" indent="-228594" algn="l" defTabSz="715415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3pPr>
            <a:lvl4pPr marL="958827" indent="-228594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5655078" y="548682"/>
            <a:ext cx="3666407" cy="5281049"/>
          </a:xfrm>
        </p:spPr>
        <p:txBody>
          <a:bodyPr/>
          <a:lstStyle>
            <a:lvl1pPr marL="0" indent="0" algn="l">
              <a:buNone/>
              <a:defRPr sz="3200" b="1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9" name="Picture 8" descr="SITRA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75000" y="6360000"/>
            <a:ext cx="901875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779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uette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516" y="548681"/>
            <a:ext cx="8736969" cy="1078364"/>
          </a:xfrm>
        </p:spPr>
        <p:txBody>
          <a:bodyPr anchor="t"/>
          <a:lstStyle>
            <a:lvl1pPr algn="l"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4" name="Text Placeholder 33"/>
          <p:cNvSpPr>
            <a:spLocks noGrp="1"/>
          </p:cNvSpPr>
          <p:nvPr userDrawn="1">
            <p:ph type="body" sz="quarter" idx="13"/>
          </p:nvPr>
        </p:nvSpPr>
        <p:spPr>
          <a:xfrm>
            <a:off x="1599407" y="1700809"/>
            <a:ext cx="7722079" cy="768085"/>
          </a:xfrm>
        </p:spPr>
        <p:txBody>
          <a:bodyPr anchor="ctr"/>
          <a:lstStyle>
            <a:lvl1pPr marL="0" indent="0" algn="l">
              <a:buNone/>
              <a:defRPr sz="2133" b="0" i="0">
                <a:latin typeface="Georgi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5" name="Text Placeholder 33"/>
          <p:cNvSpPr>
            <a:spLocks noGrp="1"/>
          </p:cNvSpPr>
          <p:nvPr userDrawn="1">
            <p:ph type="body" sz="quarter" idx="14"/>
          </p:nvPr>
        </p:nvSpPr>
        <p:spPr>
          <a:xfrm>
            <a:off x="1599407" y="2566592"/>
            <a:ext cx="7722079" cy="766399"/>
          </a:xfr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6" name="Text Placeholder 33"/>
          <p:cNvSpPr>
            <a:spLocks noGrp="1"/>
          </p:cNvSpPr>
          <p:nvPr userDrawn="1">
            <p:ph type="body" sz="quarter" idx="15"/>
          </p:nvPr>
        </p:nvSpPr>
        <p:spPr>
          <a:xfrm>
            <a:off x="1599407" y="3430688"/>
            <a:ext cx="7722079" cy="766399"/>
          </a:xfr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7" name="Text Placeholder 33"/>
          <p:cNvSpPr>
            <a:spLocks noGrp="1"/>
          </p:cNvSpPr>
          <p:nvPr userDrawn="1">
            <p:ph type="body" sz="quarter" idx="16"/>
          </p:nvPr>
        </p:nvSpPr>
        <p:spPr>
          <a:xfrm>
            <a:off x="1598627" y="4294784"/>
            <a:ext cx="7722858" cy="766399"/>
          </a:xfr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8" name="Text Placeholder 33"/>
          <p:cNvSpPr>
            <a:spLocks noGrp="1"/>
          </p:cNvSpPr>
          <p:nvPr userDrawn="1">
            <p:ph type="body" sz="quarter" idx="17"/>
          </p:nvPr>
        </p:nvSpPr>
        <p:spPr>
          <a:xfrm>
            <a:off x="1598627" y="5158880"/>
            <a:ext cx="7722858" cy="766399"/>
          </a:xfr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9" name="Picture 8" descr="SITRA_BLAC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75425" y="6360001"/>
            <a:ext cx="896549" cy="21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8202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uettelo mu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 userDrawn="1"/>
        </p:nvSpPr>
        <p:spPr>
          <a:xfrm>
            <a:off x="0" y="0"/>
            <a:ext cx="9906000" cy="686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584516" y="548681"/>
            <a:ext cx="8736969" cy="1078364"/>
          </a:xfrm>
        </p:spPr>
        <p:txBody>
          <a:bodyPr anchor="t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8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1599407" y="1700809"/>
            <a:ext cx="7722079" cy="768085"/>
          </a:xfrm>
        </p:spPr>
        <p:txBody>
          <a:bodyPr anchor="ctr"/>
          <a:lstStyle>
            <a:lvl1pPr marL="0" indent="0" algn="l">
              <a:buNone/>
              <a:defRPr sz="2133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9" name="Text Placeholder 33"/>
          <p:cNvSpPr>
            <a:spLocks noGrp="1"/>
          </p:cNvSpPr>
          <p:nvPr>
            <p:ph type="body" sz="quarter" idx="14"/>
          </p:nvPr>
        </p:nvSpPr>
        <p:spPr>
          <a:xfrm>
            <a:off x="1599407" y="2566592"/>
            <a:ext cx="7722079" cy="766399"/>
          </a:xfr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0" name="Text Placeholder 33"/>
          <p:cNvSpPr>
            <a:spLocks noGrp="1"/>
          </p:cNvSpPr>
          <p:nvPr>
            <p:ph type="body" sz="quarter" idx="15"/>
          </p:nvPr>
        </p:nvSpPr>
        <p:spPr>
          <a:xfrm>
            <a:off x="1599407" y="3430688"/>
            <a:ext cx="7722079" cy="766399"/>
          </a:xfr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1" name="Text Placeholder 33"/>
          <p:cNvSpPr>
            <a:spLocks noGrp="1"/>
          </p:cNvSpPr>
          <p:nvPr>
            <p:ph type="body" sz="quarter" idx="16"/>
          </p:nvPr>
        </p:nvSpPr>
        <p:spPr>
          <a:xfrm>
            <a:off x="1598627" y="4294784"/>
            <a:ext cx="7722858" cy="766399"/>
          </a:xfr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2" name="Text Placeholder 33"/>
          <p:cNvSpPr>
            <a:spLocks noGrp="1"/>
          </p:cNvSpPr>
          <p:nvPr>
            <p:ph type="body" sz="quarter" idx="17"/>
          </p:nvPr>
        </p:nvSpPr>
        <p:spPr>
          <a:xfrm>
            <a:off x="1598627" y="5158880"/>
            <a:ext cx="7722858" cy="766399"/>
          </a:xfr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10" name="Picture 9" descr="SITRA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75000" y="6360000"/>
            <a:ext cx="901875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67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af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06506" y="548681"/>
            <a:ext cx="8892988" cy="864096"/>
          </a:xfrm>
        </p:spPr>
        <p:txBody>
          <a:bodyPr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pic>
        <p:nvPicPr>
          <p:cNvPr id="6" name="Picture 5" descr="SITRA_BLAC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75425" y="6360001"/>
            <a:ext cx="896549" cy="214724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506506" y="1508786"/>
            <a:ext cx="8892988" cy="4415764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2766956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pohjainen graaf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906000" cy="686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6" y="548680"/>
            <a:ext cx="8892988" cy="88634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pic>
        <p:nvPicPr>
          <p:cNvPr id="7" name="Picture 6" descr="SITRA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75000" y="6360000"/>
            <a:ext cx="901875" cy="21600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506507" y="1509186"/>
            <a:ext cx="8891323" cy="4607983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2260360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loitus ja lopetus valkonen 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516" y="2853634"/>
            <a:ext cx="8736971" cy="886343"/>
          </a:xfrm>
        </p:spPr>
        <p:txBody>
          <a:bodyPr anchor="ctr"/>
          <a:lstStyle>
            <a:lvl1pPr algn="l">
              <a:lnSpc>
                <a:spcPct val="90000"/>
              </a:lnSpc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84732" y="2372883"/>
            <a:ext cx="8736755" cy="480484"/>
          </a:xfrm>
        </p:spPr>
        <p:txBody>
          <a:bodyPr/>
          <a:lstStyle>
            <a:lvl1pPr marL="0" indent="0" algn="l">
              <a:buNone/>
              <a:defRPr sz="24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84732" y="3909055"/>
            <a:ext cx="8736755" cy="480484"/>
          </a:xfrm>
        </p:spPr>
        <p:txBody>
          <a:bodyPr/>
          <a:lstStyle>
            <a:lvl1pPr marL="0" indent="0" algn="l">
              <a:buNone/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7" name="Picture 6" descr="Sitra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32873" y="6309323"/>
            <a:ext cx="978657" cy="479919"/>
          </a:xfrm>
          <a:prstGeom prst="rect">
            <a:avLst/>
          </a:prstGeom>
        </p:spPr>
      </p:pic>
      <p:pic>
        <p:nvPicPr>
          <p:cNvPr id="3" name="Picture 2" descr="SITRA_BLACK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75426" y="6360002"/>
            <a:ext cx="896549" cy="21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464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 ja lopetus musta 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906000" cy="686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84515" y="2948948"/>
            <a:ext cx="8736971" cy="886343"/>
          </a:xfr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84731" y="2468199"/>
            <a:ext cx="8736756" cy="480484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584731" y="4004370"/>
            <a:ext cx="8736756" cy="480484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3" name="Picture 2" descr="SITRA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75000" y="6360000"/>
            <a:ext cx="901875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68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 väli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515" y="2276873"/>
            <a:ext cx="8736971" cy="1632181"/>
          </a:xfrm>
        </p:spPr>
        <p:txBody>
          <a:bodyPr bIns="140400" anchor="b" anchorCtr="0"/>
          <a:lstStyle>
            <a:lvl1pPr algn="ctr">
              <a:defRPr sz="3200" cap="all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584515" y="3909055"/>
            <a:ext cx="8736971" cy="575733"/>
          </a:xfrm>
        </p:spPr>
        <p:txBody>
          <a:bodyPr/>
          <a:lstStyle>
            <a:lvl1pPr marL="0" indent="0" algn="ctr">
              <a:buNone/>
              <a:defRPr>
                <a:latin typeface="Georgia"/>
                <a:cs typeface="Georgia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5" name="Picture 4" descr="SITRA_BLAC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75425" y="6360001"/>
            <a:ext cx="896549" cy="21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737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 väli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906000" cy="686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515" y="2276873"/>
            <a:ext cx="8736971" cy="1632181"/>
          </a:xfrm>
        </p:spPr>
        <p:txBody>
          <a:bodyPr bIns="140400" anchor="b" anchorCtr="0"/>
          <a:lstStyle>
            <a:lvl1pPr algn="ctr">
              <a:defRPr sz="3200" cap="all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584515" y="3909055"/>
            <a:ext cx="8736971" cy="5757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9" name="Picture 8" descr="SITRA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75000" y="6360000"/>
            <a:ext cx="901875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12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ustekst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514" y="356659"/>
            <a:ext cx="8814981" cy="1152128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584515" y="1700808"/>
            <a:ext cx="8814979" cy="4320480"/>
          </a:xfr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tx1"/>
                </a:solidFill>
                <a:latin typeface="Georgia"/>
                <a:cs typeface="Georgia"/>
              </a:defRPr>
            </a:lvl1pPr>
            <a:lvl2pPr marL="474121" indent="-234945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tx1"/>
                </a:solidFill>
                <a:latin typeface="Georgia"/>
                <a:cs typeface="Georgia"/>
              </a:defRPr>
            </a:lvl2pPr>
            <a:lvl3pPr marL="713300" indent="-234945" algn="l" defTabSz="715415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3pPr>
            <a:lvl4pPr marL="958827" indent="-234945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3204680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 tekst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906000" cy="686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84514" y="356659"/>
            <a:ext cx="8814981" cy="1152128"/>
          </a:xfrm>
        </p:spPr>
        <p:txBody>
          <a:bodyPr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20"/>
          </p:nvPr>
        </p:nvSpPr>
        <p:spPr>
          <a:xfrm>
            <a:off x="584515" y="1700808"/>
            <a:ext cx="8814979" cy="4320480"/>
          </a:xfr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bg1"/>
                </a:solidFill>
                <a:latin typeface="Georgia"/>
                <a:cs typeface="Georgia"/>
              </a:defRPr>
            </a:lvl1pPr>
            <a:lvl2pPr marL="476239" indent="-237061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bg1"/>
                </a:solidFill>
                <a:latin typeface="Georgia"/>
                <a:cs typeface="Georgia"/>
              </a:defRPr>
            </a:lvl2pPr>
            <a:lvl3pPr marL="717533" indent="-228594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bg1"/>
                </a:solidFill>
                <a:latin typeface="Georgia"/>
                <a:cs typeface="Georgia"/>
              </a:defRPr>
            </a:lvl3pPr>
            <a:lvl4pPr marL="958827" indent="-228594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bg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pic>
        <p:nvPicPr>
          <p:cNvPr id="10" name="Picture 9" descr="SITRA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75000" y="6360000"/>
            <a:ext cx="901875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577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ean kuvan kuvalaatikk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20"/>
          </p:nvPr>
        </p:nvSpPr>
        <p:spPr>
          <a:xfrm>
            <a:off x="8480" y="0"/>
            <a:ext cx="3627041" cy="6858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4" name="Tekstin paikkamerkki 6"/>
          <p:cNvSpPr>
            <a:spLocks noGrp="1"/>
          </p:cNvSpPr>
          <p:nvPr>
            <p:ph type="body" sz="quarter" idx="11"/>
          </p:nvPr>
        </p:nvSpPr>
        <p:spPr>
          <a:xfrm>
            <a:off x="4172913" y="548681"/>
            <a:ext cx="5226581" cy="768085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2133" b="1">
                <a:latin typeface="Arial Black"/>
                <a:cs typeface="Arial Black"/>
              </a:defRPr>
            </a:lvl1pPr>
            <a:lvl2pPr marL="380990" indent="-380990">
              <a:buFont typeface="Arial" panose="020B0604020202020204" pitchFamily="34" charset="0"/>
              <a:buChar char="•"/>
              <a:defRPr/>
            </a:lvl2pPr>
            <a:lvl3pPr marL="0" indent="0" algn="l">
              <a:spcBef>
                <a:spcPts val="0"/>
              </a:spcBef>
              <a:buFont typeface="Arial"/>
              <a:buNone/>
              <a:defRPr sz="2133"/>
            </a:lvl3pPr>
            <a:lvl4pPr marL="0" indent="0" algn="l">
              <a:spcBef>
                <a:spcPts val="0"/>
              </a:spcBef>
              <a:buFont typeface="Arial"/>
              <a:buNone/>
              <a:defRPr sz="2133"/>
            </a:lvl4pPr>
            <a:lvl5pPr marL="0" indent="0" algn="l">
              <a:spcBef>
                <a:spcPts val="0"/>
              </a:spcBef>
              <a:buFont typeface="Arial"/>
              <a:buNone/>
              <a:defRPr sz="2133"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28229" y="548218"/>
            <a:ext cx="2808581" cy="5281049"/>
          </a:xfrm>
        </p:spPr>
        <p:txBody>
          <a:bodyPr/>
          <a:lstStyle>
            <a:lvl1pPr marL="0" indent="0" algn="l">
              <a:buNone/>
              <a:defRPr sz="3200" b="1">
                <a:latin typeface="Arial Black"/>
                <a:cs typeface="Arial Black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4172913" y="1316767"/>
            <a:ext cx="5225749" cy="4512501"/>
          </a:xfr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tx1"/>
                </a:solidFill>
                <a:latin typeface="Georgia"/>
                <a:cs typeface="Georgia"/>
              </a:defRPr>
            </a:lvl1pPr>
            <a:lvl2pPr marL="476239" indent="-237061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tx1"/>
                </a:solidFill>
                <a:latin typeface="Georgia"/>
                <a:cs typeface="Georgia"/>
              </a:defRPr>
            </a:lvl2pPr>
            <a:lvl3pPr marL="717533" indent="-228594" algn="l" defTabSz="715415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3pPr>
            <a:lvl4pPr marL="958827" indent="-228594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pic>
        <p:nvPicPr>
          <p:cNvPr id="8" name="Picture 7" descr="SITRA_BLAC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75425" y="6360001"/>
            <a:ext cx="896549" cy="21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25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ea kuva ja neg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20"/>
          </p:nvPr>
        </p:nvSpPr>
        <p:spPr>
          <a:xfrm>
            <a:off x="1" y="0"/>
            <a:ext cx="3627041" cy="6858000"/>
          </a:xfrm>
          <a:solidFill>
            <a:schemeClr val="tx1"/>
          </a:solidFill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5" name="Tekstin paikkamerkki 6"/>
          <p:cNvSpPr>
            <a:spLocks noGrp="1"/>
          </p:cNvSpPr>
          <p:nvPr>
            <p:ph type="body" sz="quarter" idx="11"/>
          </p:nvPr>
        </p:nvSpPr>
        <p:spPr>
          <a:xfrm>
            <a:off x="4172913" y="548681"/>
            <a:ext cx="5226581" cy="768085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2133" b="1">
                <a:latin typeface="Arial Black"/>
                <a:cs typeface="Arial Black"/>
              </a:defRPr>
            </a:lvl1pPr>
            <a:lvl2pPr marL="380990" indent="-380990">
              <a:buFont typeface="Arial" panose="020B0604020202020204" pitchFamily="34" charset="0"/>
              <a:buChar char="•"/>
              <a:defRPr/>
            </a:lvl2pPr>
            <a:lvl3pPr marL="0" indent="0" algn="l">
              <a:spcBef>
                <a:spcPts val="0"/>
              </a:spcBef>
              <a:buFont typeface="Arial"/>
              <a:buNone/>
              <a:defRPr sz="2133"/>
            </a:lvl3pPr>
            <a:lvl4pPr marL="0" indent="0" algn="l">
              <a:spcBef>
                <a:spcPts val="0"/>
              </a:spcBef>
              <a:buFont typeface="Arial"/>
              <a:buNone/>
              <a:defRPr sz="2133"/>
            </a:lvl4pPr>
            <a:lvl5pPr marL="0" indent="0" algn="l">
              <a:spcBef>
                <a:spcPts val="0"/>
              </a:spcBef>
              <a:buFont typeface="Arial"/>
              <a:buNone/>
              <a:defRPr sz="2133"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4172913" y="1316767"/>
            <a:ext cx="5225749" cy="4512501"/>
          </a:xfr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tx1"/>
                </a:solidFill>
                <a:latin typeface="Georgia"/>
                <a:cs typeface="Georgia"/>
              </a:defRPr>
            </a:lvl1pPr>
            <a:lvl2pPr marL="476239" indent="-237061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tx1"/>
                </a:solidFill>
                <a:latin typeface="Georgia"/>
                <a:cs typeface="Georgia"/>
              </a:defRPr>
            </a:lvl2pPr>
            <a:lvl3pPr marL="717533" indent="-228594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3pPr>
            <a:lvl4pPr marL="958827" indent="-228594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28229" y="548218"/>
            <a:ext cx="2808581" cy="5281049"/>
          </a:xfrm>
        </p:spPr>
        <p:txBody>
          <a:bodyPr/>
          <a:lstStyle>
            <a:lvl1pPr marL="0" indent="0" algn="l">
              <a:buNone/>
              <a:defRPr sz="3200" b="1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9" name="Picture 8" descr="SITRA_BLAC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75425" y="6360001"/>
            <a:ext cx="896549" cy="21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737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vasemm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21"/>
          </p:nvPr>
        </p:nvSpPr>
        <p:spPr>
          <a:xfrm>
            <a:off x="5186892" y="0"/>
            <a:ext cx="4719108" cy="6858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5187026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8" name="Tekstin paikkamerkki 6"/>
          <p:cNvSpPr>
            <a:spLocks noGrp="1"/>
          </p:cNvSpPr>
          <p:nvPr>
            <p:ph type="body" sz="quarter" idx="11"/>
          </p:nvPr>
        </p:nvSpPr>
        <p:spPr>
          <a:xfrm>
            <a:off x="506506" y="548681"/>
            <a:ext cx="4212468" cy="1248139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3200" b="1">
                <a:latin typeface="Arial Black"/>
                <a:cs typeface="Arial Black"/>
              </a:defRPr>
            </a:lvl1pPr>
            <a:lvl2pPr marL="380990" indent="-380990">
              <a:buFont typeface="Arial" panose="020B0604020202020204" pitchFamily="34" charset="0"/>
              <a:buChar char="•"/>
              <a:defRPr/>
            </a:lvl2pPr>
            <a:lvl3pPr marL="0" indent="0" algn="l">
              <a:spcBef>
                <a:spcPts val="0"/>
              </a:spcBef>
              <a:buFont typeface="Arial"/>
              <a:buNone/>
              <a:defRPr sz="2133"/>
            </a:lvl3pPr>
            <a:lvl4pPr marL="0" indent="0" algn="l">
              <a:spcBef>
                <a:spcPts val="0"/>
              </a:spcBef>
              <a:buFont typeface="Arial"/>
              <a:buNone/>
              <a:defRPr sz="2133"/>
            </a:lvl4pPr>
            <a:lvl5pPr marL="0" indent="0" algn="l">
              <a:spcBef>
                <a:spcPts val="0"/>
              </a:spcBef>
              <a:buFont typeface="Arial"/>
              <a:buNone/>
              <a:defRPr sz="2133"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506506" y="1796819"/>
            <a:ext cx="4212468" cy="4512501"/>
          </a:xfr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tx1"/>
                </a:solidFill>
                <a:latin typeface="Georgia"/>
                <a:cs typeface="Georgia"/>
              </a:defRPr>
            </a:lvl1pPr>
            <a:lvl2pPr marL="476239" indent="-237061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tx1"/>
                </a:solidFill>
                <a:latin typeface="Georgia"/>
                <a:cs typeface="Georgia"/>
              </a:defRPr>
            </a:lvl2pPr>
            <a:lvl3pPr marL="717533" indent="-228594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3pPr>
            <a:lvl4pPr marL="958827" indent="-228594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5655078" y="548682"/>
            <a:ext cx="3666407" cy="5281049"/>
          </a:xfrm>
        </p:spPr>
        <p:txBody>
          <a:bodyPr/>
          <a:lstStyle>
            <a:lvl1pPr marL="0" indent="0" algn="l">
              <a:buNone/>
              <a:defRPr sz="3200" b="1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9" name="Picture 8" descr="SITRA_BLAC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75425" y="6360001"/>
            <a:ext cx="896549" cy="21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573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tsikon paikkamerkki 1"/>
          <p:cNvSpPr>
            <a:spLocks noGrp="1"/>
          </p:cNvSpPr>
          <p:nvPr>
            <p:ph type="title"/>
          </p:nvPr>
        </p:nvSpPr>
        <p:spPr>
          <a:xfrm>
            <a:off x="506506" y="356659"/>
            <a:ext cx="8892988" cy="107836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7" name="Tekstin paikkamerkki 2"/>
          <p:cNvSpPr>
            <a:spLocks noGrp="1"/>
          </p:cNvSpPr>
          <p:nvPr>
            <p:ph type="body" idx="1"/>
          </p:nvPr>
        </p:nvSpPr>
        <p:spPr>
          <a:xfrm>
            <a:off x="506506" y="1604798"/>
            <a:ext cx="8892988" cy="441649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0"/>
            <a:endParaRPr lang="fi-FI" dirty="0"/>
          </a:p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64989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lvl1pPr algn="l" defTabSz="609585" rtl="0" eaLnBrk="1" latinLnBrk="0" hangingPunct="1">
        <a:spcBef>
          <a:spcPct val="0"/>
        </a:spcBef>
        <a:buNone/>
        <a:defRPr sz="3200" b="0" i="0" kern="1200">
          <a:solidFill>
            <a:schemeClr val="tx1"/>
          </a:solidFill>
          <a:latin typeface="+mj-lt"/>
          <a:ea typeface="+mj-ea"/>
          <a:cs typeface="Arial Black"/>
        </a:defRPr>
      </a:lvl1pPr>
    </p:titleStyle>
    <p:bodyStyle>
      <a:lvl1pPr marL="239178" indent="-239178" algn="l" defTabSz="609585" rtl="0" eaLnBrk="1" latinLnBrk="0" hangingPunct="1">
        <a:spcBef>
          <a:spcPct val="20000"/>
        </a:spcBef>
        <a:buFont typeface="Lucida Grande"/>
        <a:buChar char="-"/>
        <a:defRPr sz="2133" b="0" i="0" kern="1200">
          <a:solidFill>
            <a:schemeClr val="tx1"/>
          </a:solidFill>
          <a:latin typeface="+mn-lt"/>
          <a:ea typeface="+mn-ea"/>
          <a:cs typeface="Georgia"/>
        </a:defRPr>
      </a:lvl1pPr>
      <a:lvl2pPr marL="476239" indent="-237061" algn="l" defTabSz="609585" rtl="0" eaLnBrk="1" latinLnBrk="0" hangingPunct="1">
        <a:spcBef>
          <a:spcPct val="20000"/>
        </a:spcBef>
        <a:buFont typeface="Georgia" panose="02040502050405020303" pitchFamily="18" charset="0"/>
        <a:buChar char="–"/>
        <a:defRPr sz="1867" b="0" i="0" kern="1200">
          <a:solidFill>
            <a:schemeClr val="tx1"/>
          </a:solidFill>
          <a:latin typeface="+mn-lt"/>
          <a:ea typeface="+mn-ea"/>
          <a:cs typeface="Georgia"/>
        </a:defRPr>
      </a:lvl2pPr>
      <a:lvl3pPr marL="715415" indent="-228594" algn="l" defTabSz="609585" rtl="0" eaLnBrk="1" latinLnBrk="0" hangingPunct="1">
        <a:spcBef>
          <a:spcPct val="20000"/>
        </a:spcBef>
        <a:buFont typeface="Georgia" panose="02040502050405020303" pitchFamily="18" charset="0"/>
        <a:buChar char="–"/>
        <a:defRPr sz="1600" b="0" i="0" kern="1200">
          <a:solidFill>
            <a:schemeClr val="tx1"/>
          </a:solidFill>
          <a:latin typeface="+mn-lt"/>
          <a:ea typeface="+mn-ea"/>
          <a:cs typeface="Georgia"/>
        </a:defRPr>
      </a:lvl3pPr>
      <a:lvl4pPr marL="960943" indent="-228594" algn="l" defTabSz="609585" rtl="0" eaLnBrk="1" latinLnBrk="0" hangingPunct="1">
        <a:spcBef>
          <a:spcPct val="20000"/>
        </a:spcBef>
        <a:buFont typeface="Georgia" panose="02040502050405020303" pitchFamily="18" charset="0"/>
        <a:buChar char="–"/>
        <a:defRPr sz="1600" b="0" i="0" kern="1200">
          <a:solidFill>
            <a:schemeClr val="tx1"/>
          </a:solidFill>
          <a:latin typeface="+mn-lt"/>
          <a:ea typeface="+mn-ea"/>
          <a:cs typeface="Georgia"/>
        </a:defRPr>
      </a:lvl4pPr>
      <a:lvl5pPr marL="2438339" indent="0" algn="ctr" defTabSz="609585" rtl="0" eaLnBrk="1" latinLnBrk="0" hangingPunct="1">
        <a:spcBef>
          <a:spcPct val="20000"/>
        </a:spcBef>
        <a:buFont typeface="Arial"/>
        <a:buNone/>
        <a:defRPr sz="1867" kern="1200">
          <a:solidFill>
            <a:schemeClr val="bg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Kuusikulmio 26">
            <a:extLst>
              <a:ext uri="{FF2B5EF4-FFF2-40B4-BE49-F238E27FC236}">
                <a16:creationId xmlns:a16="http://schemas.microsoft.com/office/drawing/2014/main" id="{EA16275D-4562-4354-9015-F147057BF5A5}"/>
              </a:ext>
            </a:extLst>
          </p:cNvPr>
          <p:cNvSpPr/>
          <p:nvPr/>
        </p:nvSpPr>
        <p:spPr>
          <a:xfrm>
            <a:off x="255877" y="3105462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7DA260CA-EDFA-489E-915D-2B65018DDC13}"/>
              </a:ext>
            </a:extLst>
          </p:cNvPr>
          <p:cNvSpPr txBox="1"/>
          <p:nvPr/>
        </p:nvSpPr>
        <p:spPr>
          <a:xfrm>
            <a:off x="778686" y="4190318"/>
            <a:ext cx="1775195" cy="2098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ctr" rtl="0"/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NÄRDEMOKRATI</a:t>
            </a:r>
            <a:endParaRPr lang="sv" sz="1200" dirty="0">
              <a:latin typeface="+mj-lt"/>
            </a:endParaRPr>
          </a:p>
        </p:txBody>
      </p:sp>
      <p:sp>
        <p:nvSpPr>
          <p:cNvPr id="28" name="Kuusikulmio 27">
            <a:extLst>
              <a:ext uri="{FF2B5EF4-FFF2-40B4-BE49-F238E27FC236}">
                <a16:creationId xmlns:a16="http://schemas.microsoft.com/office/drawing/2014/main" id="{4FA8F678-DB5B-4C80-8C3B-D4C4B003D327}"/>
              </a:ext>
            </a:extLst>
          </p:cNvPr>
          <p:cNvSpPr/>
          <p:nvPr/>
        </p:nvSpPr>
        <p:spPr>
          <a:xfrm rot="10800000">
            <a:off x="2460718" y="4369585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FA0D3838-1869-4413-BFD1-3AED7EA44B43}"/>
              </a:ext>
            </a:extLst>
          </p:cNvPr>
          <p:cNvSpPr txBox="1"/>
          <p:nvPr/>
        </p:nvSpPr>
        <p:spPr>
          <a:xfrm>
            <a:off x="2952759" y="5432728"/>
            <a:ext cx="1775195" cy="2098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ctr" rtl="0"/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EN STARK LEDARE</a:t>
            </a:r>
            <a:endParaRPr lang="sv" sz="1200" dirty="0">
              <a:latin typeface="+mj-lt"/>
            </a:endParaRPr>
          </a:p>
        </p:txBody>
      </p:sp>
      <p:sp>
        <p:nvSpPr>
          <p:cNvPr id="7" name="Kuusikulmio 6">
            <a:extLst>
              <a:ext uri="{FF2B5EF4-FFF2-40B4-BE49-F238E27FC236}">
                <a16:creationId xmlns:a16="http://schemas.microsoft.com/office/drawing/2014/main" id="{25C1C70D-49E5-44F5-AC61-33497E454402}"/>
              </a:ext>
            </a:extLst>
          </p:cNvPr>
          <p:cNvSpPr/>
          <p:nvPr/>
        </p:nvSpPr>
        <p:spPr>
          <a:xfrm>
            <a:off x="2455906" y="1841339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1FFE9D85-8EDC-4A64-ABFA-CA1A794DC19C}"/>
              </a:ext>
            </a:extLst>
          </p:cNvPr>
          <p:cNvSpPr txBox="1"/>
          <p:nvPr/>
        </p:nvSpPr>
        <p:spPr>
          <a:xfrm>
            <a:off x="2978715" y="2922496"/>
            <a:ext cx="1775195" cy="20987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 rtl="0"/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EUROPAS FÖRENTA STATER</a:t>
            </a:r>
            <a:endParaRPr lang="sv" sz="1200" dirty="0">
              <a:latin typeface="+mj-lt"/>
            </a:endParaRPr>
          </a:p>
        </p:txBody>
      </p:sp>
      <p:sp>
        <p:nvSpPr>
          <p:cNvPr id="10" name="Kuusikulmio 9">
            <a:extLst>
              <a:ext uri="{FF2B5EF4-FFF2-40B4-BE49-F238E27FC236}">
                <a16:creationId xmlns:a16="http://schemas.microsoft.com/office/drawing/2014/main" id="{48D6FC16-BC18-451E-9BD8-EC154D477090}"/>
              </a:ext>
            </a:extLst>
          </p:cNvPr>
          <p:cNvSpPr/>
          <p:nvPr/>
        </p:nvSpPr>
        <p:spPr>
          <a:xfrm rot="10800000">
            <a:off x="4665559" y="3105462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EADC83DA-572D-495C-AAF0-0473F062E51C}"/>
              </a:ext>
            </a:extLst>
          </p:cNvPr>
          <p:cNvSpPr txBox="1"/>
          <p:nvPr/>
        </p:nvSpPr>
        <p:spPr>
          <a:xfrm>
            <a:off x="5152789" y="4164906"/>
            <a:ext cx="1775195" cy="20987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 rtl="0"/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AI-ASSISTERAT BESLUTSFATTANDE</a:t>
            </a:r>
            <a:endParaRPr lang="sv" sz="1200" dirty="0">
              <a:latin typeface="+mj-lt"/>
            </a:endParaRPr>
          </a:p>
        </p:txBody>
      </p:sp>
      <p:sp>
        <p:nvSpPr>
          <p:cNvPr id="12" name="Kuusikulmio 11">
            <a:extLst>
              <a:ext uri="{FF2B5EF4-FFF2-40B4-BE49-F238E27FC236}">
                <a16:creationId xmlns:a16="http://schemas.microsoft.com/office/drawing/2014/main" id="{A260C494-7311-4CDA-970B-0E919C1EB685}"/>
              </a:ext>
            </a:extLst>
          </p:cNvPr>
          <p:cNvSpPr/>
          <p:nvPr/>
        </p:nvSpPr>
        <p:spPr>
          <a:xfrm>
            <a:off x="4663153" y="577215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9148FB0A-112D-4E01-B3D7-3AB3127C3D30}"/>
              </a:ext>
            </a:extLst>
          </p:cNvPr>
          <p:cNvSpPr txBox="1"/>
          <p:nvPr/>
        </p:nvSpPr>
        <p:spPr>
          <a:xfrm>
            <a:off x="5193179" y="1665769"/>
            <a:ext cx="1775195" cy="20987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 rtl="0"/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VÄRLDSREGERING</a:t>
            </a:r>
            <a:endParaRPr lang="sv" sz="1200" dirty="0">
              <a:latin typeface="+mj-lt"/>
            </a:endParaRPr>
          </a:p>
        </p:txBody>
      </p:sp>
      <p:sp>
        <p:nvSpPr>
          <p:cNvPr id="14" name="Kuusikulmio 13">
            <a:extLst>
              <a:ext uri="{FF2B5EF4-FFF2-40B4-BE49-F238E27FC236}">
                <a16:creationId xmlns:a16="http://schemas.microsoft.com/office/drawing/2014/main" id="{892FF466-A84E-4E21-8C1D-64B1C9664A10}"/>
              </a:ext>
            </a:extLst>
          </p:cNvPr>
          <p:cNvSpPr/>
          <p:nvPr/>
        </p:nvSpPr>
        <p:spPr>
          <a:xfrm rot="10800000">
            <a:off x="6870399" y="1841339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4EB8AF5C-247E-4429-9ED9-2ACB69488275}"/>
              </a:ext>
            </a:extLst>
          </p:cNvPr>
          <p:cNvSpPr txBox="1"/>
          <p:nvPr/>
        </p:nvSpPr>
        <p:spPr>
          <a:xfrm>
            <a:off x="7367252" y="2908179"/>
            <a:ext cx="1775195" cy="20987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 rtl="0"/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ANARKI</a:t>
            </a:r>
            <a:endParaRPr lang="sv" sz="1200" dirty="0">
              <a:latin typeface="+mj-lt"/>
            </a:endParaRPr>
          </a:p>
        </p:txBody>
      </p:sp>
      <p:sp>
        <p:nvSpPr>
          <p:cNvPr id="16" name="Kuusikulmio 15">
            <a:extLst>
              <a:ext uri="{FF2B5EF4-FFF2-40B4-BE49-F238E27FC236}">
                <a16:creationId xmlns:a16="http://schemas.microsoft.com/office/drawing/2014/main" id="{B5BDA243-E828-4B76-BEFE-63DF1DBC34FF}"/>
              </a:ext>
            </a:extLst>
          </p:cNvPr>
          <p:cNvSpPr/>
          <p:nvPr/>
        </p:nvSpPr>
        <p:spPr>
          <a:xfrm>
            <a:off x="248660" y="577215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7" name="Kuusikulmio 16">
            <a:extLst>
              <a:ext uri="{FF2B5EF4-FFF2-40B4-BE49-F238E27FC236}">
                <a16:creationId xmlns:a16="http://schemas.microsoft.com/office/drawing/2014/main" id="{29CA22F4-3235-48F2-B634-112E7DC45993}"/>
              </a:ext>
            </a:extLst>
          </p:cNvPr>
          <p:cNvSpPr/>
          <p:nvPr/>
        </p:nvSpPr>
        <p:spPr>
          <a:xfrm rot="10800000">
            <a:off x="6870399" y="4369585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8" name="Tekstiruutu 17">
            <a:extLst>
              <a:ext uri="{FF2B5EF4-FFF2-40B4-BE49-F238E27FC236}">
                <a16:creationId xmlns:a16="http://schemas.microsoft.com/office/drawing/2014/main" id="{34111494-6707-4624-ADDA-D8477794A099}"/>
              </a:ext>
            </a:extLst>
          </p:cNvPr>
          <p:cNvSpPr txBox="1"/>
          <p:nvPr/>
        </p:nvSpPr>
        <p:spPr>
          <a:xfrm>
            <a:off x="920429" y="1457584"/>
            <a:ext cx="142536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DIREKT FOLKSTYRE</a:t>
            </a:r>
            <a:endParaRPr lang="sv" sz="1200" b="0" i="0" dirty="0">
              <a:latin typeface="+mj-lt"/>
            </a:endParaRPr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5E9B0D45-A665-4892-99C7-53642CBD523F}"/>
              </a:ext>
            </a:extLst>
          </p:cNvPr>
          <p:cNvSpPr txBox="1"/>
          <p:nvPr/>
        </p:nvSpPr>
        <p:spPr>
          <a:xfrm>
            <a:off x="7312966" y="5260666"/>
            <a:ext cx="1883766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STARKA </a:t>
            </a:r>
            <a:br>
              <a:rPr sz="1200" b="0" i="0" lang="sv">
                <a:latin typeface="+mj-lt"/>
              </a:rPr>
            </a:br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NATIONALS-</a:t>
            </a:r>
            <a:br>
              <a:rPr sz="1200" b="0" i="0" lang="sv">
                <a:latin typeface="+mj-lt"/>
              </a:rPr>
            </a:br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STATER</a:t>
            </a:r>
            <a:endParaRPr lang="sv" sz="1200" b="0" i="0" dirty="0">
              <a:latin typeface="+mj-lt"/>
            </a:endParaRP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47FD4895-46C4-418A-B94F-41E0CF92288D}"/>
              </a:ext>
            </a:extLst>
          </p:cNvPr>
          <p:cNvSpPr txBox="1"/>
          <p:nvPr/>
        </p:nvSpPr>
        <p:spPr>
          <a:xfrm>
            <a:off x="3914927" y="93869"/>
            <a:ext cx="207614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 rtl="0"/>
            <a:r>
              <a:rPr sz="2000" b="0" i="0" u="none" baseline="0" lang="sv">
                <a:latin typeface="+mj-lt"/>
                <a:ea typeface="+mj-lt"/>
                <a:cs typeface="+mj-lt"/>
                <a:sym typeface="+mj-lt"/>
              </a:rPr>
              <a:t>SAMHÄLLE</a:t>
            </a:r>
            <a:endParaRPr lang="sv" sz="2000" b="0" i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38120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Kuusikulmio 26">
            <a:extLst>
              <a:ext uri="{FF2B5EF4-FFF2-40B4-BE49-F238E27FC236}">
                <a16:creationId xmlns:a16="http://schemas.microsoft.com/office/drawing/2014/main" id="{EA16275D-4562-4354-9015-F147057BF5A5}"/>
              </a:ext>
            </a:extLst>
          </p:cNvPr>
          <p:cNvSpPr/>
          <p:nvPr/>
        </p:nvSpPr>
        <p:spPr>
          <a:xfrm>
            <a:off x="255877" y="2871147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28" name="Kuusikulmio 27">
            <a:extLst>
              <a:ext uri="{FF2B5EF4-FFF2-40B4-BE49-F238E27FC236}">
                <a16:creationId xmlns:a16="http://schemas.microsoft.com/office/drawing/2014/main" id="{4FA8F678-DB5B-4C80-8C3B-D4C4B003D327}"/>
              </a:ext>
            </a:extLst>
          </p:cNvPr>
          <p:cNvSpPr/>
          <p:nvPr/>
        </p:nvSpPr>
        <p:spPr>
          <a:xfrm rot="10800000">
            <a:off x="2460718" y="4135270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7" name="Kuusikulmio 6">
            <a:extLst>
              <a:ext uri="{FF2B5EF4-FFF2-40B4-BE49-F238E27FC236}">
                <a16:creationId xmlns:a16="http://schemas.microsoft.com/office/drawing/2014/main" id="{25C1C70D-49E5-44F5-AC61-33497E454402}"/>
              </a:ext>
            </a:extLst>
          </p:cNvPr>
          <p:cNvSpPr/>
          <p:nvPr/>
        </p:nvSpPr>
        <p:spPr>
          <a:xfrm>
            <a:off x="2455906" y="1607024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0" name="Kuusikulmio 9">
            <a:extLst>
              <a:ext uri="{FF2B5EF4-FFF2-40B4-BE49-F238E27FC236}">
                <a16:creationId xmlns:a16="http://schemas.microsoft.com/office/drawing/2014/main" id="{48D6FC16-BC18-451E-9BD8-EC154D477090}"/>
              </a:ext>
            </a:extLst>
          </p:cNvPr>
          <p:cNvSpPr/>
          <p:nvPr/>
        </p:nvSpPr>
        <p:spPr>
          <a:xfrm rot="10800000">
            <a:off x="4665559" y="2871147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2" name="Kuusikulmio 11">
            <a:extLst>
              <a:ext uri="{FF2B5EF4-FFF2-40B4-BE49-F238E27FC236}">
                <a16:creationId xmlns:a16="http://schemas.microsoft.com/office/drawing/2014/main" id="{A260C494-7311-4CDA-970B-0E919C1EB685}"/>
              </a:ext>
            </a:extLst>
          </p:cNvPr>
          <p:cNvSpPr/>
          <p:nvPr/>
        </p:nvSpPr>
        <p:spPr>
          <a:xfrm>
            <a:off x="4663153" y="342900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4" name="Kuusikulmio 13">
            <a:extLst>
              <a:ext uri="{FF2B5EF4-FFF2-40B4-BE49-F238E27FC236}">
                <a16:creationId xmlns:a16="http://schemas.microsoft.com/office/drawing/2014/main" id="{892FF466-A84E-4E21-8C1D-64B1C9664A10}"/>
              </a:ext>
            </a:extLst>
          </p:cNvPr>
          <p:cNvSpPr/>
          <p:nvPr/>
        </p:nvSpPr>
        <p:spPr>
          <a:xfrm rot="10800000">
            <a:off x="6870399" y="1607024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6" name="Kuusikulmio 15">
            <a:extLst>
              <a:ext uri="{FF2B5EF4-FFF2-40B4-BE49-F238E27FC236}">
                <a16:creationId xmlns:a16="http://schemas.microsoft.com/office/drawing/2014/main" id="{B5BDA243-E828-4B76-BEFE-63DF1DBC34FF}"/>
              </a:ext>
            </a:extLst>
          </p:cNvPr>
          <p:cNvSpPr/>
          <p:nvPr/>
        </p:nvSpPr>
        <p:spPr>
          <a:xfrm>
            <a:off x="248660" y="342900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7" name="Kuusikulmio 16">
            <a:extLst>
              <a:ext uri="{FF2B5EF4-FFF2-40B4-BE49-F238E27FC236}">
                <a16:creationId xmlns:a16="http://schemas.microsoft.com/office/drawing/2014/main" id="{29CA22F4-3235-48F2-B634-112E7DC45993}"/>
              </a:ext>
            </a:extLst>
          </p:cNvPr>
          <p:cNvSpPr/>
          <p:nvPr/>
        </p:nvSpPr>
        <p:spPr>
          <a:xfrm rot="10800000">
            <a:off x="6870399" y="4135270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</p:spTree>
    <p:extLst>
      <p:ext uri="{BB962C8B-B14F-4D97-AF65-F5344CB8AC3E}">
        <p14:creationId xmlns:p14="http://schemas.microsoft.com/office/powerpoint/2010/main" val="4283293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Kuusikulmio 26">
            <a:extLst>
              <a:ext uri="{FF2B5EF4-FFF2-40B4-BE49-F238E27FC236}">
                <a16:creationId xmlns:a16="http://schemas.microsoft.com/office/drawing/2014/main" id="{EA16275D-4562-4354-9015-F147057BF5A5}"/>
              </a:ext>
            </a:extLst>
          </p:cNvPr>
          <p:cNvSpPr/>
          <p:nvPr/>
        </p:nvSpPr>
        <p:spPr>
          <a:xfrm>
            <a:off x="301597" y="3094032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7DA260CA-EDFA-489E-915D-2B65018DDC13}"/>
              </a:ext>
            </a:extLst>
          </p:cNvPr>
          <p:cNvSpPr txBox="1"/>
          <p:nvPr/>
        </p:nvSpPr>
        <p:spPr>
          <a:xfrm>
            <a:off x="824406" y="4178888"/>
            <a:ext cx="1775195" cy="2098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ctr" rtl="0"/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BASINKOMST OCH </a:t>
            </a:r>
            <a:br>
              <a:rPr sz="1200" lang="sv">
                <a:latin typeface="+mj-lt"/>
              </a:rPr>
            </a:br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BASFÖRMÖGENHET</a:t>
            </a:r>
            <a:endParaRPr lang="sv" sz="1200" dirty="0">
              <a:latin typeface="+mj-lt"/>
            </a:endParaRPr>
          </a:p>
        </p:txBody>
      </p:sp>
      <p:sp>
        <p:nvSpPr>
          <p:cNvPr id="28" name="Kuusikulmio 27">
            <a:extLst>
              <a:ext uri="{FF2B5EF4-FFF2-40B4-BE49-F238E27FC236}">
                <a16:creationId xmlns:a16="http://schemas.microsoft.com/office/drawing/2014/main" id="{4FA8F678-DB5B-4C80-8C3B-D4C4B003D327}"/>
              </a:ext>
            </a:extLst>
          </p:cNvPr>
          <p:cNvSpPr/>
          <p:nvPr/>
        </p:nvSpPr>
        <p:spPr>
          <a:xfrm rot="10800000">
            <a:off x="2506438" y="4358155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FA0D3838-1869-4413-BFD1-3AED7EA44B43}"/>
              </a:ext>
            </a:extLst>
          </p:cNvPr>
          <p:cNvSpPr txBox="1"/>
          <p:nvPr/>
        </p:nvSpPr>
        <p:spPr>
          <a:xfrm>
            <a:off x="2998479" y="5421298"/>
            <a:ext cx="1775195" cy="20987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ctr" rtl="0"/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INDIVIDUELL</a:t>
            </a:r>
            <a:br>
              <a:rPr sz="1200" lang="sv">
                <a:latin typeface="+mj-lt"/>
              </a:rPr>
            </a:br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KOLDIOXID-</a:t>
            </a:r>
            <a:br>
              <a:rPr sz="1200" lang="sv">
                <a:latin typeface="+mj-lt"/>
              </a:rPr>
            </a:br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BUDGET</a:t>
            </a:r>
            <a:endParaRPr lang="sv" sz="1200" dirty="0">
              <a:latin typeface="+mj-lt"/>
            </a:endParaRPr>
          </a:p>
        </p:txBody>
      </p:sp>
      <p:sp>
        <p:nvSpPr>
          <p:cNvPr id="7" name="Kuusikulmio 6">
            <a:extLst>
              <a:ext uri="{FF2B5EF4-FFF2-40B4-BE49-F238E27FC236}">
                <a16:creationId xmlns:a16="http://schemas.microsoft.com/office/drawing/2014/main" id="{25C1C70D-49E5-44F5-AC61-33497E454402}"/>
              </a:ext>
            </a:extLst>
          </p:cNvPr>
          <p:cNvSpPr/>
          <p:nvPr/>
        </p:nvSpPr>
        <p:spPr>
          <a:xfrm>
            <a:off x="2501626" y="1829909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1FFE9D85-8EDC-4A64-ABFA-CA1A794DC19C}"/>
              </a:ext>
            </a:extLst>
          </p:cNvPr>
          <p:cNvSpPr txBox="1"/>
          <p:nvPr/>
        </p:nvSpPr>
        <p:spPr>
          <a:xfrm>
            <a:off x="3024435" y="2911066"/>
            <a:ext cx="1775195" cy="20987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 rtl="0"/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CIRKULÄR EKONOMI</a:t>
            </a:r>
            <a:endParaRPr lang="sv" sz="1200" dirty="0">
              <a:latin typeface="+mj-lt"/>
            </a:endParaRPr>
          </a:p>
        </p:txBody>
      </p:sp>
      <p:sp>
        <p:nvSpPr>
          <p:cNvPr id="10" name="Kuusikulmio 9">
            <a:extLst>
              <a:ext uri="{FF2B5EF4-FFF2-40B4-BE49-F238E27FC236}">
                <a16:creationId xmlns:a16="http://schemas.microsoft.com/office/drawing/2014/main" id="{48D6FC16-BC18-451E-9BD8-EC154D477090}"/>
              </a:ext>
            </a:extLst>
          </p:cNvPr>
          <p:cNvSpPr/>
          <p:nvPr/>
        </p:nvSpPr>
        <p:spPr>
          <a:xfrm rot="10800000">
            <a:off x="4711279" y="3094032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EADC83DA-572D-495C-AAF0-0473F062E51C}"/>
              </a:ext>
            </a:extLst>
          </p:cNvPr>
          <p:cNvSpPr txBox="1"/>
          <p:nvPr/>
        </p:nvSpPr>
        <p:spPr>
          <a:xfrm>
            <a:off x="5198509" y="4153476"/>
            <a:ext cx="1775195" cy="20987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 rtl="0"/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KORRIGERANDE OCH FÖRNYANDE EKONOMI</a:t>
            </a:r>
            <a:endParaRPr lang="sv" sz="1200" dirty="0">
              <a:latin typeface="+mj-lt"/>
            </a:endParaRPr>
          </a:p>
        </p:txBody>
      </p:sp>
      <p:sp>
        <p:nvSpPr>
          <p:cNvPr id="12" name="Kuusikulmio 11">
            <a:extLst>
              <a:ext uri="{FF2B5EF4-FFF2-40B4-BE49-F238E27FC236}">
                <a16:creationId xmlns:a16="http://schemas.microsoft.com/office/drawing/2014/main" id="{A260C494-7311-4CDA-970B-0E919C1EB685}"/>
              </a:ext>
            </a:extLst>
          </p:cNvPr>
          <p:cNvSpPr/>
          <p:nvPr/>
        </p:nvSpPr>
        <p:spPr>
          <a:xfrm>
            <a:off x="4708873" y="565785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9148FB0A-112D-4E01-B3D7-3AB3127C3D30}"/>
              </a:ext>
            </a:extLst>
          </p:cNvPr>
          <p:cNvSpPr txBox="1"/>
          <p:nvPr/>
        </p:nvSpPr>
        <p:spPr>
          <a:xfrm>
            <a:off x="5238899" y="1654339"/>
            <a:ext cx="1775195" cy="20987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 rtl="0"/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DELTAGAR-EKONOMI</a:t>
            </a:r>
            <a:endParaRPr lang="sv" sz="1200" dirty="0">
              <a:latin typeface="+mj-lt"/>
            </a:endParaRPr>
          </a:p>
        </p:txBody>
      </p:sp>
      <p:sp>
        <p:nvSpPr>
          <p:cNvPr id="14" name="Kuusikulmio 13">
            <a:extLst>
              <a:ext uri="{FF2B5EF4-FFF2-40B4-BE49-F238E27FC236}">
                <a16:creationId xmlns:a16="http://schemas.microsoft.com/office/drawing/2014/main" id="{892FF466-A84E-4E21-8C1D-64B1C9664A10}"/>
              </a:ext>
            </a:extLst>
          </p:cNvPr>
          <p:cNvSpPr/>
          <p:nvPr/>
        </p:nvSpPr>
        <p:spPr>
          <a:xfrm rot="10800000">
            <a:off x="6916119" y="1829909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4EB8AF5C-247E-4429-9ED9-2ACB69488275}"/>
              </a:ext>
            </a:extLst>
          </p:cNvPr>
          <p:cNvSpPr txBox="1"/>
          <p:nvPr/>
        </p:nvSpPr>
        <p:spPr>
          <a:xfrm>
            <a:off x="7415378" y="2964046"/>
            <a:ext cx="1775195" cy="15506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 rtl="0"/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MARKNADS-</a:t>
            </a:r>
            <a:br>
              <a:rPr sz="1200" lang="sv">
                <a:latin typeface="+mj-lt"/>
              </a:rPr>
            </a:br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EKONOMI</a:t>
            </a:r>
            <a:endParaRPr lang="sv" sz="1200" dirty="0">
              <a:latin typeface="+mj-lt"/>
            </a:endParaRPr>
          </a:p>
        </p:txBody>
      </p:sp>
      <p:sp>
        <p:nvSpPr>
          <p:cNvPr id="16" name="Kuusikulmio 15">
            <a:extLst>
              <a:ext uri="{FF2B5EF4-FFF2-40B4-BE49-F238E27FC236}">
                <a16:creationId xmlns:a16="http://schemas.microsoft.com/office/drawing/2014/main" id="{B5BDA243-E828-4B76-BEFE-63DF1DBC34FF}"/>
              </a:ext>
            </a:extLst>
          </p:cNvPr>
          <p:cNvSpPr/>
          <p:nvPr/>
        </p:nvSpPr>
        <p:spPr>
          <a:xfrm>
            <a:off x="294380" y="565785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7" name="Kuusikulmio 16">
            <a:extLst>
              <a:ext uri="{FF2B5EF4-FFF2-40B4-BE49-F238E27FC236}">
                <a16:creationId xmlns:a16="http://schemas.microsoft.com/office/drawing/2014/main" id="{29CA22F4-3235-48F2-B634-112E7DC45993}"/>
              </a:ext>
            </a:extLst>
          </p:cNvPr>
          <p:cNvSpPr/>
          <p:nvPr/>
        </p:nvSpPr>
        <p:spPr>
          <a:xfrm rot="10800000">
            <a:off x="6916119" y="4358155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8" name="Tekstiruutu 17">
            <a:extLst>
              <a:ext uri="{FF2B5EF4-FFF2-40B4-BE49-F238E27FC236}">
                <a16:creationId xmlns:a16="http://schemas.microsoft.com/office/drawing/2014/main" id="{34111494-6707-4624-ADDA-D8477794A099}"/>
              </a:ext>
            </a:extLst>
          </p:cNvPr>
          <p:cNvSpPr txBox="1"/>
          <p:nvPr/>
        </p:nvSpPr>
        <p:spPr>
          <a:xfrm>
            <a:off x="950335" y="1574610"/>
            <a:ext cx="142536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DELNINGS-EKONOMI</a:t>
            </a:r>
            <a:endParaRPr lang="sv" sz="1200" b="0" i="0" dirty="0">
              <a:latin typeface="+mj-lt"/>
            </a:endParaRPr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5E9B0D45-A665-4892-99C7-53642CBD523F}"/>
              </a:ext>
            </a:extLst>
          </p:cNvPr>
          <p:cNvSpPr txBox="1"/>
          <p:nvPr/>
        </p:nvSpPr>
        <p:spPr>
          <a:xfrm>
            <a:off x="7358686" y="5421298"/>
            <a:ext cx="188376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INGA PENGAR </a:t>
            </a:r>
            <a:br>
              <a:rPr sz="1200" b="0" i="0" lang="sv">
                <a:latin typeface="+mj-lt"/>
              </a:rPr>
            </a:br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ALLS</a:t>
            </a:r>
            <a:endParaRPr lang="sv" sz="1200" b="0" i="0" dirty="0">
              <a:latin typeface="+mj-lt"/>
            </a:endParaRPr>
          </a:p>
        </p:txBody>
      </p:sp>
      <p:sp>
        <p:nvSpPr>
          <p:cNvPr id="20" name="Tekstiruutu 19">
            <a:extLst>
              <a:ext uri="{FF2B5EF4-FFF2-40B4-BE49-F238E27FC236}">
                <a16:creationId xmlns:a16="http://schemas.microsoft.com/office/drawing/2014/main" id="{E2A3F34B-F4B5-449E-B56E-87D9AE7B9B04}"/>
              </a:ext>
            </a:extLst>
          </p:cNvPr>
          <p:cNvSpPr txBox="1"/>
          <p:nvPr/>
        </p:nvSpPr>
        <p:spPr>
          <a:xfrm>
            <a:off x="4379574" y="93869"/>
            <a:ext cx="1146852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 rtl="0"/>
            <a:r>
              <a:rPr sz="2000" b="0" i="0" u="none" baseline="0" lang="sv">
                <a:latin typeface="+mj-lt"/>
                <a:ea typeface="+mj-lt"/>
                <a:cs typeface="+mj-lt"/>
                <a:sym typeface="+mj-lt"/>
              </a:rPr>
              <a:t>EKONOMI</a:t>
            </a:r>
            <a:endParaRPr lang="sv" sz="2000" b="0" i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25502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Kuusikulmio 26">
            <a:extLst>
              <a:ext uri="{FF2B5EF4-FFF2-40B4-BE49-F238E27FC236}">
                <a16:creationId xmlns:a16="http://schemas.microsoft.com/office/drawing/2014/main" id="{EA16275D-4562-4354-9015-F147057BF5A5}"/>
              </a:ext>
            </a:extLst>
          </p:cNvPr>
          <p:cNvSpPr/>
          <p:nvPr/>
        </p:nvSpPr>
        <p:spPr>
          <a:xfrm>
            <a:off x="255877" y="2871147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28" name="Kuusikulmio 27">
            <a:extLst>
              <a:ext uri="{FF2B5EF4-FFF2-40B4-BE49-F238E27FC236}">
                <a16:creationId xmlns:a16="http://schemas.microsoft.com/office/drawing/2014/main" id="{4FA8F678-DB5B-4C80-8C3B-D4C4B003D327}"/>
              </a:ext>
            </a:extLst>
          </p:cNvPr>
          <p:cNvSpPr/>
          <p:nvPr/>
        </p:nvSpPr>
        <p:spPr>
          <a:xfrm rot="10800000">
            <a:off x="2460718" y="4135270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7" name="Kuusikulmio 6">
            <a:extLst>
              <a:ext uri="{FF2B5EF4-FFF2-40B4-BE49-F238E27FC236}">
                <a16:creationId xmlns:a16="http://schemas.microsoft.com/office/drawing/2014/main" id="{25C1C70D-49E5-44F5-AC61-33497E454402}"/>
              </a:ext>
            </a:extLst>
          </p:cNvPr>
          <p:cNvSpPr/>
          <p:nvPr/>
        </p:nvSpPr>
        <p:spPr>
          <a:xfrm>
            <a:off x="2455906" y="1607024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0" name="Kuusikulmio 9">
            <a:extLst>
              <a:ext uri="{FF2B5EF4-FFF2-40B4-BE49-F238E27FC236}">
                <a16:creationId xmlns:a16="http://schemas.microsoft.com/office/drawing/2014/main" id="{48D6FC16-BC18-451E-9BD8-EC154D477090}"/>
              </a:ext>
            </a:extLst>
          </p:cNvPr>
          <p:cNvSpPr/>
          <p:nvPr/>
        </p:nvSpPr>
        <p:spPr>
          <a:xfrm rot="10800000">
            <a:off x="4665559" y="2871147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2" name="Kuusikulmio 11">
            <a:extLst>
              <a:ext uri="{FF2B5EF4-FFF2-40B4-BE49-F238E27FC236}">
                <a16:creationId xmlns:a16="http://schemas.microsoft.com/office/drawing/2014/main" id="{A260C494-7311-4CDA-970B-0E919C1EB685}"/>
              </a:ext>
            </a:extLst>
          </p:cNvPr>
          <p:cNvSpPr/>
          <p:nvPr/>
        </p:nvSpPr>
        <p:spPr>
          <a:xfrm>
            <a:off x="4663153" y="342900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4" name="Kuusikulmio 13">
            <a:extLst>
              <a:ext uri="{FF2B5EF4-FFF2-40B4-BE49-F238E27FC236}">
                <a16:creationId xmlns:a16="http://schemas.microsoft.com/office/drawing/2014/main" id="{892FF466-A84E-4E21-8C1D-64B1C9664A10}"/>
              </a:ext>
            </a:extLst>
          </p:cNvPr>
          <p:cNvSpPr/>
          <p:nvPr/>
        </p:nvSpPr>
        <p:spPr>
          <a:xfrm rot="10800000">
            <a:off x="6870399" y="1607024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6" name="Kuusikulmio 15">
            <a:extLst>
              <a:ext uri="{FF2B5EF4-FFF2-40B4-BE49-F238E27FC236}">
                <a16:creationId xmlns:a16="http://schemas.microsoft.com/office/drawing/2014/main" id="{B5BDA243-E828-4B76-BEFE-63DF1DBC34FF}"/>
              </a:ext>
            </a:extLst>
          </p:cNvPr>
          <p:cNvSpPr/>
          <p:nvPr/>
        </p:nvSpPr>
        <p:spPr>
          <a:xfrm>
            <a:off x="248660" y="342900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7" name="Kuusikulmio 16">
            <a:extLst>
              <a:ext uri="{FF2B5EF4-FFF2-40B4-BE49-F238E27FC236}">
                <a16:creationId xmlns:a16="http://schemas.microsoft.com/office/drawing/2014/main" id="{29CA22F4-3235-48F2-B634-112E7DC45993}"/>
              </a:ext>
            </a:extLst>
          </p:cNvPr>
          <p:cNvSpPr/>
          <p:nvPr/>
        </p:nvSpPr>
        <p:spPr>
          <a:xfrm rot="10800000">
            <a:off x="6870399" y="4135270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</p:spTree>
    <p:extLst>
      <p:ext uri="{BB962C8B-B14F-4D97-AF65-F5344CB8AC3E}">
        <p14:creationId xmlns:p14="http://schemas.microsoft.com/office/powerpoint/2010/main" val="1878526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Kuusikulmio 26">
            <a:extLst>
              <a:ext uri="{FF2B5EF4-FFF2-40B4-BE49-F238E27FC236}">
                <a16:creationId xmlns:a16="http://schemas.microsoft.com/office/drawing/2014/main" id="{EA16275D-4562-4354-9015-F147057BF5A5}"/>
              </a:ext>
            </a:extLst>
          </p:cNvPr>
          <p:cNvSpPr/>
          <p:nvPr/>
        </p:nvSpPr>
        <p:spPr>
          <a:xfrm>
            <a:off x="284452" y="3105462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7DA260CA-EDFA-489E-915D-2B65018DDC13}"/>
              </a:ext>
            </a:extLst>
          </p:cNvPr>
          <p:cNvSpPr txBox="1"/>
          <p:nvPr/>
        </p:nvSpPr>
        <p:spPr>
          <a:xfrm>
            <a:off x="807261" y="4190318"/>
            <a:ext cx="1775195" cy="20987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ctr">
            <a:noAutofit/>
          </a:bodyPr>
          <a:lstStyle/>
          <a:p>
            <a:pPr algn="ctr" rtl="0"/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ISOLERING</a:t>
            </a:r>
            <a:endParaRPr lang="sv" sz="1200" dirty="0">
              <a:latin typeface="+mj-lt"/>
            </a:endParaRPr>
          </a:p>
        </p:txBody>
      </p:sp>
      <p:sp>
        <p:nvSpPr>
          <p:cNvPr id="28" name="Kuusikulmio 27">
            <a:extLst>
              <a:ext uri="{FF2B5EF4-FFF2-40B4-BE49-F238E27FC236}">
                <a16:creationId xmlns:a16="http://schemas.microsoft.com/office/drawing/2014/main" id="{4FA8F678-DB5B-4C80-8C3B-D4C4B003D327}"/>
              </a:ext>
            </a:extLst>
          </p:cNvPr>
          <p:cNvSpPr/>
          <p:nvPr/>
        </p:nvSpPr>
        <p:spPr>
          <a:xfrm rot="10800000">
            <a:off x="2489293" y="4369585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FA0D3838-1869-4413-BFD1-3AED7EA44B43}"/>
              </a:ext>
            </a:extLst>
          </p:cNvPr>
          <p:cNvSpPr txBox="1"/>
          <p:nvPr/>
        </p:nvSpPr>
        <p:spPr>
          <a:xfrm>
            <a:off x="2981334" y="5432728"/>
            <a:ext cx="1775195" cy="20987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ctr">
            <a:noAutofit/>
          </a:bodyPr>
          <a:lstStyle/>
          <a:p>
            <a:pPr algn="ctr" rtl="0"/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SJÄLV-</a:t>
            </a:r>
            <a:br>
              <a:rPr sz="1200" lang="sv">
                <a:latin typeface="+mj-lt"/>
              </a:rPr>
            </a:br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FÖRVERKLIGANDE</a:t>
            </a:r>
            <a:endParaRPr lang="sv" sz="1200" dirty="0">
              <a:latin typeface="+mj-lt"/>
            </a:endParaRPr>
          </a:p>
        </p:txBody>
      </p:sp>
      <p:sp>
        <p:nvSpPr>
          <p:cNvPr id="7" name="Kuusikulmio 6">
            <a:extLst>
              <a:ext uri="{FF2B5EF4-FFF2-40B4-BE49-F238E27FC236}">
                <a16:creationId xmlns:a16="http://schemas.microsoft.com/office/drawing/2014/main" id="{25C1C70D-49E5-44F5-AC61-33497E454402}"/>
              </a:ext>
            </a:extLst>
          </p:cNvPr>
          <p:cNvSpPr/>
          <p:nvPr/>
        </p:nvSpPr>
        <p:spPr>
          <a:xfrm>
            <a:off x="2484481" y="1841339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1FFE9D85-8EDC-4A64-ABFA-CA1A794DC19C}"/>
              </a:ext>
            </a:extLst>
          </p:cNvPr>
          <p:cNvSpPr txBox="1"/>
          <p:nvPr/>
        </p:nvSpPr>
        <p:spPr>
          <a:xfrm>
            <a:off x="3007290" y="2922496"/>
            <a:ext cx="1775195" cy="20987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 rtl="0"/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TALKO-</a:t>
            </a:r>
            <a:br>
              <a:rPr sz="1200" lang="sv">
                <a:latin typeface="+mj-lt"/>
              </a:rPr>
            </a:br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KULTUR</a:t>
            </a:r>
            <a:endParaRPr lang="sv" sz="1200" dirty="0">
              <a:latin typeface="+mj-lt"/>
            </a:endParaRPr>
          </a:p>
        </p:txBody>
      </p:sp>
      <p:sp>
        <p:nvSpPr>
          <p:cNvPr id="10" name="Kuusikulmio 9">
            <a:extLst>
              <a:ext uri="{FF2B5EF4-FFF2-40B4-BE49-F238E27FC236}">
                <a16:creationId xmlns:a16="http://schemas.microsoft.com/office/drawing/2014/main" id="{48D6FC16-BC18-451E-9BD8-EC154D477090}"/>
              </a:ext>
            </a:extLst>
          </p:cNvPr>
          <p:cNvSpPr/>
          <p:nvPr/>
        </p:nvSpPr>
        <p:spPr>
          <a:xfrm rot="10800000">
            <a:off x="4694134" y="3105462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EADC83DA-572D-495C-AAF0-0473F062E51C}"/>
              </a:ext>
            </a:extLst>
          </p:cNvPr>
          <p:cNvSpPr txBox="1"/>
          <p:nvPr/>
        </p:nvSpPr>
        <p:spPr>
          <a:xfrm>
            <a:off x="5181364" y="4164906"/>
            <a:ext cx="1775195" cy="20987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 rtl="0"/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FRAMHÄVA NJUTNING</a:t>
            </a:r>
            <a:endParaRPr lang="sv" sz="1200" dirty="0">
              <a:latin typeface="+mj-lt"/>
            </a:endParaRPr>
          </a:p>
        </p:txBody>
      </p:sp>
      <p:sp>
        <p:nvSpPr>
          <p:cNvPr id="12" name="Kuusikulmio 11">
            <a:extLst>
              <a:ext uri="{FF2B5EF4-FFF2-40B4-BE49-F238E27FC236}">
                <a16:creationId xmlns:a16="http://schemas.microsoft.com/office/drawing/2014/main" id="{A260C494-7311-4CDA-970B-0E919C1EB685}"/>
              </a:ext>
            </a:extLst>
          </p:cNvPr>
          <p:cNvSpPr/>
          <p:nvPr/>
        </p:nvSpPr>
        <p:spPr>
          <a:xfrm>
            <a:off x="4691728" y="577215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9148FB0A-112D-4E01-B3D7-3AB3127C3D30}"/>
              </a:ext>
            </a:extLst>
          </p:cNvPr>
          <p:cNvSpPr txBox="1"/>
          <p:nvPr/>
        </p:nvSpPr>
        <p:spPr>
          <a:xfrm>
            <a:off x="5221754" y="1665769"/>
            <a:ext cx="1775195" cy="20987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 rtl="0"/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VÄRNANDE OM BILDNING</a:t>
            </a:r>
            <a:endParaRPr lang="sv" sz="1200" dirty="0">
              <a:latin typeface="+mj-lt"/>
            </a:endParaRPr>
          </a:p>
        </p:txBody>
      </p:sp>
      <p:sp>
        <p:nvSpPr>
          <p:cNvPr id="14" name="Kuusikulmio 13">
            <a:extLst>
              <a:ext uri="{FF2B5EF4-FFF2-40B4-BE49-F238E27FC236}">
                <a16:creationId xmlns:a16="http://schemas.microsoft.com/office/drawing/2014/main" id="{892FF466-A84E-4E21-8C1D-64B1C9664A10}"/>
              </a:ext>
            </a:extLst>
          </p:cNvPr>
          <p:cNvSpPr/>
          <p:nvPr/>
        </p:nvSpPr>
        <p:spPr>
          <a:xfrm rot="10800000">
            <a:off x="6898974" y="1841339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4EB8AF5C-247E-4429-9ED9-2ACB69488275}"/>
              </a:ext>
            </a:extLst>
          </p:cNvPr>
          <p:cNvSpPr txBox="1"/>
          <p:nvPr/>
        </p:nvSpPr>
        <p:spPr>
          <a:xfrm>
            <a:off x="7395827" y="2908179"/>
            <a:ext cx="1775195" cy="20987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 rtl="0"/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DET LOKALA</a:t>
            </a:r>
            <a:endParaRPr lang="sv" sz="1200" dirty="0">
              <a:latin typeface="+mj-lt"/>
            </a:endParaRPr>
          </a:p>
        </p:txBody>
      </p:sp>
      <p:sp>
        <p:nvSpPr>
          <p:cNvPr id="16" name="Kuusikulmio 15">
            <a:extLst>
              <a:ext uri="{FF2B5EF4-FFF2-40B4-BE49-F238E27FC236}">
                <a16:creationId xmlns:a16="http://schemas.microsoft.com/office/drawing/2014/main" id="{B5BDA243-E828-4B76-BEFE-63DF1DBC34FF}"/>
              </a:ext>
            </a:extLst>
          </p:cNvPr>
          <p:cNvSpPr/>
          <p:nvPr/>
        </p:nvSpPr>
        <p:spPr>
          <a:xfrm>
            <a:off x="277235" y="577215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7" name="Kuusikulmio 16">
            <a:extLst>
              <a:ext uri="{FF2B5EF4-FFF2-40B4-BE49-F238E27FC236}">
                <a16:creationId xmlns:a16="http://schemas.microsoft.com/office/drawing/2014/main" id="{29CA22F4-3235-48F2-B634-112E7DC45993}"/>
              </a:ext>
            </a:extLst>
          </p:cNvPr>
          <p:cNvSpPr/>
          <p:nvPr/>
        </p:nvSpPr>
        <p:spPr>
          <a:xfrm rot="10800000">
            <a:off x="6898974" y="4369585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8" name="Tekstiruutu 17">
            <a:extLst>
              <a:ext uri="{FF2B5EF4-FFF2-40B4-BE49-F238E27FC236}">
                <a16:creationId xmlns:a16="http://schemas.microsoft.com/office/drawing/2014/main" id="{34111494-6707-4624-ADDA-D8477794A099}"/>
              </a:ext>
            </a:extLst>
          </p:cNvPr>
          <p:cNvSpPr txBox="1"/>
          <p:nvPr/>
        </p:nvSpPr>
        <p:spPr>
          <a:xfrm>
            <a:off x="933190" y="1586040"/>
            <a:ext cx="1425362" cy="36933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LIVSLÅNGT LÄRANDE</a:t>
            </a:r>
            <a:endParaRPr lang="sv" sz="1200" dirty="0">
              <a:latin typeface="+mj-lt"/>
            </a:endParaRPr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5E9B0D45-A665-4892-99C7-53642CBD523F}"/>
              </a:ext>
            </a:extLst>
          </p:cNvPr>
          <p:cNvSpPr txBox="1"/>
          <p:nvPr/>
        </p:nvSpPr>
        <p:spPr>
          <a:xfrm>
            <a:off x="7341541" y="5260666"/>
            <a:ext cx="1883766" cy="55399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SMÅ </a:t>
            </a:r>
            <a:br>
              <a:rPr sz="1200" b="0" i="0" lang="sv">
                <a:latin typeface="+mj-lt"/>
              </a:rPr>
            </a:br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KRINGVANDRANDE GEMENSKAPER</a:t>
            </a:r>
            <a:endParaRPr lang="sv" sz="1200" b="0" i="0" dirty="0">
              <a:latin typeface="+mj-lt"/>
            </a:endParaRPr>
          </a:p>
        </p:txBody>
      </p:sp>
      <p:sp>
        <p:nvSpPr>
          <p:cNvPr id="20" name="Tekstiruutu 19">
            <a:extLst>
              <a:ext uri="{FF2B5EF4-FFF2-40B4-BE49-F238E27FC236}">
                <a16:creationId xmlns:a16="http://schemas.microsoft.com/office/drawing/2014/main" id="{05AB54B6-2AF7-4E95-BE5C-D77A4F3DF4D3}"/>
              </a:ext>
            </a:extLst>
          </p:cNvPr>
          <p:cNvSpPr txBox="1"/>
          <p:nvPr/>
        </p:nvSpPr>
        <p:spPr>
          <a:xfrm>
            <a:off x="3114708" y="93869"/>
            <a:ext cx="367658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 rtl="0"/>
            <a:r>
              <a:rPr sz="2000" b="0" i="0" u="none" baseline="0" lang="sv">
                <a:latin typeface="+mj-lt"/>
                <a:ea typeface="+mj-lt"/>
                <a:cs typeface="+mj-lt"/>
                <a:sym typeface="+mj-lt"/>
              </a:rPr>
              <a:t>KULTUR OCH GEMENSKAPER</a:t>
            </a:r>
            <a:endParaRPr lang="sv" sz="2000" b="0" i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69605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Kuusikulmio 26">
            <a:extLst>
              <a:ext uri="{FF2B5EF4-FFF2-40B4-BE49-F238E27FC236}">
                <a16:creationId xmlns:a16="http://schemas.microsoft.com/office/drawing/2014/main" id="{EA16275D-4562-4354-9015-F147057BF5A5}"/>
              </a:ext>
            </a:extLst>
          </p:cNvPr>
          <p:cNvSpPr/>
          <p:nvPr/>
        </p:nvSpPr>
        <p:spPr>
          <a:xfrm>
            <a:off x="255877" y="2871147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28" name="Kuusikulmio 27">
            <a:extLst>
              <a:ext uri="{FF2B5EF4-FFF2-40B4-BE49-F238E27FC236}">
                <a16:creationId xmlns:a16="http://schemas.microsoft.com/office/drawing/2014/main" id="{4FA8F678-DB5B-4C80-8C3B-D4C4B003D327}"/>
              </a:ext>
            </a:extLst>
          </p:cNvPr>
          <p:cNvSpPr/>
          <p:nvPr/>
        </p:nvSpPr>
        <p:spPr>
          <a:xfrm rot="10800000">
            <a:off x="2460718" y="4135270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7" name="Kuusikulmio 6">
            <a:extLst>
              <a:ext uri="{FF2B5EF4-FFF2-40B4-BE49-F238E27FC236}">
                <a16:creationId xmlns:a16="http://schemas.microsoft.com/office/drawing/2014/main" id="{25C1C70D-49E5-44F5-AC61-33497E454402}"/>
              </a:ext>
            </a:extLst>
          </p:cNvPr>
          <p:cNvSpPr/>
          <p:nvPr/>
        </p:nvSpPr>
        <p:spPr>
          <a:xfrm>
            <a:off x="2455906" y="1607024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0" name="Kuusikulmio 9">
            <a:extLst>
              <a:ext uri="{FF2B5EF4-FFF2-40B4-BE49-F238E27FC236}">
                <a16:creationId xmlns:a16="http://schemas.microsoft.com/office/drawing/2014/main" id="{48D6FC16-BC18-451E-9BD8-EC154D477090}"/>
              </a:ext>
            </a:extLst>
          </p:cNvPr>
          <p:cNvSpPr/>
          <p:nvPr/>
        </p:nvSpPr>
        <p:spPr>
          <a:xfrm rot="10800000">
            <a:off x="4665559" y="2871147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2" name="Kuusikulmio 11">
            <a:extLst>
              <a:ext uri="{FF2B5EF4-FFF2-40B4-BE49-F238E27FC236}">
                <a16:creationId xmlns:a16="http://schemas.microsoft.com/office/drawing/2014/main" id="{A260C494-7311-4CDA-970B-0E919C1EB685}"/>
              </a:ext>
            </a:extLst>
          </p:cNvPr>
          <p:cNvSpPr/>
          <p:nvPr/>
        </p:nvSpPr>
        <p:spPr>
          <a:xfrm>
            <a:off x="4663153" y="342900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4" name="Kuusikulmio 13">
            <a:extLst>
              <a:ext uri="{FF2B5EF4-FFF2-40B4-BE49-F238E27FC236}">
                <a16:creationId xmlns:a16="http://schemas.microsoft.com/office/drawing/2014/main" id="{892FF466-A84E-4E21-8C1D-64B1C9664A10}"/>
              </a:ext>
            </a:extLst>
          </p:cNvPr>
          <p:cNvSpPr/>
          <p:nvPr/>
        </p:nvSpPr>
        <p:spPr>
          <a:xfrm rot="10800000">
            <a:off x="6870399" y="1607024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6" name="Kuusikulmio 15">
            <a:extLst>
              <a:ext uri="{FF2B5EF4-FFF2-40B4-BE49-F238E27FC236}">
                <a16:creationId xmlns:a16="http://schemas.microsoft.com/office/drawing/2014/main" id="{B5BDA243-E828-4B76-BEFE-63DF1DBC34FF}"/>
              </a:ext>
            </a:extLst>
          </p:cNvPr>
          <p:cNvSpPr/>
          <p:nvPr/>
        </p:nvSpPr>
        <p:spPr>
          <a:xfrm>
            <a:off x="248660" y="342900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7" name="Kuusikulmio 16">
            <a:extLst>
              <a:ext uri="{FF2B5EF4-FFF2-40B4-BE49-F238E27FC236}">
                <a16:creationId xmlns:a16="http://schemas.microsoft.com/office/drawing/2014/main" id="{29CA22F4-3235-48F2-B634-112E7DC45993}"/>
              </a:ext>
            </a:extLst>
          </p:cNvPr>
          <p:cNvSpPr/>
          <p:nvPr/>
        </p:nvSpPr>
        <p:spPr>
          <a:xfrm rot="10800000">
            <a:off x="6870399" y="4135270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</p:spTree>
    <p:extLst>
      <p:ext uri="{BB962C8B-B14F-4D97-AF65-F5344CB8AC3E}">
        <p14:creationId xmlns:p14="http://schemas.microsoft.com/office/powerpoint/2010/main" val="3522030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Kuusikulmio 26">
            <a:extLst>
              <a:ext uri="{FF2B5EF4-FFF2-40B4-BE49-F238E27FC236}">
                <a16:creationId xmlns:a16="http://schemas.microsoft.com/office/drawing/2014/main" id="{EA16275D-4562-4354-9015-F147057BF5A5}"/>
              </a:ext>
            </a:extLst>
          </p:cNvPr>
          <p:cNvSpPr/>
          <p:nvPr/>
        </p:nvSpPr>
        <p:spPr>
          <a:xfrm>
            <a:off x="204442" y="3094032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7DA260CA-EDFA-489E-915D-2B65018DDC13}"/>
              </a:ext>
            </a:extLst>
          </p:cNvPr>
          <p:cNvSpPr txBox="1"/>
          <p:nvPr/>
        </p:nvSpPr>
        <p:spPr>
          <a:xfrm>
            <a:off x="727251" y="4178888"/>
            <a:ext cx="1775195" cy="20987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ctr">
            <a:noAutofit/>
          </a:bodyPr>
          <a:lstStyle/>
          <a:p>
            <a:pPr algn="ctr" rtl="0"/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ENERGI-</a:t>
            </a:r>
            <a:br>
              <a:rPr sz="1200" lang="sv">
                <a:latin typeface="+mj-lt"/>
              </a:rPr>
            </a:br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PRODUKTION </a:t>
            </a:r>
            <a:br>
              <a:rPr sz="1200" lang="sv">
                <a:latin typeface="+mj-lt"/>
              </a:rPr>
            </a:br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MED</a:t>
            </a:r>
            <a:br>
              <a:rPr sz="1200" lang="sv">
                <a:latin typeface="+mj-lt"/>
              </a:rPr>
            </a:br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NOLLUTSLÄPP</a:t>
            </a:r>
            <a:endParaRPr lang="sv" sz="1200" dirty="0">
              <a:latin typeface="+mj-lt"/>
            </a:endParaRPr>
          </a:p>
        </p:txBody>
      </p:sp>
      <p:sp>
        <p:nvSpPr>
          <p:cNvPr id="28" name="Kuusikulmio 27">
            <a:extLst>
              <a:ext uri="{FF2B5EF4-FFF2-40B4-BE49-F238E27FC236}">
                <a16:creationId xmlns:a16="http://schemas.microsoft.com/office/drawing/2014/main" id="{4FA8F678-DB5B-4C80-8C3B-D4C4B003D327}"/>
              </a:ext>
            </a:extLst>
          </p:cNvPr>
          <p:cNvSpPr/>
          <p:nvPr/>
        </p:nvSpPr>
        <p:spPr>
          <a:xfrm rot="10800000">
            <a:off x="2409283" y="4358155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FA0D3838-1869-4413-BFD1-3AED7EA44B43}"/>
              </a:ext>
            </a:extLst>
          </p:cNvPr>
          <p:cNvSpPr txBox="1"/>
          <p:nvPr/>
        </p:nvSpPr>
        <p:spPr>
          <a:xfrm>
            <a:off x="2901324" y="5421298"/>
            <a:ext cx="1775195" cy="20987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ctr">
            <a:noAutofit/>
          </a:bodyPr>
          <a:lstStyle/>
          <a:p>
            <a:pPr algn="ctr" rtl="0"/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TILLBAKA TILL </a:t>
            </a:r>
            <a:br>
              <a:rPr sz="1200" lang="sv">
                <a:latin typeface="+mj-lt"/>
              </a:rPr>
            </a:br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NATUREN</a:t>
            </a:r>
            <a:endParaRPr lang="sv" sz="1200" dirty="0">
              <a:latin typeface="+mj-lt"/>
            </a:endParaRPr>
          </a:p>
        </p:txBody>
      </p:sp>
      <p:sp>
        <p:nvSpPr>
          <p:cNvPr id="7" name="Kuusikulmio 6">
            <a:extLst>
              <a:ext uri="{FF2B5EF4-FFF2-40B4-BE49-F238E27FC236}">
                <a16:creationId xmlns:a16="http://schemas.microsoft.com/office/drawing/2014/main" id="{25C1C70D-49E5-44F5-AC61-33497E454402}"/>
              </a:ext>
            </a:extLst>
          </p:cNvPr>
          <p:cNvSpPr/>
          <p:nvPr/>
        </p:nvSpPr>
        <p:spPr>
          <a:xfrm>
            <a:off x="2404471" y="1829909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1FFE9D85-8EDC-4A64-ABFA-CA1A794DC19C}"/>
              </a:ext>
            </a:extLst>
          </p:cNvPr>
          <p:cNvSpPr txBox="1"/>
          <p:nvPr/>
        </p:nvSpPr>
        <p:spPr>
          <a:xfrm>
            <a:off x="2927280" y="2911066"/>
            <a:ext cx="1775195" cy="20987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 rtl="0"/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HELAUTOMATISERAT SAMHÄLLE</a:t>
            </a:r>
            <a:endParaRPr lang="sv" sz="1200" dirty="0">
              <a:latin typeface="+mj-lt"/>
            </a:endParaRPr>
          </a:p>
        </p:txBody>
      </p:sp>
      <p:sp>
        <p:nvSpPr>
          <p:cNvPr id="10" name="Kuusikulmio 9">
            <a:extLst>
              <a:ext uri="{FF2B5EF4-FFF2-40B4-BE49-F238E27FC236}">
                <a16:creationId xmlns:a16="http://schemas.microsoft.com/office/drawing/2014/main" id="{48D6FC16-BC18-451E-9BD8-EC154D477090}"/>
              </a:ext>
            </a:extLst>
          </p:cNvPr>
          <p:cNvSpPr/>
          <p:nvPr/>
        </p:nvSpPr>
        <p:spPr>
          <a:xfrm rot="10800000">
            <a:off x="4614124" y="3094032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EADC83DA-572D-495C-AAF0-0473F062E51C}"/>
              </a:ext>
            </a:extLst>
          </p:cNvPr>
          <p:cNvSpPr txBox="1"/>
          <p:nvPr/>
        </p:nvSpPr>
        <p:spPr>
          <a:xfrm>
            <a:off x="5101354" y="4153476"/>
            <a:ext cx="1775195" cy="20987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 rtl="0"/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VIRTUALITET</a:t>
            </a:r>
            <a:endParaRPr lang="sv" sz="1200" dirty="0">
              <a:latin typeface="+mj-lt"/>
            </a:endParaRPr>
          </a:p>
        </p:txBody>
      </p:sp>
      <p:sp>
        <p:nvSpPr>
          <p:cNvPr id="12" name="Kuusikulmio 11">
            <a:extLst>
              <a:ext uri="{FF2B5EF4-FFF2-40B4-BE49-F238E27FC236}">
                <a16:creationId xmlns:a16="http://schemas.microsoft.com/office/drawing/2014/main" id="{A260C494-7311-4CDA-970B-0E919C1EB685}"/>
              </a:ext>
            </a:extLst>
          </p:cNvPr>
          <p:cNvSpPr/>
          <p:nvPr/>
        </p:nvSpPr>
        <p:spPr>
          <a:xfrm>
            <a:off x="4611718" y="565785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9148FB0A-112D-4E01-B3D7-3AB3127C3D30}"/>
              </a:ext>
            </a:extLst>
          </p:cNvPr>
          <p:cNvSpPr txBox="1"/>
          <p:nvPr/>
        </p:nvSpPr>
        <p:spPr>
          <a:xfrm>
            <a:off x="5141744" y="1654339"/>
            <a:ext cx="1775195" cy="20987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 rtl="0"/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PERMAKULTUR</a:t>
            </a:r>
            <a:endParaRPr lang="sv" sz="1200" dirty="0">
              <a:latin typeface="+mj-lt"/>
            </a:endParaRPr>
          </a:p>
        </p:txBody>
      </p:sp>
      <p:sp>
        <p:nvSpPr>
          <p:cNvPr id="14" name="Kuusikulmio 13">
            <a:extLst>
              <a:ext uri="{FF2B5EF4-FFF2-40B4-BE49-F238E27FC236}">
                <a16:creationId xmlns:a16="http://schemas.microsoft.com/office/drawing/2014/main" id="{892FF466-A84E-4E21-8C1D-64B1C9664A10}"/>
              </a:ext>
            </a:extLst>
          </p:cNvPr>
          <p:cNvSpPr/>
          <p:nvPr/>
        </p:nvSpPr>
        <p:spPr>
          <a:xfrm rot="10800000">
            <a:off x="6818964" y="1829909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4EB8AF5C-247E-4429-9ED9-2ACB69488275}"/>
              </a:ext>
            </a:extLst>
          </p:cNvPr>
          <p:cNvSpPr txBox="1"/>
          <p:nvPr/>
        </p:nvSpPr>
        <p:spPr>
          <a:xfrm>
            <a:off x="7315817" y="2896749"/>
            <a:ext cx="1775195" cy="20987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 rtl="0"/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BOSÄTTNING PÅ FLERA PLANETER</a:t>
            </a:r>
            <a:endParaRPr lang="sv" sz="1200" dirty="0">
              <a:latin typeface="+mj-lt"/>
            </a:endParaRPr>
          </a:p>
        </p:txBody>
      </p:sp>
      <p:sp>
        <p:nvSpPr>
          <p:cNvPr id="16" name="Kuusikulmio 15">
            <a:extLst>
              <a:ext uri="{FF2B5EF4-FFF2-40B4-BE49-F238E27FC236}">
                <a16:creationId xmlns:a16="http://schemas.microsoft.com/office/drawing/2014/main" id="{B5BDA243-E828-4B76-BEFE-63DF1DBC34FF}"/>
              </a:ext>
            </a:extLst>
          </p:cNvPr>
          <p:cNvSpPr/>
          <p:nvPr/>
        </p:nvSpPr>
        <p:spPr>
          <a:xfrm>
            <a:off x="197225" y="565785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7" name="Kuusikulmio 16">
            <a:extLst>
              <a:ext uri="{FF2B5EF4-FFF2-40B4-BE49-F238E27FC236}">
                <a16:creationId xmlns:a16="http://schemas.microsoft.com/office/drawing/2014/main" id="{29CA22F4-3235-48F2-B634-112E7DC45993}"/>
              </a:ext>
            </a:extLst>
          </p:cNvPr>
          <p:cNvSpPr/>
          <p:nvPr/>
        </p:nvSpPr>
        <p:spPr>
          <a:xfrm rot="10800000">
            <a:off x="6818964" y="4358155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8" name="Tekstiruutu 17">
            <a:extLst>
              <a:ext uri="{FF2B5EF4-FFF2-40B4-BE49-F238E27FC236}">
                <a16:creationId xmlns:a16="http://schemas.microsoft.com/office/drawing/2014/main" id="{34111494-6707-4624-ADDA-D8477794A099}"/>
              </a:ext>
            </a:extLst>
          </p:cNvPr>
          <p:cNvSpPr txBox="1"/>
          <p:nvPr/>
        </p:nvSpPr>
        <p:spPr>
          <a:xfrm>
            <a:off x="679003" y="1587166"/>
            <a:ext cx="1773717" cy="36933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SMARTA STÄDER</a:t>
            </a:r>
            <a:endParaRPr lang="sv" sz="1200" dirty="0">
              <a:latin typeface="+mj-lt"/>
            </a:endParaRPr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5E9B0D45-A665-4892-99C7-53642CBD523F}"/>
              </a:ext>
            </a:extLst>
          </p:cNvPr>
          <p:cNvSpPr txBox="1"/>
          <p:nvPr/>
        </p:nvSpPr>
        <p:spPr>
          <a:xfrm>
            <a:off x="7261531" y="5459945"/>
            <a:ext cx="1883766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sz="1200" b="0" i="0" u="none" baseline="0" lang="sv">
                <a:latin typeface="+mj-lt"/>
                <a:ea typeface="+mj-lt"/>
                <a:cs typeface="+mj-lt"/>
                <a:sym typeface="+mj-lt"/>
              </a:rPr>
              <a:t>STADSODLING</a:t>
            </a:r>
            <a:endParaRPr lang="sv" sz="1200" b="0" i="0" dirty="0">
              <a:latin typeface="+mj-lt"/>
            </a:endParaRPr>
          </a:p>
        </p:txBody>
      </p:sp>
      <p:sp>
        <p:nvSpPr>
          <p:cNvPr id="20" name="Tekstiruutu 19">
            <a:extLst>
              <a:ext uri="{FF2B5EF4-FFF2-40B4-BE49-F238E27FC236}">
                <a16:creationId xmlns:a16="http://schemas.microsoft.com/office/drawing/2014/main" id="{E0A37E40-5202-4FBD-99E4-963765ECCAAA}"/>
              </a:ext>
            </a:extLst>
          </p:cNvPr>
          <p:cNvSpPr txBox="1"/>
          <p:nvPr/>
        </p:nvSpPr>
        <p:spPr>
          <a:xfrm>
            <a:off x="4113892" y="93869"/>
            <a:ext cx="167821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 rtl="0"/>
            <a:r>
              <a:rPr sz="2000" b="0" i="0" u="none" baseline="0" lang="sv">
                <a:latin typeface="+mj-lt"/>
                <a:ea typeface="+mj-lt"/>
                <a:cs typeface="+mj-lt"/>
                <a:sym typeface="+mj-lt"/>
              </a:rPr>
              <a:t>MILJÖ</a:t>
            </a:r>
            <a:endParaRPr lang="sv" sz="2000" b="0" i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67628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Kuusikulmio 26">
            <a:extLst>
              <a:ext uri="{FF2B5EF4-FFF2-40B4-BE49-F238E27FC236}">
                <a16:creationId xmlns:a16="http://schemas.microsoft.com/office/drawing/2014/main" id="{EA16275D-4562-4354-9015-F147057BF5A5}"/>
              </a:ext>
            </a:extLst>
          </p:cNvPr>
          <p:cNvSpPr/>
          <p:nvPr/>
        </p:nvSpPr>
        <p:spPr>
          <a:xfrm>
            <a:off x="255877" y="2871147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28" name="Kuusikulmio 27">
            <a:extLst>
              <a:ext uri="{FF2B5EF4-FFF2-40B4-BE49-F238E27FC236}">
                <a16:creationId xmlns:a16="http://schemas.microsoft.com/office/drawing/2014/main" id="{4FA8F678-DB5B-4C80-8C3B-D4C4B003D327}"/>
              </a:ext>
            </a:extLst>
          </p:cNvPr>
          <p:cNvSpPr/>
          <p:nvPr/>
        </p:nvSpPr>
        <p:spPr>
          <a:xfrm rot="10800000">
            <a:off x="2460718" y="4135270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7" name="Kuusikulmio 6">
            <a:extLst>
              <a:ext uri="{FF2B5EF4-FFF2-40B4-BE49-F238E27FC236}">
                <a16:creationId xmlns:a16="http://schemas.microsoft.com/office/drawing/2014/main" id="{25C1C70D-49E5-44F5-AC61-33497E454402}"/>
              </a:ext>
            </a:extLst>
          </p:cNvPr>
          <p:cNvSpPr/>
          <p:nvPr/>
        </p:nvSpPr>
        <p:spPr>
          <a:xfrm>
            <a:off x="2455906" y="1607024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0" name="Kuusikulmio 9">
            <a:extLst>
              <a:ext uri="{FF2B5EF4-FFF2-40B4-BE49-F238E27FC236}">
                <a16:creationId xmlns:a16="http://schemas.microsoft.com/office/drawing/2014/main" id="{48D6FC16-BC18-451E-9BD8-EC154D477090}"/>
              </a:ext>
            </a:extLst>
          </p:cNvPr>
          <p:cNvSpPr/>
          <p:nvPr/>
        </p:nvSpPr>
        <p:spPr>
          <a:xfrm rot="10800000">
            <a:off x="4665559" y="2871147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2" name="Kuusikulmio 11">
            <a:extLst>
              <a:ext uri="{FF2B5EF4-FFF2-40B4-BE49-F238E27FC236}">
                <a16:creationId xmlns:a16="http://schemas.microsoft.com/office/drawing/2014/main" id="{A260C494-7311-4CDA-970B-0E919C1EB685}"/>
              </a:ext>
            </a:extLst>
          </p:cNvPr>
          <p:cNvSpPr/>
          <p:nvPr/>
        </p:nvSpPr>
        <p:spPr>
          <a:xfrm>
            <a:off x="4663153" y="342900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4" name="Kuusikulmio 13">
            <a:extLst>
              <a:ext uri="{FF2B5EF4-FFF2-40B4-BE49-F238E27FC236}">
                <a16:creationId xmlns:a16="http://schemas.microsoft.com/office/drawing/2014/main" id="{892FF466-A84E-4E21-8C1D-64B1C9664A10}"/>
              </a:ext>
            </a:extLst>
          </p:cNvPr>
          <p:cNvSpPr/>
          <p:nvPr/>
        </p:nvSpPr>
        <p:spPr>
          <a:xfrm rot="10800000">
            <a:off x="6870399" y="1607024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6" name="Kuusikulmio 15">
            <a:extLst>
              <a:ext uri="{FF2B5EF4-FFF2-40B4-BE49-F238E27FC236}">
                <a16:creationId xmlns:a16="http://schemas.microsoft.com/office/drawing/2014/main" id="{B5BDA243-E828-4B76-BEFE-63DF1DBC34FF}"/>
              </a:ext>
            </a:extLst>
          </p:cNvPr>
          <p:cNvSpPr/>
          <p:nvPr/>
        </p:nvSpPr>
        <p:spPr>
          <a:xfrm>
            <a:off x="248660" y="342900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  <p:sp>
        <p:nvSpPr>
          <p:cNvPr id="17" name="Kuusikulmio 16">
            <a:extLst>
              <a:ext uri="{FF2B5EF4-FFF2-40B4-BE49-F238E27FC236}">
                <a16:creationId xmlns:a16="http://schemas.microsoft.com/office/drawing/2014/main" id="{29CA22F4-3235-48F2-B634-112E7DC45993}"/>
              </a:ext>
            </a:extLst>
          </p:cNvPr>
          <p:cNvSpPr/>
          <p:nvPr/>
        </p:nvSpPr>
        <p:spPr>
          <a:xfrm rot="10800000">
            <a:off x="6870399" y="4135270"/>
            <a:ext cx="2768901" cy="2386984"/>
          </a:xfrm>
          <a:prstGeom prst="hexagon">
            <a:avLst>
              <a:gd name="adj" fmla="val 28998"/>
              <a:gd name="vf" fmla="val 115470"/>
            </a:avLst>
          </a:prstGeom>
          <a:noFill/>
          <a:ln w="127000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sv" sz="1200" dirty="0"/>
          </a:p>
        </p:txBody>
      </p:sp>
    </p:spTree>
    <p:extLst>
      <p:ext uri="{BB962C8B-B14F-4D97-AF65-F5344CB8AC3E}">
        <p14:creationId xmlns:p14="http://schemas.microsoft.com/office/powerpoint/2010/main" val="911350516"/>
      </p:ext>
    </p:extLst>
  </p:cSld>
  <p:clrMapOvr>
    <a:masterClrMapping/>
  </p:clrMapOvr>
</p:sld>
</file>

<file path=ppt/theme/theme1.xml><?xml version="1.0" encoding="utf-8"?>
<a:theme xmlns:a="http://schemas.openxmlformats.org/drawingml/2006/main" name="Layoutpohjat">
  <a:themeElements>
    <a:clrScheme name="Custom 39">
      <a:dk1>
        <a:srgbClr val="000000"/>
      </a:dk1>
      <a:lt1>
        <a:srgbClr val="FFFFFF"/>
      </a:lt1>
      <a:dk2>
        <a:srgbClr val="D7D8D6"/>
      </a:dk2>
      <a:lt2>
        <a:srgbClr val="FFFFFF"/>
      </a:lt2>
      <a:accent1>
        <a:srgbClr val="4B8DCB"/>
      </a:accent1>
      <a:accent2>
        <a:srgbClr val="0DB14B"/>
      </a:accent2>
      <a:accent3>
        <a:srgbClr val="ED174F"/>
      </a:accent3>
      <a:accent4>
        <a:srgbClr val="FBD1DC"/>
      </a:accent4>
      <a:accent5>
        <a:srgbClr val="FDDD00"/>
      </a:accent5>
      <a:accent6>
        <a:srgbClr val="75CFEB"/>
      </a:accent6>
      <a:hlink>
        <a:srgbClr val="A6CE39"/>
      </a:hlink>
      <a:folHlink>
        <a:srgbClr val="FE8127"/>
      </a:folHlink>
    </a:clrScheme>
    <a:fontScheme name="Office 2">
      <a:majorFont>
        <a:latin typeface="Arial Blac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b="0" i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laajakuvakalvopohja_16-9_FI.potx" id="{9B8F0C5F-9623-419D-957B-E19740B4DAF3}" vid="{C10C316A-84A4-46EB-994F-C245BECBB5A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0b244f7c-65aa-48fb-9d13-422c763cce83" ContentTypeId="0x01010009B064D253C0234B96565FEBDE0EB1AE01" PreviousValue="false"/>
</file>

<file path=customXml/item2.xml><?xml version="1.0" encoding="utf-8"?>
<?mso-contentType ?>
<ntns:customXsn xmlns:ntns="http://schemas.microsoft.com/office/2006/metadata/customXsn">
  <ntns:xsnLocation>https://sitra2fi.sharepoint.com/sites/contentTypeHub/_cts/Yleisasiakirja/940aed073ecb5c5ccustomXsn.xsn</ntns:xsnLocation>
  <ntns:cached>False</ntns:cached>
  <ntns:openByDefault>False</ntns:openByDefault>
  <ntns:xsnScope>https://sitra2fi.sharepoint.com/sites/contentTypeHub</ntns:xsnScope>
</ntns:customXsn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Yleisasiakirja" ma:contentTypeID="0x01010009B064D253C0234B96565FEBDE0EB1AE01008A4323ADCD962F4EAC79D892AF974C12" ma:contentTypeVersion="1" ma:contentTypeDescription="" ma:contentTypeScope="" ma:versionID="b5f9a076782beaa0ad4a0504bd29fc6d">
  <xsd:schema xmlns:xsd="http://www.w3.org/2001/XMLSchema" xmlns:xs="http://www.w3.org/2001/XMLSchema" xmlns:p="http://schemas.microsoft.com/office/2006/metadata/properties" xmlns:ns3="59df146f-7ddd-4b8c-ad0a-b36f0bde1af8" xmlns:ns4="b3482ef4-95fb-428f-9b80-8291477d056d" xmlns:ns5="0a3d3510-5864-46d9-99f3-ff9cf64766bd" targetNamespace="http://schemas.microsoft.com/office/2006/metadata/properties" ma:root="true" ma:fieldsID="0a58c4fe8cf1630c69bd0e545355cf19" ns3:_="" ns4:_="" ns5:_="">
    <xsd:import namespace="59df146f-7ddd-4b8c-ad0a-b36f0bde1af8"/>
    <xsd:import namespace="b3482ef4-95fb-428f-9b80-8291477d056d"/>
    <xsd:import namespace="0a3d3510-5864-46d9-99f3-ff9cf64766bd"/>
    <xsd:element name="properties">
      <xsd:complexType>
        <xsd:sequence>
          <xsd:element name="documentManagement">
            <xsd:complexType>
              <xsd:all>
                <xsd:element ref="ns3:Yksikkö" minOccurs="0"/>
                <xsd:element ref="ns3:Päivämäärä" minOccurs="0"/>
                <xsd:element ref="ns3:Turvaluokka" minOccurs="0"/>
                <xsd:element ref="ns3:Asiakirjan_x0020_kieli" minOccurs="0"/>
                <xsd:element ref="ns3:Asiakirjatyyppi" minOccurs="0"/>
                <xsd:element ref="ns3:Täydenne" minOccurs="0"/>
                <xsd:element ref="ns3:Hyväksyjä" minOccurs="0"/>
                <xsd:element ref="ns3:Hyväksymisaika" minOccurs="0"/>
                <xsd:element ref="ns3:Asiatunnus" minOccurs="0"/>
                <xsd:element ref="ns3:Arkistointitila" minOccurs="0"/>
                <xsd:element ref="ns3:Luonne" minOccurs="0"/>
                <xsd:element ref="ns3:Liite" minOccurs="0"/>
                <xsd:element ref="ns3:Numero" minOccurs="0"/>
                <xsd:element ref="ns3:Pääasiakirja" minOccurs="0"/>
                <xsd:element ref="ns3:Paperisen_x0020_asiakirjan_x0020_sijoituspaikka" minOccurs="0"/>
                <xsd:element ref="ns3:Muun_x0020_tallennemuodon_x0020_sijoituspaikka" minOccurs="0"/>
                <xsd:element ref="ns3:Voimassaolo_x0020_päättyy" minOccurs="0"/>
                <xsd:element ref="ns3:appendixhidden" minOccurs="0"/>
                <xsd:element ref="ns3:datehidden" minOccurs="0"/>
                <xsd:element ref="ns3:documenttypehidden" minOccurs="0"/>
                <xsd:element ref="ns3:naturehidden" minOccurs="0"/>
                <xsd:element ref="ns3:organizationhidden" minOccurs="0"/>
                <xsd:element ref="ns3:securityclasshidden" minOccurs="0"/>
                <xsd:element ref="ns4:Toimintalohko" minOccurs="0"/>
                <xsd:element ref="ns5:m1b612f04ed641ef84700b625686da1a" minOccurs="0"/>
                <xsd:element ref="ns5:TaxCatchAll" minOccurs="0"/>
                <xsd:element ref="ns5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df146f-7ddd-4b8c-ad0a-b36f0bde1af8" elementFormDefault="qualified">
    <xsd:import namespace="http://schemas.microsoft.com/office/2006/documentManagement/types"/>
    <xsd:import namespace="http://schemas.microsoft.com/office/infopath/2007/PartnerControls"/>
    <xsd:element name="Yksikkö" ma:index="3" nillable="true" ma:displayName="Yksikkö" ma:default="Tulevaisuuden tekijät" ma:internalName="Yksikk_x00f6_">
      <xsd:simpleType>
        <xsd:restriction base="dms:Text">
          <xsd:maxLength value="255"/>
        </xsd:restriction>
      </xsd:simpleType>
    </xsd:element>
    <xsd:element name="Päivämäärä" ma:index="4" nillable="true" ma:displayName="Päivämäärä" ma:format="DateOnly" ma:internalName="P_x00e4_iv_x00e4_m_x00e4__x00e4_r_x00e4_">
      <xsd:simpleType>
        <xsd:restriction base="dms:DateTime"/>
      </xsd:simpleType>
    </xsd:element>
    <xsd:element name="Turvaluokka" ma:index="5" nillable="true" ma:displayName="Turvaluokka" ma:default="Sisäinen" ma:format="Dropdown" ma:internalName="Turvaluokka">
      <xsd:simpleType>
        <xsd:restriction base="dms:Choice">
          <xsd:enumeration value="Julkinen"/>
          <xsd:enumeration value="Sisäinen"/>
          <xsd:enumeration value="Luottamuksellinen"/>
          <xsd:enumeration value="Salainen"/>
        </xsd:restriction>
      </xsd:simpleType>
    </xsd:element>
    <xsd:element name="Asiakirjan_x0020_kieli" ma:index="6" nillable="true" ma:displayName="Asiakirjan kieli" ma:default="suomi" ma:format="Dropdown" ma:internalName="Asiakirjan_x0020_kieli">
      <xsd:simpleType>
        <xsd:restriction base="dms:Choice">
          <xsd:enumeration value="suomi"/>
          <xsd:enumeration value="englanti"/>
          <xsd:enumeration value="ruotsi"/>
          <xsd:enumeration value="venäjä"/>
          <xsd:enumeration value="muu"/>
        </xsd:restriction>
      </xsd:simpleType>
    </xsd:element>
    <xsd:element name="Asiakirjatyyppi" ma:index="7" nillable="true" ma:displayName="Asiakirjatyyppi" ma:format="Dropdown" ma:internalName="Asiakirjatyyppi">
      <xsd:simpleType>
        <xsd:union memberTypes="dms:Text">
          <xsd:simpleType>
            <xsd:restriction base="dms:Choice">
              <xsd:enumeration value="Esite"/>
              <xsd:enumeration value="Esitelmä"/>
              <xsd:enumeration value="Kiertosaate"/>
              <xsd:enumeration value="Kirje"/>
              <xsd:enumeration value="Liite"/>
              <xsd:enumeration value="Luettelo"/>
              <xsd:enumeration value="Muistio"/>
              <xsd:enumeration value="Ohje"/>
              <xsd:enumeration value="Pöytäkirja"/>
              <xsd:enumeration value="Raportti"/>
              <xsd:enumeration value="Sopimus"/>
              <xsd:enumeration value="Suunnitelma"/>
              <xsd:enumeration value="Tiedote"/>
              <xsd:enumeration value="Valtakirja"/>
            </xsd:restriction>
          </xsd:simpleType>
        </xsd:union>
      </xsd:simpleType>
    </xsd:element>
    <xsd:element name="Täydenne" ma:index="8" nillable="true" ma:displayName="Täydenne" ma:internalName="T_x00e4_ydenne">
      <xsd:simpleType>
        <xsd:restriction base="dms:Text">
          <xsd:maxLength value="255"/>
        </xsd:restriction>
      </xsd:simpleType>
    </xsd:element>
    <xsd:element name="Hyväksyjä" ma:index="9" nillable="true" ma:displayName="Hyväksyjä" ma:internalName="Hyv_x00e4_ksyj_x00e4_">
      <xsd:simpleType>
        <xsd:restriction base="dms:Text"/>
      </xsd:simpleType>
    </xsd:element>
    <xsd:element name="Hyväksymisaika" ma:index="10" nillable="true" ma:displayName="Hyväksymisaika" ma:format="DateOnly" ma:internalName="Hyv_x00e4_ksymisaika">
      <xsd:simpleType>
        <xsd:restriction base="dms:DateTime"/>
      </xsd:simpleType>
    </xsd:element>
    <xsd:element name="Asiatunnus" ma:index="11" nillable="true" ma:displayName="Asiatunnus" ma:internalName="Asiatunnus">
      <xsd:simpleType>
        <xsd:restriction base="dms:Text">
          <xsd:maxLength value="255"/>
        </xsd:restriction>
      </xsd:simpleType>
    </xsd:element>
    <xsd:element name="Arkistointitila" ma:index="12" nillable="true" ma:displayName="Arkistointitila" ma:format="Dropdown" ma:internalName="Arkistointitila">
      <xsd:simpleType>
        <xsd:restriction base="dms:Choice">
          <xsd:enumeration value="Luonnos"/>
          <xsd:enumeration value="Ei arkistoida"/>
          <xsd:enumeration value="Sisältöhaku"/>
          <xsd:enumeration value="Esittelyvalmis"/>
          <xsd:enumeration value="Arkistointivalmis"/>
        </xsd:restriction>
      </xsd:simpleType>
    </xsd:element>
    <xsd:element name="Luonne" ma:index="13" nillable="true" ma:displayName="Luonne" ma:default="Normaali" ma:format="Dropdown" ma:internalName="Luonne">
      <xsd:simpleType>
        <xsd:restriction base="dms:Choice">
          <xsd:enumeration value="Normaali"/>
          <xsd:enumeration value="Kiireellinen"/>
        </xsd:restriction>
      </xsd:simpleType>
    </xsd:element>
    <xsd:element name="Liite" ma:index="15" nillable="true" ma:displayName="Liite" ma:internalName="Liite">
      <xsd:simpleType>
        <xsd:restriction base="dms:Text">
          <xsd:maxLength value="255"/>
        </xsd:restriction>
      </xsd:simpleType>
    </xsd:element>
    <xsd:element name="Numero" ma:index="16" nillable="true" ma:displayName="Numero" ma:internalName="Numero">
      <xsd:simpleType>
        <xsd:restriction base="dms:Text">
          <xsd:maxLength value="255"/>
        </xsd:restriction>
      </xsd:simpleType>
    </xsd:element>
    <xsd:element name="Pääasiakirja" ma:index="17" nillable="true" ma:displayName="Pääasiakirja" ma:format="Hyperlink" ma:internalName="P_x00e4__x00e4_asiakirja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Paperisen_x0020_asiakirjan_x0020_sijoituspaikka" ma:index="18" nillable="true" ma:displayName="Paperisen asiakirjan sijoituspaikka" ma:format="Dropdown" ma:internalName="Paperisen_x0020_asiakirjan_x0020_sijoituspaikka">
      <xsd:simpleType>
        <xsd:union memberTypes="dms:Text">
          <xsd:simpleType>
            <xsd:restriction base="dms:Choice">
              <xsd:enumeration value="Toimitettu arkistonhoitajalle"/>
            </xsd:restriction>
          </xsd:simpleType>
        </xsd:union>
      </xsd:simpleType>
    </xsd:element>
    <xsd:element name="Muun_x0020_tallennemuodon_x0020_sijoituspaikka" ma:index="19" nillable="true" ma:displayName="Muun tallennemuodon sijoituspaikka" ma:format="Dropdown" ma:internalName="Muun_x0020_tallennemuodon_x0020_sijoituspaikka">
      <xsd:simpleType>
        <xsd:union memberTypes="dms:Text">
          <xsd:simpleType>
            <xsd:restriction base="dms:Choice">
              <xsd:enumeration value="Toimitettu arkistonhoitajalle"/>
            </xsd:restriction>
          </xsd:simpleType>
        </xsd:union>
      </xsd:simpleType>
    </xsd:element>
    <xsd:element name="Voimassaolo_x0020_päättyy" ma:index="20" nillable="true" ma:displayName="Voimassaolo päättyy" ma:format="DateTime" ma:internalName="Voimassaolo_x0020_p_x00e4__x00e4_ttyy">
      <xsd:simpleType>
        <xsd:restriction base="dms:DateTime"/>
      </xsd:simpleType>
    </xsd:element>
    <xsd:element name="appendixhidden" ma:index="21" nillable="true" ma:displayName="appendixhidden" ma:hidden="true" ma:internalName="appendixhidden" ma:readOnly="false">
      <xsd:simpleType>
        <xsd:restriction base="dms:Text"/>
      </xsd:simpleType>
    </xsd:element>
    <xsd:element name="datehidden" ma:index="22" nillable="true" ma:displayName="datehidden" ma:default="[today]" ma:format="DateOnly" ma:hidden="true" ma:internalName="datehidden" ma:readOnly="false">
      <xsd:simpleType>
        <xsd:restriction base="dms:DateTime"/>
      </xsd:simpleType>
    </xsd:element>
    <xsd:element name="documenttypehidden" ma:index="23" nillable="true" ma:displayName="documenttypehidden" ma:hidden="true" ma:internalName="documenttypehidden" ma:readOnly="false">
      <xsd:simpleType>
        <xsd:restriction base="dms:Text"/>
      </xsd:simpleType>
    </xsd:element>
    <xsd:element name="naturehidden" ma:index="24" nillable="true" ma:displayName="naturehidden" ma:hidden="true" ma:internalName="naturehidden" ma:readOnly="false">
      <xsd:simpleType>
        <xsd:restriction base="dms:Text"/>
      </xsd:simpleType>
    </xsd:element>
    <xsd:element name="organizationhidden" ma:index="25" nillable="true" ma:displayName="organizationhidden" ma:hidden="true" ma:internalName="organizationhidden" ma:readOnly="false">
      <xsd:simpleType>
        <xsd:restriction base="dms:Text"/>
      </xsd:simpleType>
    </xsd:element>
    <xsd:element name="securityclasshidden" ma:index="26" nillable="true" ma:displayName="securityclasshidden" ma:hidden="true" ma:internalName="securityclasshidde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482ef4-95fb-428f-9b80-8291477d056d" elementFormDefault="qualified">
    <xsd:import namespace="http://schemas.microsoft.com/office/2006/documentManagement/types"/>
    <xsd:import namespace="http://schemas.microsoft.com/office/infopath/2007/PartnerControls"/>
    <xsd:element name="Toimintalohko" ma:index="27" nillable="true" ma:displayName="Kustannuspaikka" ma:default="225" ma:internalName="Toimintalohko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3d3510-5864-46d9-99f3-ff9cf64766bd" elementFormDefault="qualified">
    <xsd:import namespace="http://schemas.microsoft.com/office/2006/documentManagement/types"/>
    <xsd:import namespace="http://schemas.microsoft.com/office/infopath/2007/PartnerControls"/>
    <xsd:element name="m1b612f04ed641ef84700b625686da1a" ma:index="35" nillable="true" ma:taxonomy="true" ma:internalName="m1b612f04ed641ef84700b625686da1a" ma:taxonomyFieldName="Arkistointiluokka" ma:displayName="Arkistointiluokka" ma:default="" ma:fieldId="{61b612f0-4ed6-41ef-8470-0b625686da1a}" ma:sspId="0b244f7c-65aa-48fb-9d13-422c763cce83" ma:termSetId="50ef439d-b31d-4a75-805b-f4756a71237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36" nillable="true" ma:displayName="Taxonomy Catch All Column" ma:hidden="true" ma:list="{dc1c274b-ce67-4ad9-80ee-8b7e6312d803}" ma:internalName="TaxCatchAll" ma:showField="CatchAllData" ma:web="17745e57-e20a-4604-8291-ef419c1e69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37" nillable="true" ma:displayName="Taxonomy Catch All Column1" ma:hidden="true" ma:list="{dc1c274b-ce67-4ad9-80ee-8b7e6312d803}" ma:internalName="TaxCatchAllLabel" ma:readOnly="true" ma:showField="CatchAllDataLabel" ma:web="17745e57-e20a-4604-8291-ef419c1e69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" ma:displayName="Tekijä"/>
        <xsd:element ref="dcterms:created" minOccurs="0" maxOccurs="1"/>
        <xsd:element ref="dc:identifier" minOccurs="0" maxOccurs="1"/>
        <xsd:element name="contentType" minOccurs="0" maxOccurs="1" type="xsd:string" ma:index="29" ma:displayName="Sisältölaji"/>
        <xsd:element ref="dc:title" minOccurs="0" maxOccurs="1" ma:index="1" ma:displayName="Otsikko"/>
        <xsd:element ref="dc:subject" minOccurs="0" maxOccurs="1" ma:index="14" ma:displayName="Aihe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ite xmlns="59df146f-7ddd-4b8c-ad0a-b36f0bde1af8" xsi:nil="true"/>
    <Voimassaolo_x0020_päättyy xmlns="59df146f-7ddd-4b8c-ad0a-b36f0bde1af8" xsi:nil="true"/>
    <datehidden xmlns="59df146f-7ddd-4b8c-ad0a-b36f0bde1af8">2019-04-04T11:33:00+00:00</datehidden>
    <Turvaluokka xmlns="59df146f-7ddd-4b8c-ad0a-b36f0bde1af8">Sisäinen</Turvaluokka>
    <m1b612f04ed641ef84700b625686da1a xmlns="0a3d3510-5864-46d9-99f3-ff9cf64766bd">
      <Terms xmlns="http://schemas.microsoft.com/office/infopath/2007/PartnerControls"/>
    </m1b612f04ed641ef84700b625686da1a>
    <Hyväksymisaika xmlns="59df146f-7ddd-4b8c-ad0a-b36f0bde1af8" xsi:nil="true"/>
    <Toimintalohko xmlns="b3482ef4-95fb-428f-9b80-8291477d056d" xsi:nil="true"/>
    <Arkistointitila xmlns="59df146f-7ddd-4b8c-ad0a-b36f0bde1af8" xsi:nil="true"/>
    <Luonne xmlns="59df146f-7ddd-4b8c-ad0a-b36f0bde1af8">Normaali</Luonne>
    <documenttypehidden xmlns="59df146f-7ddd-4b8c-ad0a-b36f0bde1af8" xsi:nil="true"/>
    <Muun_x0020_tallennemuodon_x0020_sijoituspaikka xmlns="59df146f-7ddd-4b8c-ad0a-b36f0bde1af8" xsi:nil="true"/>
    <securityclasshidden xmlns="59df146f-7ddd-4b8c-ad0a-b36f0bde1af8" xsi:nil="true"/>
    <appendixhidden xmlns="59df146f-7ddd-4b8c-ad0a-b36f0bde1af8" xsi:nil="true"/>
    <Yksikkö xmlns="59df146f-7ddd-4b8c-ad0a-b36f0bde1af8" xsi:nil="true"/>
    <Asiakirjan_x0020_kieli xmlns="59df146f-7ddd-4b8c-ad0a-b36f0bde1af8">suomi</Asiakirjan_x0020_kieli>
    <Paperisen_x0020_asiakirjan_x0020_sijoituspaikka xmlns="59df146f-7ddd-4b8c-ad0a-b36f0bde1af8" xsi:nil="true"/>
    <Täydenne xmlns="59df146f-7ddd-4b8c-ad0a-b36f0bde1af8" xsi:nil="true"/>
    <Numero xmlns="59df146f-7ddd-4b8c-ad0a-b36f0bde1af8" xsi:nil="true"/>
    <Pääasiakirja xmlns="59df146f-7ddd-4b8c-ad0a-b36f0bde1af8">
      <Url xsi:nil="true"/>
      <Description xsi:nil="true"/>
    </Pääasiakirja>
    <naturehidden xmlns="59df146f-7ddd-4b8c-ad0a-b36f0bde1af8" xsi:nil="true"/>
    <Asiakirjatyyppi xmlns="59df146f-7ddd-4b8c-ad0a-b36f0bde1af8" xsi:nil="true"/>
    <Hyväksyjä xmlns="59df146f-7ddd-4b8c-ad0a-b36f0bde1af8" xsi:nil="true"/>
    <Päivämäärä xmlns="59df146f-7ddd-4b8c-ad0a-b36f0bde1af8" xsi:nil="true"/>
    <Asiatunnus xmlns="59df146f-7ddd-4b8c-ad0a-b36f0bde1af8" xsi:nil="true"/>
    <TaxCatchAll xmlns="0a3d3510-5864-46d9-99f3-ff9cf64766bd"/>
    <organizationhidden xmlns="59df146f-7ddd-4b8c-ad0a-b36f0bde1af8" xsi:nil="true"/>
  </documentManagement>
</p:properties>
</file>

<file path=customXml/itemProps1.xml><?xml version="1.0" encoding="utf-8"?>
<ds:datastoreItem xmlns:ds="http://schemas.openxmlformats.org/officeDocument/2006/customXml" ds:itemID="{4C196E6C-D676-455F-9E24-A2293C2894B7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1ED9B0A8-F860-4269-A3F8-C06EF67D3F99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1E37C489-DDE8-4300-8FB6-8EB4AE1B54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df146f-7ddd-4b8c-ad0a-b36f0bde1af8"/>
    <ds:schemaRef ds:uri="b3482ef4-95fb-428f-9b80-8291477d056d"/>
    <ds:schemaRef ds:uri="0a3d3510-5864-46d9-99f3-ff9cf64766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51F46BC5-C331-4C47-992A-0B330A05A124}">
  <ds:schemaRefs>
    <ds:schemaRef ds:uri="http://purl.org/dc/elements/1.1/"/>
    <ds:schemaRef ds:uri="http://www.w3.org/XML/1998/namespace"/>
    <ds:schemaRef ds:uri="59df146f-7ddd-4b8c-ad0a-b36f0bde1af8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0a3d3510-5864-46d9-99f3-ff9cf64766bd"/>
    <ds:schemaRef ds:uri="http://schemas.openxmlformats.org/package/2006/metadata/core-properties"/>
    <ds:schemaRef ds:uri="b3482ef4-95fb-428f-9b80-8291477d056d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4443</TotalTime>
  <Words>83</Words>
  <Application>Microsoft Office PowerPoint</Application>
  <PresentationFormat>A4 Paper (210x297 mm)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Layoutpohjat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Vaiheet</dc:title>
  <dc:creator>Mikko Dufva</dc:creator>
  <cp:lastModifiedBy>Mikko Dufva</cp:lastModifiedBy>
  <cp:revision>4</cp:revision>
  <cp:lastPrinted>2019-04-05T06:21:22Z</cp:lastPrinted>
  <dcterms:created xsi:type="dcterms:W3CDTF">2019-04-04T11:21:00Z</dcterms:created>
  <dcterms:modified xsi:type="dcterms:W3CDTF">2021-10-06T13:32:33Z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0x01010009B064D253C0234B96565FEBDE0EB1AE01008A4323ADCD962F4EAC79D892AF974C12</vt:lpwstr>
  </property>
  <property fmtid="{D5CDD505-2E9C-101B-9397-08002B2CF9AE}" pid="3" name="Arkistointiluokka">
    <vt:lpwstr/>
  </property>
</Properties>
</file>