
<file path=[Content_Types].xml><?xml version="1.0" encoding="utf-8"?>
<Types xmlns="http://schemas.openxmlformats.org/package/2006/content-types">
  <Default Extension="png" ContentType="image/png"/>
  <Default Extension="rels" ContentType="application/vnd.openxmlformats-package.relationships+xml"/>
  <Default Extension="fntdata" ContentType="application/x-fontdata"/>
  <Default Extension="xml" ContentType="application/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docProps/custom.xml" ContentType="application/vnd.openxmlformats-officedocument.custom-properties+xml"/>
  <Override PartName="/docProps/core.xml" ContentType="application/vnd.openxmlformats-package.core-properties+xml"/>
  <Override PartName="/ppt/presentation.xml" ContentType="application/vnd.openxmlformats-officedocument.presentationml.presentation.main+xml"/>
  <Override PartName="/ppt/metadata" ContentType="application/binary"/>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 id="2147483663"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Lst>
  <p:sldSz cy="3240000" cx="5760000"/>
  <p:notesSz cx="15125700" cy="10693400"/>
  <p:embeddedFontLst>
    <p:embeddedFont>
      <p:font typeface="Gill Sans"/>
      <p:regular r:id="rId16"/>
      <p:bold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873">
          <p15:clr>
            <a:srgbClr val="A4A3A4"/>
          </p15:clr>
        </p15:guide>
        <p15:guide id="2" pos="823">
          <p15:clr>
            <a:srgbClr val="A4A3A4"/>
          </p15:clr>
        </p15:guide>
      </p15:sldGuideLst>
    </p:ext>
    <p:ext uri="http://customooxmlschemas.google.com/">
      <go:slidesCustomData xmlns:go="http://customooxmlschemas.google.com/" r:id="rId18" roundtripDataSignature="AMtx7mhMW9P6S1a0aI7uw1TMxdUngna83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873" orient="horz"/>
        <p:guide pos="823"/>
      </p:guideLst>
    </p:cSldViewPr>
  </p:slideViewPr>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customschemas.google.com/relationships/presentationmetadata" Target="metadata"/><Relationship Id="rId8" Type="http://schemas.openxmlformats.org/officeDocument/2006/relationships/slide" Target="slides/slide2.xml"/><Relationship Id="rId3" Type="http://schemas.openxmlformats.org/officeDocument/2006/relationships/presProps" Target="presProps.xml"/><Relationship Id="rId21"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font" Target="fonts/GillSans-bold.fntdata"/><Relationship Id="rId7" Type="http://schemas.openxmlformats.org/officeDocument/2006/relationships/slide" Target="slides/slide1.xml"/><Relationship Id="rId2" Type="http://schemas.openxmlformats.org/officeDocument/2006/relationships/viewProps" Target="viewProps.xml"/><Relationship Id="rId16" Type="http://schemas.openxmlformats.org/officeDocument/2006/relationships/font" Target="fonts/GillSans-regular.fntdata"/><Relationship Id="rId20" Type="http://schemas.openxmlformats.org/officeDocument/2006/relationships/customXml" Target="../customXml/item2.xml"/><Relationship Id="rId11" Type="http://schemas.openxmlformats.org/officeDocument/2006/relationships/slide" Target="slides/slide5.xml"/><Relationship Id="rId1" Type="http://schemas.openxmlformats.org/officeDocument/2006/relationships/theme" Target="theme/theme3.xml"/><Relationship Id="rId6" Type="http://schemas.openxmlformats.org/officeDocument/2006/relationships/notesMaster" Target="notesMasters/notesMaster1.xml"/><Relationship Id="rId15" Type="http://schemas.openxmlformats.org/officeDocument/2006/relationships/slide" Target="slides/slide9.xml"/><Relationship Id="rId5" Type="http://schemas.openxmlformats.org/officeDocument/2006/relationships/slideMaster" Target="slideMasters/slideMaster2.xml"/><Relationship Id="rId10" Type="http://schemas.openxmlformats.org/officeDocument/2006/relationships/slide" Target="slides/slide4.xml"/><Relationship Id="rId19" Type="http://schemas.openxmlformats.org/officeDocument/2006/relationships/customXml" Target="../customXml/item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6554788" cy="536575"/>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8567738" y="0"/>
            <a:ext cx="6554787" cy="536575"/>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4354531" y="1336675"/>
            <a:ext cx="6416700" cy="36084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1512888" y="5146675"/>
            <a:ext cx="12099926" cy="42100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10156825"/>
            <a:ext cx="6554788" cy="536575"/>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8567738" y="10156825"/>
            <a:ext cx="6554787" cy="536575"/>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fi-FI"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2:notes"/>
          <p:cNvSpPr txBox="1"/>
          <p:nvPr>
            <p:ph idx="1" type="body"/>
          </p:nvPr>
        </p:nvSpPr>
        <p:spPr>
          <a:xfrm>
            <a:off x="1512888" y="5146675"/>
            <a:ext cx="12099926" cy="42100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87" name="Google Shape;187;p2:notes"/>
          <p:cNvSpPr/>
          <p:nvPr>
            <p:ph idx="2" type="sldImg"/>
          </p:nvPr>
        </p:nvSpPr>
        <p:spPr>
          <a:xfrm>
            <a:off x="4354531" y="1336675"/>
            <a:ext cx="6416700" cy="36084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g61bdd4b2ff_0_6:notes"/>
          <p:cNvSpPr/>
          <p:nvPr>
            <p:ph idx="2" type="sldImg"/>
          </p:nvPr>
        </p:nvSpPr>
        <p:spPr>
          <a:xfrm>
            <a:off x="4354531" y="1336675"/>
            <a:ext cx="6416700" cy="36084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4" name="Google Shape;194;g61bdd4b2ff_0_6:notes"/>
          <p:cNvSpPr txBox="1"/>
          <p:nvPr>
            <p:ph idx="1" type="body"/>
          </p:nvPr>
        </p:nvSpPr>
        <p:spPr>
          <a:xfrm>
            <a:off x="1512888" y="5146675"/>
            <a:ext cx="12099900" cy="42099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95" name="Google Shape;195;g61bdd4b2ff_0_6:notes"/>
          <p:cNvSpPr txBox="1"/>
          <p:nvPr>
            <p:ph idx="12" type="sldNum"/>
          </p:nvPr>
        </p:nvSpPr>
        <p:spPr>
          <a:xfrm>
            <a:off x="8567738" y="10156825"/>
            <a:ext cx="6554700" cy="536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fi-FI"/>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g61bdd4b2ff_0_523:notes"/>
          <p:cNvSpPr/>
          <p:nvPr>
            <p:ph idx="2" type="sldImg"/>
          </p:nvPr>
        </p:nvSpPr>
        <p:spPr>
          <a:xfrm>
            <a:off x="4354531" y="1336675"/>
            <a:ext cx="6416700" cy="36084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3" name="Google Shape;203;g61bdd4b2ff_0_523:notes"/>
          <p:cNvSpPr txBox="1"/>
          <p:nvPr>
            <p:ph idx="1" type="body"/>
          </p:nvPr>
        </p:nvSpPr>
        <p:spPr>
          <a:xfrm>
            <a:off x="1512888" y="5146675"/>
            <a:ext cx="12099900" cy="42099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04" name="Google Shape;204;g61bdd4b2ff_0_523:notes"/>
          <p:cNvSpPr txBox="1"/>
          <p:nvPr>
            <p:ph idx="12" type="sldNum"/>
          </p:nvPr>
        </p:nvSpPr>
        <p:spPr>
          <a:xfrm>
            <a:off x="8567738" y="10156825"/>
            <a:ext cx="6554700" cy="536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fi-FI"/>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g8c8c0b4e5f_0_0:notes"/>
          <p:cNvSpPr/>
          <p:nvPr>
            <p:ph idx="2" type="sldImg"/>
          </p:nvPr>
        </p:nvSpPr>
        <p:spPr>
          <a:xfrm>
            <a:off x="4354531" y="1336675"/>
            <a:ext cx="6416700" cy="36084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2" name="Google Shape;212;g8c8c0b4e5f_0_0:notes"/>
          <p:cNvSpPr txBox="1"/>
          <p:nvPr>
            <p:ph idx="1" type="body"/>
          </p:nvPr>
        </p:nvSpPr>
        <p:spPr>
          <a:xfrm>
            <a:off x="1512888" y="5146675"/>
            <a:ext cx="12099900" cy="42099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13" name="Google Shape;213;g8c8c0b4e5f_0_0:notes"/>
          <p:cNvSpPr txBox="1"/>
          <p:nvPr>
            <p:ph idx="12" type="sldNum"/>
          </p:nvPr>
        </p:nvSpPr>
        <p:spPr>
          <a:xfrm>
            <a:off x="8567738" y="10156825"/>
            <a:ext cx="6554700" cy="536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fi-FI"/>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g8c8c0b4e5f_0_18:notes"/>
          <p:cNvSpPr/>
          <p:nvPr>
            <p:ph idx="2" type="sldImg"/>
          </p:nvPr>
        </p:nvSpPr>
        <p:spPr>
          <a:xfrm>
            <a:off x="4354531" y="1336675"/>
            <a:ext cx="6416700" cy="36084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1" name="Google Shape;221;g8c8c0b4e5f_0_18:notes"/>
          <p:cNvSpPr txBox="1"/>
          <p:nvPr>
            <p:ph idx="1" type="body"/>
          </p:nvPr>
        </p:nvSpPr>
        <p:spPr>
          <a:xfrm>
            <a:off x="1512888" y="5146675"/>
            <a:ext cx="12099900" cy="42099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22" name="Google Shape;222;g8c8c0b4e5f_0_18:notes"/>
          <p:cNvSpPr txBox="1"/>
          <p:nvPr>
            <p:ph idx="12" type="sldNum"/>
          </p:nvPr>
        </p:nvSpPr>
        <p:spPr>
          <a:xfrm>
            <a:off x="8567738" y="10156825"/>
            <a:ext cx="6554700" cy="536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fi-FI"/>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gc0f2b2eed9_0_4:notes"/>
          <p:cNvSpPr/>
          <p:nvPr>
            <p:ph idx="2" type="sldImg"/>
          </p:nvPr>
        </p:nvSpPr>
        <p:spPr>
          <a:xfrm>
            <a:off x="4354531" y="1336675"/>
            <a:ext cx="6416700" cy="3608400"/>
          </a:xfrm>
          <a:custGeom>
            <a:rect b="b" l="l" r="r" t="t"/>
            <a:pathLst>
              <a:path extrusionOk="0" h="120000" w="120000">
                <a:moveTo>
                  <a:pt x="0" y="0"/>
                </a:moveTo>
                <a:lnTo>
                  <a:pt x="120000" y="0"/>
                </a:lnTo>
                <a:lnTo>
                  <a:pt x="120000" y="120000"/>
                </a:lnTo>
                <a:lnTo>
                  <a:pt x="0" y="120000"/>
                </a:lnTo>
                <a:close/>
              </a:path>
            </a:pathLst>
          </a:custGeom>
        </p:spPr>
      </p:sp>
      <p:sp>
        <p:nvSpPr>
          <p:cNvPr id="230" name="Google Shape;230;gc0f2b2eed9_0_4:notes"/>
          <p:cNvSpPr txBox="1"/>
          <p:nvPr>
            <p:ph idx="1" type="body"/>
          </p:nvPr>
        </p:nvSpPr>
        <p:spPr>
          <a:xfrm>
            <a:off x="1512888" y="5146675"/>
            <a:ext cx="12099900" cy="42099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1" name="Google Shape;231;gc0f2b2eed9_0_4:notes"/>
          <p:cNvSpPr txBox="1"/>
          <p:nvPr>
            <p:ph idx="12" type="sldNum"/>
          </p:nvPr>
        </p:nvSpPr>
        <p:spPr>
          <a:xfrm>
            <a:off x="8567738" y="10156825"/>
            <a:ext cx="6554700" cy="536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fi-FI"/>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gc0f2b2eed9_0_11:notes"/>
          <p:cNvSpPr/>
          <p:nvPr>
            <p:ph idx="2" type="sldImg"/>
          </p:nvPr>
        </p:nvSpPr>
        <p:spPr>
          <a:xfrm>
            <a:off x="4354531" y="1336675"/>
            <a:ext cx="6416700" cy="3608400"/>
          </a:xfrm>
          <a:custGeom>
            <a:rect b="b" l="l" r="r" t="t"/>
            <a:pathLst>
              <a:path extrusionOk="0" h="120000" w="120000">
                <a:moveTo>
                  <a:pt x="0" y="0"/>
                </a:moveTo>
                <a:lnTo>
                  <a:pt x="120000" y="0"/>
                </a:lnTo>
                <a:lnTo>
                  <a:pt x="120000" y="120000"/>
                </a:lnTo>
                <a:lnTo>
                  <a:pt x="0" y="120000"/>
                </a:lnTo>
                <a:close/>
              </a:path>
            </a:pathLst>
          </a:custGeom>
        </p:spPr>
      </p:sp>
      <p:sp>
        <p:nvSpPr>
          <p:cNvPr id="239" name="Google Shape;239;gc0f2b2eed9_0_11:notes"/>
          <p:cNvSpPr txBox="1"/>
          <p:nvPr>
            <p:ph idx="1" type="body"/>
          </p:nvPr>
        </p:nvSpPr>
        <p:spPr>
          <a:xfrm>
            <a:off x="1512888" y="5146675"/>
            <a:ext cx="12099900" cy="42099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0" name="Google Shape;240;gc0f2b2eed9_0_11:notes"/>
          <p:cNvSpPr txBox="1"/>
          <p:nvPr>
            <p:ph idx="12" type="sldNum"/>
          </p:nvPr>
        </p:nvSpPr>
        <p:spPr>
          <a:xfrm>
            <a:off x="8567738" y="10156825"/>
            <a:ext cx="6554700" cy="536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fi-FI"/>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gc0f2b2eed9_0_18:notes"/>
          <p:cNvSpPr/>
          <p:nvPr>
            <p:ph idx="2" type="sldImg"/>
          </p:nvPr>
        </p:nvSpPr>
        <p:spPr>
          <a:xfrm>
            <a:off x="4354531" y="1336675"/>
            <a:ext cx="6416700" cy="3608400"/>
          </a:xfrm>
          <a:custGeom>
            <a:rect b="b" l="l" r="r" t="t"/>
            <a:pathLst>
              <a:path extrusionOk="0" h="120000" w="120000">
                <a:moveTo>
                  <a:pt x="0" y="0"/>
                </a:moveTo>
                <a:lnTo>
                  <a:pt x="120000" y="0"/>
                </a:lnTo>
                <a:lnTo>
                  <a:pt x="120000" y="120000"/>
                </a:lnTo>
                <a:lnTo>
                  <a:pt x="0" y="120000"/>
                </a:lnTo>
                <a:close/>
              </a:path>
            </a:pathLst>
          </a:custGeom>
        </p:spPr>
      </p:sp>
      <p:sp>
        <p:nvSpPr>
          <p:cNvPr id="248" name="Google Shape;248;gc0f2b2eed9_0_18:notes"/>
          <p:cNvSpPr txBox="1"/>
          <p:nvPr>
            <p:ph idx="1" type="body"/>
          </p:nvPr>
        </p:nvSpPr>
        <p:spPr>
          <a:xfrm>
            <a:off x="1512888" y="5146675"/>
            <a:ext cx="12099900" cy="42099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9" name="Google Shape;249;gc0f2b2eed9_0_18:notes"/>
          <p:cNvSpPr txBox="1"/>
          <p:nvPr>
            <p:ph idx="12" type="sldNum"/>
          </p:nvPr>
        </p:nvSpPr>
        <p:spPr>
          <a:xfrm>
            <a:off x="8567738" y="10156825"/>
            <a:ext cx="6554700" cy="536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fi-FI"/>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gc0f2b2eed9_0_25:notes"/>
          <p:cNvSpPr/>
          <p:nvPr>
            <p:ph idx="2" type="sldImg"/>
          </p:nvPr>
        </p:nvSpPr>
        <p:spPr>
          <a:xfrm>
            <a:off x="4354531" y="1336675"/>
            <a:ext cx="6416700" cy="3608400"/>
          </a:xfrm>
          <a:custGeom>
            <a:rect b="b" l="l" r="r" t="t"/>
            <a:pathLst>
              <a:path extrusionOk="0" h="120000" w="120000">
                <a:moveTo>
                  <a:pt x="0" y="0"/>
                </a:moveTo>
                <a:lnTo>
                  <a:pt x="120000" y="0"/>
                </a:lnTo>
                <a:lnTo>
                  <a:pt x="120000" y="120000"/>
                </a:lnTo>
                <a:lnTo>
                  <a:pt x="0" y="120000"/>
                </a:lnTo>
                <a:close/>
              </a:path>
            </a:pathLst>
          </a:custGeom>
        </p:spPr>
      </p:sp>
      <p:sp>
        <p:nvSpPr>
          <p:cNvPr id="257" name="Google Shape;257;gc0f2b2eed9_0_25:notes"/>
          <p:cNvSpPr txBox="1"/>
          <p:nvPr>
            <p:ph idx="1" type="body"/>
          </p:nvPr>
        </p:nvSpPr>
        <p:spPr>
          <a:xfrm>
            <a:off x="1512888" y="5146675"/>
            <a:ext cx="12099900" cy="42099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8" name="Google Shape;258;gc0f2b2eed9_0_25:notes"/>
          <p:cNvSpPr txBox="1"/>
          <p:nvPr>
            <p:ph idx="12" type="sldNum"/>
          </p:nvPr>
        </p:nvSpPr>
        <p:spPr>
          <a:xfrm>
            <a:off x="8567738" y="10156825"/>
            <a:ext cx="6554700" cy="536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fi-FI"/>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 Id="rId3" Type="http://schemas.openxmlformats.org/officeDocument/2006/relationships/image" Target="../media/image1.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 Id="rId3" Type="http://schemas.openxmlformats.org/officeDocument/2006/relationships/image" Target="../media/image3.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15" name="Shape 15"/>
        <p:cNvGrpSpPr/>
        <p:nvPr/>
      </p:nvGrpSpPr>
      <p:grpSpPr>
        <a:xfrm>
          <a:off x="0" y="0"/>
          <a:ext cx="0" cy="0"/>
          <a:chOff x="0" y="0"/>
          <a:chExt cx="0" cy="0"/>
        </a:xfrm>
      </p:grpSpPr>
      <p:sp>
        <p:nvSpPr>
          <p:cNvPr id="16" name="Google Shape;16;p15"/>
          <p:cNvSpPr/>
          <p:nvPr/>
        </p:nvSpPr>
        <p:spPr>
          <a:xfrm>
            <a:off x="0" y="0"/>
            <a:ext cx="5760000" cy="3240000"/>
          </a:xfrm>
          <a:prstGeom prst="rect">
            <a:avLst/>
          </a:prstGeom>
          <a:solidFill>
            <a:srgbClr val="FFE006"/>
          </a:solidFill>
          <a:ln>
            <a:noFill/>
          </a:ln>
        </p:spPr>
        <p:txBody>
          <a:bodyPr anchorCtr="0" anchor="ctr" bIns="16225" lIns="32450" spcFirstLastPara="1" rIns="32450" wrap="square" tIns="16225">
            <a:noAutofit/>
          </a:bodyPr>
          <a:lstStyle/>
          <a:p>
            <a:pPr indent="0" lvl="0" marL="0" marR="0" rtl="0" algn="ctr">
              <a:lnSpc>
                <a:spcPct val="100000"/>
              </a:lnSpc>
              <a:spcBef>
                <a:spcPts val="0"/>
              </a:spcBef>
              <a:spcAft>
                <a:spcPts val="0"/>
              </a:spcAft>
              <a:buClr>
                <a:srgbClr val="000000"/>
              </a:buClr>
              <a:buSzPts val="600"/>
              <a:buFont typeface="Arial"/>
              <a:buNone/>
            </a:pPr>
            <a:r>
              <a:t/>
            </a:r>
            <a:endParaRPr b="0" i="0" sz="600" u="none" cap="none" strike="noStrike">
              <a:solidFill>
                <a:srgbClr val="FFE006"/>
              </a:solidFill>
              <a:latin typeface="Calibri"/>
              <a:ea typeface="Calibri"/>
              <a:cs typeface="Calibri"/>
              <a:sym typeface="Calibri"/>
            </a:endParaRPr>
          </a:p>
        </p:txBody>
      </p:sp>
      <p:pic>
        <p:nvPicPr>
          <p:cNvPr id="17" name="Google Shape;17;p15"/>
          <p:cNvPicPr preferRelativeResize="0"/>
          <p:nvPr/>
        </p:nvPicPr>
        <p:blipFill rotWithShape="1">
          <a:blip r:embed="rId2">
            <a:alphaModFix/>
          </a:blip>
          <a:srcRect b="0" l="0" r="0" t="0"/>
          <a:stretch/>
        </p:blipFill>
        <p:spPr>
          <a:xfrm>
            <a:off x="3680610" y="183770"/>
            <a:ext cx="2597135" cy="2670576"/>
          </a:xfrm>
          <a:prstGeom prst="rect">
            <a:avLst/>
          </a:prstGeom>
          <a:noFill/>
          <a:ln>
            <a:noFill/>
          </a:ln>
        </p:spPr>
      </p:pic>
      <p:sp>
        <p:nvSpPr>
          <p:cNvPr id="18" name="Google Shape;18;p15"/>
          <p:cNvSpPr txBox="1"/>
          <p:nvPr>
            <p:ph idx="11" type="ftr"/>
          </p:nvPr>
        </p:nvSpPr>
        <p:spPr>
          <a:xfrm>
            <a:off x="1958400" y="3013200"/>
            <a:ext cx="1843200" cy="84000"/>
          </a:xfrm>
          <a:prstGeom prst="rect">
            <a:avLst/>
          </a:prstGeom>
          <a:noFill/>
          <a:ln>
            <a:noFill/>
          </a:ln>
        </p:spPr>
        <p:txBody>
          <a:bodyPr anchorCtr="0" anchor="t" bIns="0" lIns="0" spcFirstLastPara="1" rIns="0" wrap="square" tIns="0">
            <a:spAutoFit/>
          </a:bodyPr>
          <a:lstStyle>
            <a:lvl1pPr lvl="0" algn="ctr">
              <a:lnSpc>
                <a:spcPct val="100000"/>
              </a:lnSpc>
              <a:spcBef>
                <a:spcPts val="0"/>
              </a:spcBef>
              <a:spcAft>
                <a:spcPts val="0"/>
              </a:spcAft>
              <a:buSzPts val="500"/>
              <a:buNone/>
              <a:defRPr b="0" i="0">
                <a:solidFill>
                  <a:srgbClr val="888888"/>
                </a:solidFill>
                <a:latin typeface="Gill Sans"/>
                <a:ea typeface="Gill Sans"/>
                <a:cs typeface="Gill Sans"/>
                <a:sym typeface="Gill Sans"/>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19" name="Google Shape;19;p15"/>
          <p:cNvSpPr txBox="1"/>
          <p:nvPr>
            <p:ph idx="10" type="dt"/>
          </p:nvPr>
        </p:nvSpPr>
        <p:spPr>
          <a:xfrm>
            <a:off x="288000" y="3013200"/>
            <a:ext cx="1324800" cy="8400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500"/>
              <a:buNone/>
              <a:defRPr b="0" i="0">
                <a:solidFill>
                  <a:srgbClr val="888888"/>
                </a:solidFill>
                <a:latin typeface="Gill Sans"/>
                <a:ea typeface="Gill Sans"/>
                <a:cs typeface="Gill Sans"/>
                <a:sym typeface="Gill Sans"/>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20" name="Google Shape;20;p15"/>
          <p:cNvSpPr txBox="1"/>
          <p:nvPr>
            <p:ph idx="12" type="sldNum"/>
          </p:nvPr>
        </p:nvSpPr>
        <p:spPr>
          <a:xfrm>
            <a:off x="4147200" y="3013200"/>
            <a:ext cx="1324800" cy="8400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1pPr>
            <a:lvl2pPr indent="0" lvl="1"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2pPr>
            <a:lvl3pPr indent="0" lvl="2"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3pPr>
            <a:lvl4pPr indent="0" lvl="3"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4pPr>
            <a:lvl5pPr indent="0" lvl="4"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5pPr>
            <a:lvl6pPr indent="0" lvl="5"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6pPr>
            <a:lvl7pPr indent="0" lvl="6"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7pPr>
            <a:lvl8pPr indent="0" lvl="7"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8pPr>
            <a:lvl9pPr indent="0" lvl="8"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fi-FI"/>
              <a:t>‹#›</a:t>
            </a:fld>
            <a:endParaRPr/>
          </a:p>
        </p:txBody>
      </p:sp>
      <p:pic>
        <p:nvPicPr>
          <p:cNvPr id="21" name="Google Shape;21;p15"/>
          <p:cNvPicPr preferRelativeResize="0"/>
          <p:nvPr/>
        </p:nvPicPr>
        <p:blipFill rotWithShape="1">
          <a:blip r:embed="rId3">
            <a:alphaModFix/>
          </a:blip>
          <a:srcRect b="0" l="0" r="0" t="0"/>
          <a:stretch/>
        </p:blipFill>
        <p:spPr>
          <a:xfrm>
            <a:off x="2131587" y="2736646"/>
            <a:ext cx="1190950" cy="274835"/>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5_Title and Content">
  <p:cSld name="5_Title and Content">
    <p:spTree>
      <p:nvGrpSpPr>
        <p:cNvPr id="70" name="Shape 70"/>
        <p:cNvGrpSpPr/>
        <p:nvPr/>
      </p:nvGrpSpPr>
      <p:grpSpPr>
        <a:xfrm>
          <a:off x="0" y="0"/>
          <a:ext cx="0" cy="0"/>
          <a:chOff x="0" y="0"/>
          <a:chExt cx="0" cy="0"/>
        </a:xfrm>
      </p:grpSpPr>
      <p:sp>
        <p:nvSpPr>
          <p:cNvPr id="71" name="Google Shape;71;p23"/>
          <p:cNvSpPr/>
          <p:nvPr/>
        </p:nvSpPr>
        <p:spPr>
          <a:xfrm>
            <a:off x="0" y="2474252"/>
            <a:ext cx="5760000" cy="765600"/>
          </a:xfrm>
          <a:prstGeom prst="rect">
            <a:avLst/>
          </a:prstGeom>
          <a:solidFill>
            <a:srgbClr val="29235C"/>
          </a:solidFill>
          <a:ln>
            <a:noFill/>
          </a:ln>
        </p:spPr>
        <p:txBody>
          <a:bodyPr anchorCtr="0" anchor="ctr" bIns="16225" lIns="32450" spcFirstLastPara="1" rIns="32450" wrap="square" tIns="16225">
            <a:noAutofit/>
          </a:bodyPr>
          <a:lstStyle/>
          <a:p>
            <a:pPr indent="0" lvl="0" marL="0" marR="0" rtl="0" algn="ctr">
              <a:lnSpc>
                <a:spcPct val="100000"/>
              </a:lnSpc>
              <a:spcBef>
                <a:spcPts val="0"/>
              </a:spcBef>
              <a:spcAft>
                <a:spcPts val="0"/>
              </a:spcAft>
              <a:buClr>
                <a:srgbClr val="000000"/>
              </a:buClr>
              <a:buSzPts val="600"/>
              <a:buFont typeface="Arial"/>
              <a:buNone/>
            </a:pPr>
            <a:r>
              <a:t/>
            </a:r>
            <a:endParaRPr b="0" i="0" sz="600" u="none" cap="none" strike="noStrike">
              <a:solidFill>
                <a:schemeClr val="lt1"/>
              </a:solidFill>
              <a:latin typeface="Calibri"/>
              <a:ea typeface="Calibri"/>
              <a:cs typeface="Calibri"/>
              <a:sym typeface="Calibri"/>
            </a:endParaRPr>
          </a:p>
        </p:txBody>
      </p:sp>
      <p:sp>
        <p:nvSpPr>
          <p:cNvPr id="72" name="Google Shape;72;p23"/>
          <p:cNvSpPr txBox="1"/>
          <p:nvPr>
            <p:ph idx="11" type="ftr"/>
          </p:nvPr>
        </p:nvSpPr>
        <p:spPr>
          <a:xfrm>
            <a:off x="1958400" y="3013200"/>
            <a:ext cx="1843200" cy="84000"/>
          </a:xfrm>
          <a:prstGeom prst="rect">
            <a:avLst/>
          </a:prstGeom>
          <a:noFill/>
          <a:ln>
            <a:noFill/>
          </a:ln>
        </p:spPr>
        <p:txBody>
          <a:bodyPr anchorCtr="0" anchor="t" bIns="0" lIns="0" spcFirstLastPara="1" rIns="0" wrap="square" tIns="0">
            <a:spAutoFit/>
          </a:bodyPr>
          <a:lstStyle>
            <a:lvl1pPr lvl="0" algn="ctr">
              <a:lnSpc>
                <a:spcPct val="100000"/>
              </a:lnSpc>
              <a:spcBef>
                <a:spcPts val="0"/>
              </a:spcBef>
              <a:spcAft>
                <a:spcPts val="0"/>
              </a:spcAft>
              <a:buSzPts val="500"/>
              <a:buNone/>
              <a:defRPr b="0" i="0">
                <a:solidFill>
                  <a:srgbClr val="888888"/>
                </a:solidFill>
                <a:latin typeface="Gill Sans"/>
                <a:ea typeface="Gill Sans"/>
                <a:cs typeface="Gill Sans"/>
                <a:sym typeface="Gill Sans"/>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73" name="Google Shape;73;p23"/>
          <p:cNvSpPr txBox="1"/>
          <p:nvPr>
            <p:ph idx="10" type="dt"/>
          </p:nvPr>
        </p:nvSpPr>
        <p:spPr>
          <a:xfrm>
            <a:off x="288000" y="3013200"/>
            <a:ext cx="1324800" cy="8400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500"/>
              <a:buNone/>
              <a:defRPr b="0" i="0">
                <a:solidFill>
                  <a:srgbClr val="888888"/>
                </a:solidFill>
                <a:latin typeface="Gill Sans"/>
                <a:ea typeface="Gill Sans"/>
                <a:cs typeface="Gill Sans"/>
                <a:sym typeface="Gill Sans"/>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74" name="Google Shape;74;p23"/>
          <p:cNvSpPr txBox="1"/>
          <p:nvPr>
            <p:ph idx="12" type="sldNum"/>
          </p:nvPr>
        </p:nvSpPr>
        <p:spPr>
          <a:xfrm>
            <a:off x="4147200" y="3013200"/>
            <a:ext cx="1324800" cy="8400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1pPr>
            <a:lvl2pPr indent="0" lvl="1"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2pPr>
            <a:lvl3pPr indent="0" lvl="2"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3pPr>
            <a:lvl4pPr indent="0" lvl="3"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4pPr>
            <a:lvl5pPr indent="0" lvl="4"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5pPr>
            <a:lvl6pPr indent="0" lvl="5"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6pPr>
            <a:lvl7pPr indent="0" lvl="6"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7pPr>
            <a:lvl8pPr indent="0" lvl="7"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8pPr>
            <a:lvl9pPr indent="0" lvl="8"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obj">
  <p:cSld name="OBJECT">
    <p:spTree>
      <p:nvGrpSpPr>
        <p:cNvPr id="75" name="Shape 75"/>
        <p:cNvGrpSpPr/>
        <p:nvPr/>
      </p:nvGrpSpPr>
      <p:grpSpPr>
        <a:xfrm>
          <a:off x="0" y="0"/>
          <a:ext cx="0" cy="0"/>
          <a:chOff x="0" y="0"/>
          <a:chExt cx="0" cy="0"/>
        </a:xfrm>
      </p:grpSpPr>
      <p:sp>
        <p:nvSpPr>
          <p:cNvPr id="76" name="Google Shape;76;p24"/>
          <p:cNvSpPr txBox="1"/>
          <p:nvPr>
            <p:ph type="ctrTitle"/>
          </p:nvPr>
        </p:nvSpPr>
        <p:spPr>
          <a:xfrm>
            <a:off x="432000" y="1004400"/>
            <a:ext cx="4896000" cy="68040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500"/>
              <a:buNone/>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77" name="Google Shape;77;p24"/>
          <p:cNvSpPr txBox="1"/>
          <p:nvPr>
            <p:ph idx="1" type="subTitle"/>
          </p:nvPr>
        </p:nvSpPr>
        <p:spPr>
          <a:xfrm>
            <a:off x="864000" y="1814400"/>
            <a:ext cx="4032000" cy="81000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500"/>
              <a:buNone/>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78" name="Google Shape;78;p24"/>
          <p:cNvSpPr txBox="1"/>
          <p:nvPr>
            <p:ph idx="11" type="ftr"/>
          </p:nvPr>
        </p:nvSpPr>
        <p:spPr>
          <a:xfrm>
            <a:off x="1958400" y="3013200"/>
            <a:ext cx="1843200" cy="162000"/>
          </a:xfrm>
          <a:prstGeom prst="rect">
            <a:avLst/>
          </a:prstGeom>
          <a:noFill/>
          <a:ln>
            <a:noFill/>
          </a:ln>
        </p:spPr>
        <p:txBody>
          <a:bodyPr anchorCtr="0" anchor="t" bIns="0" lIns="0" spcFirstLastPara="1" rIns="0" wrap="square" tIns="0">
            <a:spAutoFit/>
          </a:bodyPr>
          <a:lstStyle>
            <a:lvl1pPr lvl="0" algn="ctr">
              <a:lnSpc>
                <a:spcPct val="100000"/>
              </a:lnSpc>
              <a:spcBef>
                <a:spcPts val="0"/>
              </a:spcBef>
              <a:spcAft>
                <a:spcPts val="0"/>
              </a:spcAft>
              <a:buSzPts val="500"/>
              <a:buNone/>
              <a:defRPr>
                <a:solidFill>
                  <a:srgbClr val="888888"/>
                </a:solidFill>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79" name="Google Shape;79;p24"/>
          <p:cNvSpPr txBox="1"/>
          <p:nvPr>
            <p:ph idx="10" type="dt"/>
          </p:nvPr>
        </p:nvSpPr>
        <p:spPr>
          <a:xfrm>
            <a:off x="288000" y="3013200"/>
            <a:ext cx="1324800" cy="16200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500"/>
              <a:buNone/>
              <a:defRPr>
                <a:solidFill>
                  <a:srgbClr val="888888"/>
                </a:solidFill>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80" name="Google Shape;80;p24"/>
          <p:cNvSpPr txBox="1"/>
          <p:nvPr>
            <p:ph idx="12" type="sldNum"/>
          </p:nvPr>
        </p:nvSpPr>
        <p:spPr>
          <a:xfrm>
            <a:off x="4147200" y="3013200"/>
            <a:ext cx="1324800" cy="16200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p:cSld name="Two Content">
    <p:spTree>
      <p:nvGrpSpPr>
        <p:cNvPr id="81" name="Shape 81"/>
        <p:cNvGrpSpPr/>
        <p:nvPr/>
      </p:nvGrpSpPr>
      <p:grpSpPr>
        <a:xfrm>
          <a:off x="0" y="0"/>
          <a:ext cx="0" cy="0"/>
          <a:chOff x="0" y="0"/>
          <a:chExt cx="0" cy="0"/>
        </a:xfrm>
      </p:grpSpPr>
      <p:sp>
        <p:nvSpPr>
          <p:cNvPr id="82" name="Google Shape;82;p25"/>
          <p:cNvSpPr txBox="1"/>
          <p:nvPr>
            <p:ph type="title"/>
          </p:nvPr>
        </p:nvSpPr>
        <p:spPr>
          <a:xfrm>
            <a:off x="908770" y="118210"/>
            <a:ext cx="3942600" cy="16470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500"/>
              <a:buNone/>
              <a:defRPr b="1" i="0" sz="1200" u="sng">
                <a:solidFill>
                  <a:srgbClr val="231F20"/>
                </a:solidFill>
                <a:latin typeface="Arial"/>
                <a:ea typeface="Arial"/>
                <a:cs typeface="Arial"/>
                <a:sym typeface="Arial"/>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83" name="Google Shape;83;p25"/>
          <p:cNvSpPr txBox="1"/>
          <p:nvPr>
            <p:ph idx="1" type="body"/>
          </p:nvPr>
        </p:nvSpPr>
        <p:spPr>
          <a:xfrm>
            <a:off x="288000" y="745200"/>
            <a:ext cx="2505600" cy="2138400"/>
          </a:xfrm>
          <a:prstGeom prst="rect">
            <a:avLst/>
          </a:prstGeom>
          <a:noFill/>
          <a:ln>
            <a:noFill/>
          </a:ln>
        </p:spPr>
        <p:txBody>
          <a:bodyPr anchorCtr="0" anchor="t" bIns="0" lIns="0" spcFirstLastPara="1" rIns="0" wrap="square" tIns="0">
            <a:spAutoFit/>
          </a:bodyPr>
          <a:lstStyle>
            <a:lvl1pPr indent="-228600" lvl="0" marL="457200" algn="l">
              <a:lnSpc>
                <a:spcPct val="100000"/>
              </a:lnSpc>
              <a:spcBef>
                <a:spcPts val="0"/>
              </a:spcBef>
              <a:spcAft>
                <a:spcPts val="0"/>
              </a:spcAft>
              <a:buSzPts val="500"/>
              <a:buNone/>
              <a:defRPr/>
            </a:lvl1pPr>
            <a:lvl2pPr indent="-228600" lvl="1" marL="914400" algn="l">
              <a:lnSpc>
                <a:spcPct val="100000"/>
              </a:lnSpc>
              <a:spcBef>
                <a:spcPts val="0"/>
              </a:spcBef>
              <a:spcAft>
                <a:spcPts val="0"/>
              </a:spcAft>
              <a:buSzPts val="500"/>
              <a:buNone/>
              <a:defRPr/>
            </a:lvl2pPr>
            <a:lvl3pPr indent="-228600" lvl="2" marL="1371600" algn="l">
              <a:lnSpc>
                <a:spcPct val="100000"/>
              </a:lnSpc>
              <a:spcBef>
                <a:spcPts val="0"/>
              </a:spcBef>
              <a:spcAft>
                <a:spcPts val="0"/>
              </a:spcAft>
              <a:buSzPts val="500"/>
              <a:buNone/>
              <a:defRPr/>
            </a:lvl3pPr>
            <a:lvl4pPr indent="-228600" lvl="3" marL="1828800" algn="l">
              <a:lnSpc>
                <a:spcPct val="100000"/>
              </a:lnSpc>
              <a:spcBef>
                <a:spcPts val="0"/>
              </a:spcBef>
              <a:spcAft>
                <a:spcPts val="0"/>
              </a:spcAft>
              <a:buSzPts val="500"/>
              <a:buNone/>
              <a:defRPr/>
            </a:lvl4pPr>
            <a:lvl5pPr indent="-228600" lvl="4" marL="2286000" algn="l">
              <a:lnSpc>
                <a:spcPct val="100000"/>
              </a:lnSpc>
              <a:spcBef>
                <a:spcPts val="0"/>
              </a:spcBef>
              <a:spcAft>
                <a:spcPts val="0"/>
              </a:spcAft>
              <a:buSzPts val="500"/>
              <a:buNone/>
              <a:defRPr/>
            </a:lvl5pPr>
            <a:lvl6pPr indent="-228600" lvl="5" marL="2743200" algn="l">
              <a:lnSpc>
                <a:spcPct val="100000"/>
              </a:lnSpc>
              <a:spcBef>
                <a:spcPts val="0"/>
              </a:spcBef>
              <a:spcAft>
                <a:spcPts val="0"/>
              </a:spcAft>
              <a:buSzPts val="500"/>
              <a:buNone/>
              <a:defRPr/>
            </a:lvl6pPr>
            <a:lvl7pPr indent="-228600" lvl="6" marL="3200400" algn="l">
              <a:lnSpc>
                <a:spcPct val="100000"/>
              </a:lnSpc>
              <a:spcBef>
                <a:spcPts val="0"/>
              </a:spcBef>
              <a:spcAft>
                <a:spcPts val="0"/>
              </a:spcAft>
              <a:buSzPts val="500"/>
              <a:buNone/>
              <a:defRPr/>
            </a:lvl7pPr>
            <a:lvl8pPr indent="-228600" lvl="7" marL="3657600" algn="l">
              <a:lnSpc>
                <a:spcPct val="100000"/>
              </a:lnSpc>
              <a:spcBef>
                <a:spcPts val="0"/>
              </a:spcBef>
              <a:spcAft>
                <a:spcPts val="0"/>
              </a:spcAft>
              <a:buSzPts val="500"/>
              <a:buNone/>
              <a:defRPr/>
            </a:lvl8pPr>
            <a:lvl9pPr indent="-228600" lvl="8" marL="4114800" algn="l">
              <a:lnSpc>
                <a:spcPct val="100000"/>
              </a:lnSpc>
              <a:spcBef>
                <a:spcPts val="0"/>
              </a:spcBef>
              <a:spcAft>
                <a:spcPts val="0"/>
              </a:spcAft>
              <a:buSzPts val="500"/>
              <a:buNone/>
              <a:defRPr/>
            </a:lvl9pPr>
          </a:lstStyle>
          <a:p/>
        </p:txBody>
      </p:sp>
      <p:sp>
        <p:nvSpPr>
          <p:cNvPr id="84" name="Google Shape;84;p25"/>
          <p:cNvSpPr txBox="1"/>
          <p:nvPr>
            <p:ph idx="2" type="body"/>
          </p:nvPr>
        </p:nvSpPr>
        <p:spPr>
          <a:xfrm>
            <a:off x="2966400" y="745200"/>
            <a:ext cx="2505600" cy="2138400"/>
          </a:xfrm>
          <a:prstGeom prst="rect">
            <a:avLst/>
          </a:prstGeom>
          <a:noFill/>
          <a:ln>
            <a:noFill/>
          </a:ln>
        </p:spPr>
        <p:txBody>
          <a:bodyPr anchorCtr="0" anchor="t" bIns="0" lIns="0" spcFirstLastPara="1" rIns="0" wrap="square" tIns="0">
            <a:spAutoFit/>
          </a:bodyPr>
          <a:lstStyle>
            <a:lvl1pPr indent="-228600" lvl="0" marL="457200" algn="l">
              <a:lnSpc>
                <a:spcPct val="100000"/>
              </a:lnSpc>
              <a:spcBef>
                <a:spcPts val="0"/>
              </a:spcBef>
              <a:spcAft>
                <a:spcPts val="0"/>
              </a:spcAft>
              <a:buSzPts val="500"/>
              <a:buNone/>
              <a:defRPr/>
            </a:lvl1pPr>
            <a:lvl2pPr indent="-228600" lvl="1" marL="914400" algn="l">
              <a:lnSpc>
                <a:spcPct val="100000"/>
              </a:lnSpc>
              <a:spcBef>
                <a:spcPts val="0"/>
              </a:spcBef>
              <a:spcAft>
                <a:spcPts val="0"/>
              </a:spcAft>
              <a:buSzPts val="500"/>
              <a:buNone/>
              <a:defRPr/>
            </a:lvl2pPr>
            <a:lvl3pPr indent="-228600" lvl="2" marL="1371600" algn="l">
              <a:lnSpc>
                <a:spcPct val="100000"/>
              </a:lnSpc>
              <a:spcBef>
                <a:spcPts val="0"/>
              </a:spcBef>
              <a:spcAft>
                <a:spcPts val="0"/>
              </a:spcAft>
              <a:buSzPts val="500"/>
              <a:buNone/>
              <a:defRPr/>
            </a:lvl3pPr>
            <a:lvl4pPr indent="-228600" lvl="3" marL="1828800" algn="l">
              <a:lnSpc>
                <a:spcPct val="100000"/>
              </a:lnSpc>
              <a:spcBef>
                <a:spcPts val="0"/>
              </a:spcBef>
              <a:spcAft>
                <a:spcPts val="0"/>
              </a:spcAft>
              <a:buSzPts val="500"/>
              <a:buNone/>
              <a:defRPr/>
            </a:lvl4pPr>
            <a:lvl5pPr indent="-228600" lvl="4" marL="2286000" algn="l">
              <a:lnSpc>
                <a:spcPct val="100000"/>
              </a:lnSpc>
              <a:spcBef>
                <a:spcPts val="0"/>
              </a:spcBef>
              <a:spcAft>
                <a:spcPts val="0"/>
              </a:spcAft>
              <a:buSzPts val="500"/>
              <a:buNone/>
              <a:defRPr/>
            </a:lvl5pPr>
            <a:lvl6pPr indent="-228600" lvl="5" marL="2743200" algn="l">
              <a:lnSpc>
                <a:spcPct val="100000"/>
              </a:lnSpc>
              <a:spcBef>
                <a:spcPts val="0"/>
              </a:spcBef>
              <a:spcAft>
                <a:spcPts val="0"/>
              </a:spcAft>
              <a:buSzPts val="500"/>
              <a:buNone/>
              <a:defRPr/>
            </a:lvl6pPr>
            <a:lvl7pPr indent="-228600" lvl="6" marL="3200400" algn="l">
              <a:lnSpc>
                <a:spcPct val="100000"/>
              </a:lnSpc>
              <a:spcBef>
                <a:spcPts val="0"/>
              </a:spcBef>
              <a:spcAft>
                <a:spcPts val="0"/>
              </a:spcAft>
              <a:buSzPts val="500"/>
              <a:buNone/>
              <a:defRPr/>
            </a:lvl7pPr>
            <a:lvl8pPr indent="-228600" lvl="7" marL="3657600" algn="l">
              <a:lnSpc>
                <a:spcPct val="100000"/>
              </a:lnSpc>
              <a:spcBef>
                <a:spcPts val="0"/>
              </a:spcBef>
              <a:spcAft>
                <a:spcPts val="0"/>
              </a:spcAft>
              <a:buSzPts val="500"/>
              <a:buNone/>
              <a:defRPr/>
            </a:lvl8pPr>
            <a:lvl9pPr indent="-228600" lvl="8" marL="4114800" algn="l">
              <a:lnSpc>
                <a:spcPct val="100000"/>
              </a:lnSpc>
              <a:spcBef>
                <a:spcPts val="0"/>
              </a:spcBef>
              <a:spcAft>
                <a:spcPts val="0"/>
              </a:spcAft>
              <a:buSzPts val="500"/>
              <a:buNone/>
              <a:defRPr/>
            </a:lvl9pPr>
          </a:lstStyle>
          <a:p/>
        </p:txBody>
      </p:sp>
      <p:sp>
        <p:nvSpPr>
          <p:cNvPr id="85" name="Google Shape;85;p25"/>
          <p:cNvSpPr txBox="1"/>
          <p:nvPr>
            <p:ph idx="11" type="ftr"/>
          </p:nvPr>
        </p:nvSpPr>
        <p:spPr>
          <a:xfrm>
            <a:off x="1958400" y="3013200"/>
            <a:ext cx="1843200" cy="162000"/>
          </a:xfrm>
          <a:prstGeom prst="rect">
            <a:avLst/>
          </a:prstGeom>
          <a:noFill/>
          <a:ln>
            <a:noFill/>
          </a:ln>
        </p:spPr>
        <p:txBody>
          <a:bodyPr anchorCtr="0" anchor="t" bIns="0" lIns="0" spcFirstLastPara="1" rIns="0" wrap="square" tIns="0">
            <a:spAutoFit/>
          </a:bodyPr>
          <a:lstStyle>
            <a:lvl1pPr lvl="0" algn="ctr">
              <a:lnSpc>
                <a:spcPct val="100000"/>
              </a:lnSpc>
              <a:spcBef>
                <a:spcPts val="0"/>
              </a:spcBef>
              <a:spcAft>
                <a:spcPts val="0"/>
              </a:spcAft>
              <a:buSzPts val="500"/>
              <a:buNone/>
              <a:defRPr>
                <a:solidFill>
                  <a:srgbClr val="888888"/>
                </a:solidFill>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86" name="Google Shape;86;p25"/>
          <p:cNvSpPr txBox="1"/>
          <p:nvPr>
            <p:ph idx="10" type="dt"/>
          </p:nvPr>
        </p:nvSpPr>
        <p:spPr>
          <a:xfrm>
            <a:off x="288000" y="3013200"/>
            <a:ext cx="1324800" cy="16200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500"/>
              <a:buNone/>
              <a:defRPr>
                <a:solidFill>
                  <a:srgbClr val="888888"/>
                </a:solidFill>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87" name="Google Shape;87;p25"/>
          <p:cNvSpPr txBox="1"/>
          <p:nvPr>
            <p:ph idx="12" type="sldNum"/>
          </p:nvPr>
        </p:nvSpPr>
        <p:spPr>
          <a:xfrm>
            <a:off x="4147200" y="3013200"/>
            <a:ext cx="1324800" cy="16200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 Only">
    <p:spTree>
      <p:nvGrpSpPr>
        <p:cNvPr id="88" name="Shape 88"/>
        <p:cNvGrpSpPr/>
        <p:nvPr/>
      </p:nvGrpSpPr>
      <p:grpSpPr>
        <a:xfrm>
          <a:off x="0" y="0"/>
          <a:ext cx="0" cy="0"/>
          <a:chOff x="0" y="0"/>
          <a:chExt cx="0" cy="0"/>
        </a:xfrm>
      </p:grpSpPr>
      <p:sp>
        <p:nvSpPr>
          <p:cNvPr id="89" name="Google Shape;89;p26"/>
          <p:cNvSpPr txBox="1"/>
          <p:nvPr>
            <p:ph type="title"/>
          </p:nvPr>
        </p:nvSpPr>
        <p:spPr>
          <a:xfrm>
            <a:off x="908770" y="118210"/>
            <a:ext cx="3942600" cy="16470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500"/>
              <a:buNone/>
              <a:defRPr b="1" i="0" sz="1200" u="sng">
                <a:solidFill>
                  <a:srgbClr val="231F20"/>
                </a:solidFill>
                <a:latin typeface="Arial"/>
                <a:ea typeface="Arial"/>
                <a:cs typeface="Arial"/>
                <a:sym typeface="Arial"/>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90" name="Google Shape;90;p26"/>
          <p:cNvSpPr txBox="1"/>
          <p:nvPr>
            <p:ph idx="11" type="ftr"/>
          </p:nvPr>
        </p:nvSpPr>
        <p:spPr>
          <a:xfrm>
            <a:off x="1958400" y="3013200"/>
            <a:ext cx="1843200" cy="162000"/>
          </a:xfrm>
          <a:prstGeom prst="rect">
            <a:avLst/>
          </a:prstGeom>
          <a:noFill/>
          <a:ln>
            <a:noFill/>
          </a:ln>
        </p:spPr>
        <p:txBody>
          <a:bodyPr anchorCtr="0" anchor="t" bIns="0" lIns="0" spcFirstLastPara="1" rIns="0" wrap="square" tIns="0">
            <a:spAutoFit/>
          </a:bodyPr>
          <a:lstStyle>
            <a:lvl1pPr lvl="0" algn="ctr">
              <a:lnSpc>
                <a:spcPct val="100000"/>
              </a:lnSpc>
              <a:spcBef>
                <a:spcPts val="0"/>
              </a:spcBef>
              <a:spcAft>
                <a:spcPts val="0"/>
              </a:spcAft>
              <a:buSzPts val="500"/>
              <a:buNone/>
              <a:defRPr>
                <a:solidFill>
                  <a:srgbClr val="888888"/>
                </a:solidFill>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91" name="Google Shape;91;p26"/>
          <p:cNvSpPr txBox="1"/>
          <p:nvPr>
            <p:ph idx="10" type="dt"/>
          </p:nvPr>
        </p:nvSpPr>
        <p:spPr>
          <a:xfrm>
            <a:off x="288000" y="3013200"/>
            <a:ext cx="1324800" cy="16200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500"/>
              <a:buNone/>
              <a:defRPr>
                <a:solidFill>
                  <a:srgbClr val="888888"/>
                </a:solidFill>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92" name="Google Shape;92;p26"/>
          <p:cNvSpPr txBox="1"/>
          <p:nvPr>
            <p:ph idx="12" type="sldNum"/>
          </p:nvPr>
        </p:nvSpPr>
        <p:spPr>
          <a:xfrm>
            <a:off x="4147200" y="3013200"/>
            <a:ext cx="1324800" cy="16200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Blank">
    <p:spTree>
      <p:nvGrpSpPr>
        <p:cNvPr id="93" name="Shape 93"/>
        <p:cNvGrpSpPr/>
        <p:nvPr/>
      </p:nvGrpSpPr>
      <p:grpSpPr>
        <a:xfrm>
          <a:off x="0" y="0"/>
          <a:ext cx="0" cy="0"/>
          <a:chOff x="0" y="0"/>
          <a:chExt cx="0" cy="0"/>
        </a:xfrm>
      </p:grpSpPr>
      <p:sp>
        <p:nvSpPr>
          <p:cNvPr id="94" name="Google Shape;94;p27"/>
          <p:cNvSpPr txBox="1"/>
          <p:nvPr>
            <p:ph idx="11" type="ftr"/>
          </p:nvPr>
        </p:nvSpPr>
        <p:spPr>
          <a:xfrm>
            <a:off x="1958400" y="3013200"/>
            <a:ext cx="1843200" cy="162000"/>
          </a:xfrm>
          <a:prstGeom prst="rect">
            <a:avLst/>
          </a:prstGeom>
          <a:noFill/>
          <a:ln>
            <a:noFill/>
          </a:ln>
        </p:spPr>
        <p:txBody>
          <a:bodyPr anchorCtr="0" anchor="t" bIns="0" lIns="0" spcFirstLastPara="1" rIns="0" wrap="square" tIns="0">
            <a:spAutoFit/>
          </a:bodyPr>
          <a:lstStyle>
            <a:lvl1pPr lvl="0" algn="ctr">
              <a:lnSpc>
                <a:spcPct val="100000"/>
              </a:lnSpc>
              <a:spcBef>
                <a:spcPts val="0"/>
              </a:spcBef>
              <a:spcAft>
                <a:spcPts val="0"/>
              </a:spcAft>
              <a:buSzPts val="500"/>
              <a:buNone/>
              <a:defRPr>
                <a:solidFill>
                  <a:srgbClr val="888888"/>
                </a:solidFill>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95" name="Google Shape;95;p27"/>
          <p:cNvSpPr txBox="1"/>
          <p:nvPr>
            <p:ph idx="10" type="dt"/>
          </p:nvPr>
        </p:nvSpPr>
        <p:spPr>
          <a:xfrm>
            <a:off x="288000" y="3013200"/>
            <a:ext cx="1324800" cy="16200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500"/>
              <a:buNone/>
              <a:defRPr>
                <a:solidFill>
                  <a:srgbClr val="888888"/>
                </a:solidFill>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96" name="Google Shape;96;p27"/>
          <p:cNvSpPr txBox="1"/>
          <p:nvPr>
            <p:ph idx="12" type="sldNum"/>
          </p:nvPr>
        </p:nvSpPr>
        <p:spPr>
          <a:xfrm>
            <a:off x="4147200" y="3013200"/>
            <a:ext cx="1324800" cy="16200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_Title and Content">
  <p:cSld name="8_Title and Content">
    <p:spTree>
      <p:nvGrpSpPr>
        <p:cNvPr id="103" name="Shape 103"/>
        <p:cNvGrpSpPr/>
        <p:nvPr/>
      </p:nvGrpSpPr>
      <p:grpSpPr>
        <a:xfrm>
          <a:off x="0" y="0"/>
          <a:ext cx="0" cy="0"/>
          <a:chOff x="0" y="0"/>
          <a:chExt cx="0" cy="0"/>
        </a:xfrm>
      </p:grpSpPr>
      <p:sp>
        <p:nvSpPr>
          <p:cNvPr id="104" name="Google Shape;104;g61bdd4b2ff_0_451"/>
          <p:cNvSpPr/>
          <p:nvPr/>
        </p:nvSpPr>
        <p:spPr>
          <a:xfrm>
            <a:off x="2792947" y="0"/>
            <a:ext cx="2967000" cy="3240000"/>
          </a:xfrm>
          <a:prstGeom prst="rect">
            <a:avLst/>
          </a:prstGeom>
          <a:solidFill>
            <a:srgbClr val="FFE006"/>
          </a:solidFill>
          <a:ln>
            <a:noFill/>
          </a:ln>
        </p:spPr>
        <p:txBody>
          <a:bodyPr anchorCtr="0" anchor="ctr" bIns="16225" lIns="32450" spcFirstLastPara="1" rIns="32450" wrap="square" tIns="16225">
            <a:noAutofit/>
          </a:bodyPr>
          <a:lstStyle/>
          <a:p>
            <a:pPr indent="0" lvl="0" marL="0" marR="0" rtl="0" algn="ctr">
              <a:lnSpc>
                <a:spcPct val="100000"/>
              </a:lnSpc>
              <a:spcBef>
                <a:spcPts val="0"/>
              </a:spcBef>
              <a:spcAft>
                <a:spcPts val="0"/>
              </a:spcAft>
              <a:buClr>
                <a:srgbClr val="000000"/>
              </a:buClr>
              <a:buSzPts val="600"/>
              <a:buFont typeface="Arial"/>
              <a:buNone/>
            </a:pPr>
            <a:r>
              <a:t/>
            </a:r>
            <a:endParaRPr b="0" i="0" sz="600" u="none" cap="none" strike="noStrike">
              <a:solidFill>
                <a:srgbClr val="FFE006"/>
              </a:solidFill>
              <a:latin typeface="Calibri"/>
              <a:ea typeface="Calibri"/>
              <a:cs typeface="Calibri"/>
              <a:sym typeface="Calibri"/>
            </a:endParaRPr>
          </a:p>
        </p:txBody>
      </p:sp>
      <p:sp>
        <p:nvSpPr>
          <p:cNvPr id="105" name="Google Shape;105;g61bdd4b2ff_0_451"/>
          <p:cNvSpPr txBox="1"/>
          <p:nvPr>
            <p:ph idx="11" type="ftr"/>
          </p:nvPr>
        </p:nvSpPr>
        <p:spPr>
          <a:xfrm>
            <a:off x="1958400" y="3013200"/>
            <a:ext cx="1843200" cy="8400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SzPts val="500"/>
              <a:buNone/>
              <a:defRPr b="0" i="0">
                <a:solidFill>
                  <a:srgbClr val="888888"/>
                </a:solidFill>
                <a:latin typeface="Gill Sans"/>
                <a:ea typeface="Gill Sans"/>
                <a:cs typeface="Gill Sans"/>
                <a:sym typeface="Gill Sans"/>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106" name="Google Shape;106;g61bdd4b2ff_0_451"/>
          <p:cNvSpPr txBox="1"/>
          <p:nvPr>
            <p:ph idx="10" type="dt"/>
          </p:nvPr>
        </p:nvSpPr>
        <p:spPr>
          <a:xfrm>
            <a:off x="288000" y="3013200"/>
            <a:ext cx="1324800" cy="84000"/>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SzPts val="500"/>
              <a:buNone/>
              <a:defRPr b="0" i="0">
                <a:solidFill>
                  <a:srgbClr val="888888"/>
                </a:solidFill>
                <a:latin typeface="Gill Sans"/>
                <a:ea typeface="Gill Sans"/>
                <a:cs typeface="Gill Sans"/>
                <a:sym typeface="Gill Sans"/>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107" name="Google Shape;107;g61bdd4b2ff_0_451"/>
          <p:cNvSpPr txBox="1"/>
          <p:nvPr>
            <p:ph idx="12" type="sldNum"/>
          </p:nvPr>
        </p:nvSpPr>
        <p:spPr>
          <a:xfrm>
            <a:off x="4147200" y="3013200"/>
            <a:ext cx="1324800" cy="84000"/>
          </a:xfrm>
          <a:prstGeom prst="rect">
            <a:avLst/>
          </a:prstGeom>
          <a:noFill/>
          <a:ln>
            <a:noFill/>
          </a:ln>
        </p:spPr>
        <p:txBody>
          <a:bodyPr anchorCtr="0" anchor="t" bIns="0" lIns="0" spcFirstLastPara="1" rIns="0" wrap="square" tIns="0">
            <a:noAutofit/>
          </a:bodyPr>
          <a:lstStyle>
            <a:lvl1pPr indent="0" lvl="0"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1pPr>
            <a:lvl2pPr indent="0" lvl="1"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2pPr>
            <a:lvl3pPr indent="0" lvl="2"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3pPr>
            <a:lvl4pPr indent="0" lvl="3"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4pPr>
            <a:lvl5pPr indent="0" lvl="4"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5pPr>
            <a:lvl6pPr indent="0" lvl="5"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6pPr>
            <a:lvl7pPr indent="0" lvl="6"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7pPr>
            <a:lvl8pPr indent="0" lvl="7"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8pPr>
            <a:lvl9pPr indent="0" lvl="8"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fi-FI"/>
              <a:t>‹#›</a:t>
            </a:fld>
            <a:endParaRPr/>
          </a:p>
        </p:txBody>
      </p:sp>
      <p:pic>
        <p:nvPicPr>
          <p:cNvPr id="108" name="Google Shape;108;g61bdd4b2ff_0_451"/>
          <p:cNvPicPr preferRelativeResize="0"/>
          <p:nvPr/>
        </p:nvPicPr>
        <p:blipFill rotWithShape="1">
          <a:blip r:embed="rId2">
            <a:alphaModFix/>
          </a:blip>
          <a:srcRect b="0" l="0" r="0" t="0"/>
          <a:stretch/>
        </p:blipFill>
        <p:spPr>
          <a:xfrm>
            <a:off x="3034464" y="580285"/>
            <a:ext cx="1770695" cy="1820766"/>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109" name="Shape 109"/>
        <p:cNvGrpSpPr/>
        <p:nvPr/>
      </p:nvGrpSpPr>
      <p:grpSpPr>
        <a:xfrm>
          <a:off x="0" y="0"/>
          <a:ext cx="0" cy="0"/>
          <a:chOff x="0" y="0"/>
          <a:chExt cx="0" cy="0"/>
        </a:xfrm>
      </p:grpSpPr>
      <p:sp>
        <p:nvSpPr>
          <p:cNvPr id="110" name="Google Shape;110;g61bdd4b2ff_0_414"/>
          <p:cNvSpPr/>
          <p:nvPr/>
        </p:nvSpPr>
        <p:spPr>
          <a:xfrm>
            <a:off x="0" y="0"/>
            <a:ext cx="5760000" cy="3240000"/>
          </a:xfrm>
          <a:prstGeom prst="rect">
            <a:avLst/>
          </a:prstGeom>
          <a:solidFill>
            <a:srgbClr val="FFE006"/>
          </a:solidFill>
          <a:ln>
            <a:noFill/>
          </a:ln>
        </p:spPr>
        <p:txBody>
          <a:bodyPr anchorCtr="0" anchor="ctr" bIns="16225" lIns="32450" spcFirstLastPara="1" rIns="32450" wrap="square" tIns="16225">
            <a:noAutofit/>
          </a:bodyPr>
          <a:lstStyle/>
          <a:p>
            <a:pPr indent="0" lvl="0" marL="0" marR="0" rtl="0" algn="ctr">
              <a:lnSpc>
                <a:spcPct val="100000"/>
              </a:lnSpc>
              <a:spcBef>
                <a:spcPts val="0"/>
              </a:spcBef>
              <a:spcAft>
                <a:spcPts val="0"/>
              </a:spcAft>
              <a:buClr>
                <a:srgbClr val="000000"/>
              </a:buClr>
              <a:buSzPts val="600"/>
              <a:buFont typeface="Arial"/>
              <a:buNone/>
            </a:pPr>
            <a:r>
              <a:t/>
            </a:r>
            <a:endParaRPr b="0" i="0" sz="600" u="none" cap="none" strike="noStrike">
              <a:solidFill>
                <a:srgbClr val="FFE006"/>
              </a:solidFill>
              <a:latin typeface="Calibri"/>
              <a:ea typeface="Calibri"/>
              <a:cs typeface="Calibri"/>
              <a:sym typeface="Calibri"/>
            </a:endParaRPr>
          </a:p>
        </p:txBody>
      </p:sp>
      <p:pic>
        <p:nvPicPr>
          <p:cNvPr id="111" name="Google Shape;111;g61bdd4b2ff_0_414"/>
          <p:cNvPicPr preferRelativeResize="0"/>
          <p:nvPr/>
        </p:nvPicPr>
        <p:blipFill rotWithShape="1">
          <a:blip r:embed="rId2">
            <a:alphaModFix/>
          </a:blip>
          <a:srcRect b="0" l="0" r="0" t="0"/>
          <a:stretch/>
        </p:blipFill>
        <p:spPr>
          <a:xfrm>
            <a:off x="3680610" y="183770"/>
            <a:ext cx="2597135" cy="2670576"/>
          </a:xfrm>
          <a:prstGeom prst="rect">
            <a:avLst/>
          </a:prstGeom>
          <a:noFill/>
          <a:ln>
            <a:noFill/>
          </a:ln>
        </p:spPr>
      </p:pic>
      <p:sp>
        <p:nvSpPr>
          <p:cNvPr id="112" name="Google Shape;112;g61bdd4b2ff_0_414"/>
          <p:cNvSpPr txBox="1"/>
          <p:nvPr>
            <p:ph idx="11" type="ftr"/>
          </p:nvPr>
        </p:nvSpPr>
        <p:spPr>
          <a:xfrm>
            <a:off x="1958400" y="3013200"/>
            <a:ext cx="1843200" cy="8400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SzPts val="500"/>
              <a:buNone/>
              <a:defRPr b="0" i="0">
                <a:solidFill>
                  <a:srgbClr val="888888"/>
                </a:solidFill>
                <a:latin typeface="Gill Sans"/>
                <a:ea typeface="Gill Sans"/>
                <a:cs typeface="Gill Sans"/>
                <a:sym typeface="Gill Sans"/>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113" name="Google Shape;113;g61bdd4b2ff_0_414"/>
          <p:cNvSpPr txBox="1"/>
          <p:nvPr>
            <p:ph idx="10" type="dt"/>
          </p:nvPr>
        </p:nvSpPr>
        <p:spPr>
          <a:xfrm>
            <a:off x="288000" y="3013200"/>
            <a:ext cx="1324800" cy="84000"/>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SzPts val="500"/>
              <a:buNone/>
              <a:defRPr b="0" i="0">
                <a:solidFill>
                  <a:srgbClr val="888888"/>
                </a:solidFill>
                <a:latin typeface="Gill Sans"/>
                <a:ea typeface="Gill Sans"/>
                <a:cs typeface="Gill Sans"/>
                <a:sym typeface="Gill Sans"/>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114" name="Google Shape;114;g61bdd4b2ff_0_414"/>
          <p:cNvSpPr txBox="1"/>
          <p:nvPr>
            <p:ph idx="12" type="sldNum"/>
          </p:nvPr>
        </p:nvSpPr>
        <p:spPr>
          <a:xfrm>
            <a:off x="4147200" y="3013200"/>
            <a:ext cx="1324800" cy="84000"/>
          </a:xfrm>
          <a:prstGeom prst="rect">
            <a:avLst/>
          </a:prstGeom>
          <a:noFill/>
          <a:ln>
            <a:noFill/>
          </a:ln>
        </p:spPr>
        <p:txBody>
          <a:bodyPr anchorCtr="0" anchor="t" bIns="0" lIns="0" spcFirstLastPara="1" rIns="0" wrap="square" tIns="0">
            <a:noAutofit/>
          </a:bodyPr>
          <a:lstStyle>
            <a:lvl1pPr indent="0" lvl="0"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1pPr>
            <a:lvl2pPr indent="0" lvl="1"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2pPr>
            <a:lvl3pPr indent="0" lvl="2"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3pPr>
            <a:lvl4pPr indent="0" lvl="3"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4pPr>
            <a:lvl5pPr indent="0" lvl="4"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5pPr>
            <a:lvl6pPr indent="0" lvl="5"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6pPr>
            <a:lvl7pPr indent="0" lvl="6"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7pPr>
            <a:lvl8pPr indent="0" lvl="7"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8pPr>
            <a:lvl9pPr indent="0" lvl="8"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fi-FI"/>
              <a:t>‹#›</a:t>
            </a:fld>
            <a:endParaRPr/>
          </a:p>
        </p:txBody>
      </p:sp>
      <p:pic>
        <p:nvPicPr>
          <p:cNvPr id="115" name="Google Shape;115;g61bdd4b2ff_0_414"/>
          <p:cNvPicPr preferRelativeResize="0"/>
          <p:nvPr/>
        </p:nvPicPr>
        <p:blipFill rotWithShape="1">
          <a:blip r:embed="rId3">
            <a:alphaModFix/>
          </a:blip>
          <a:srcRect b="0" l="0" r="0" t="0"/>
          <a:stretch/>
        </p:blipFill>
        <p:spPr>
          <a:xfrm>
            <a:off x="2131587" y="2736646"/>
            <a:ext cx="1190950" cy="274835"/>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7_Title and Content">
  <p:cSld name="7_Title and Content">
    <p:spTree>
      <p:nvGrpSpPr>
        <p:cNvPr id="116" name="Shape 116"/>
        <p:cNvGrpSpPr/>
        <p:nvPr/>
      </p:nvGrpSpPr>
      <p:grpSpPr>
        <a:xfrm>
          <a:off x="0" y="0"/>
          <a:ext cx="0" cy="0"/>
          <a:chOff x="0" y="0"/>
          <a:chExt cx="0" cy="0"/>
        </a:xfrm>
      </p:grpSpPr>
      <p:sp>
        <p:nvSpPr>
          <p:cNvPr id="117" name="Google Shape;117;g61bdd4b2ff_0_407"/>
          <p:cNvSpPr/>
          <p:nvPr/>
        </p:nvSpPr>
        <p:spPr>
          <a:xfrm>
            <a:off x="0" y="0"/>
            <a:ext cx="5760000" cy="3240000"/>
          </a:xfrm>
          <a:prstGeom prst="rect">
            <a:avLst/>
          </a:prstGeom>
          <a:solidFill>
            <a:srgbClr val="29235C"/>
          </a:solidFill>
          <a:ln>
            <a:noFill/>
          </a:ln>
        </p:spPr>
        <p:txBody>
          <a:bodyPr anchorCtr="0" anchor="ctr" bIns="16225" lIns="32450" spcFirstLastPara="1" rIns="32450" wrap="square" tIns="16225">
            <a:noAutofit/>
          </a:bodyPr>
          <a:lstStyle/>
          <a:p>
            <a:pPr indent="0" lvl="0" marL="0" marR="0" rtl="0" algn="ctr">
              <a:lnSpc>
                <a:spcPct val="100000"/>
              </a:lnSpc>
              <a:spcBef>
                <a:spcPts val="0"/>
              </a:spcBef>
              <a:spcAft>
                <a:spcPts val="0"/>
              </a:spcAft>
              <a:buClr>
                <a:srgbClr val="000000"/>
              </a:buClr>
              <a:buSzPts val="600"/>
              <a:buFont typeface="Arial"/>
              <a:buNone/>
            </a:pPr>
            <a:r>
              <a:t/>
            </a:r>
            <a:endParaRPr b="0" i="0" sz="600" u="none" cap="none" strike="noStrike">
              <a:solidFill>
                <a:schemeClr val="lt1"/>
              </a:solidFill>
              <a:latin typeface="Calibri"/>
              <a:ea typeface="Calibri"/>
              <a:cs typeface="Calibri"/>
              <a:sym typeface="Calibri"/>
            </a:endParaRPr>
          </a:p>
        </p:txBody>
      </p:sp>
      <p:pic>
        <p:nvPicPr>
          <p:cNvPr id="118" name="Google Shape;118;g61bdd4b2ff_0_407"/>
          <p:cNvPicPr preferRelativeResize="0"/>
          <p:nvPr/>
        </p:nvPicPr>
        <p:blipFill rotWithShape="1">
          <a:blip r:embed="rId2">
            <a:alphaModFix amt="21000"/>
          </a:blip>
          <a:srcRect b="0" l="0" r="0" t="0"/>
          <a:stretch/>
        </p:blipFill>
        <p:spPr>
          <a:xfrm>
            <a:off x="3680610" y="183770"/>
            <a:ext cx="2597135" cy="2670576"/>
          </a:xfrm>
          <a:prstGeom prst="rect">
            <a:avLst/>
          </a:prstGeom>
          <a:noFill/>
          <a:ln>
            <a:noFill/>
          </a:ln>
        </p:spPr>
      </p:pic>
      <p:sp>
        <p:nvSpPr>
          <p:cNvPr id="119" name="Google Shape;119;g61bdd4b2ff_0_407"/>
          <p:cNvSpPr txBox="1"/>
          <p:nvPr>
            <p:ph idx="11" type="ftr"/>
          </p:nvPr>
        </p:nvSpPr>
        <p:spPr>
          <a:xfrm>
            <a:off x="1958400" y="3013200"/>
            <a:ext cx="1843200" cy="8400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SzPts val="500"/>
              <a:buNone/>
              <a:defRPr b="0" i="0">
                <a:solidFill>
                  <a:srgbClr val="888888"/>
                </a:solidFill>
                <a:latin typeface="Gill Sans"/>
                <a:ea typeface="Gill Sans"/>
                <a:cs typeface="Gill Sans"/>
                <a:sym typeface="Gill Sans"/>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120" name="Google Shape;120;g61bdd4b2ff_0_407"/>
          <p:cNvSpPr txBox="1"/>
          <p:nvPr>
            <p:ph idx="10" type="dt"/>
          </p:nvPr>
        </p:nvSpPr>
        <p:spPr>
          <a:xfrm>
            <a:off x="288000" y="3013200"/>
            <a:ext cx="1324800" cy="84000"/>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SzPts val="500"/>
              <a:buNone/>
              <a:defRPr b="0" i="0">
                <a:solidFill>
                  <a:srgbClr val="888888"/>
                </a:solidFill>
                <a:latin typeface="Gill Sans"/>
                <a:ea typeface="Gill Sans"/>
                <a:cs typeface="Gill Sans"/>
                <a:sym typeface="Gill Sans"/>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121" name="Google Shape;121;g61bdd4b2ff_0_407"/>
          <p:cNvSpPr txBox="1"/>
          <p:nvPr>
            <p:ph idx="12" type="sldNum"/>
          </p:nvPr>
        </p:nvSpPr>
        <p:spPr>
          <a:xfrm>
            <a:off x="4147200" y="3013200"/>
            <a:ext cx="1324800" cy="84000"/>
          </a:xfrm>
          <a:prstGeom prst="rect">
            <a:avLst/>
          </a:prstGeom>
          <a:noFill/>
          <a:ln>
            <a:noFill/>
          </a:ln>
        </p:spPr>
        <p:txBody>
          <a:bodyPr anchorCtr="0" anchor="t" bIns="0" lIns="0" spcFirstLastPara="1" rIns="0" wrap="square" tIns="0">
            <a:noAutofit/>
          </a:bodyPr>
          <a:lstStyle>
            <a:lvl1pPr indent="0" lvl="0"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1pPr>
            <a:lvl2pPr indent="0" lvl="1"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2pPr>
            <a:lvl3pPr indent="0" lvl="2"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3pPr>
            <a:lvl4pPr indent="0" lvl="3"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4pPr>
            <a:lvl5pPr indent="0" lvl="4"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5pPr>
            <a:lvl6pPr indent="0" lvl="5"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6pPr>
            <a:lvl7pPr indent="0" lvl="6"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7pPr>
            <a:lvl8pPr indent="0" lvl="7"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8pPr>
            <a:lvl9pPr indent="0" lvl="8"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fi-FI"/>
              <a:t>‹#›</a:t>
            </a:fld>
            <a:endParaRPr/>
          </a:p>
        </p:txBody>
      </p:sp>
      <p:pic>
        <p:nvPicPr>
          <p:cNvPr id="122" name="Google Shape;122;g61bdd4b2ff_0_407"/>
          <p:cNvPicPr preferRelativeResize="0"/>
          <p:nvPr/>
        </p:nvPicPr>
        <p:blipFill rotWithShape="1">
          <a:blip r:embed="rId3">
            <a:alphaModFix/>
          </a:blip>
          <a:srcRect b="0" l="0" r="0" t="0"/>
          <a:stretch/>
        </p:blipFill>
        <p:spPr>
          <a:xfrm>
            <a:off x="1958400" y="2339625"/>
            <a:ext cx="1387024" cy="592310"/>
          </a:xfrm>
          <a:prstGeom prst="rect">
            <a:avLst/>
          </a:prstGeom>
          <a:noFill/>
          <a:ln>
            <a:noFill/>
          </a:ln>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and Content">
  <p:cSld name="1_Title and Content">
    <p:spTree>
      <p:nvGrpSpPr>
        <p:cNvPr id="123" name="Shape 123"/>
        <p:cNvGrpSpPr/>
        <p:nvPr/>
      </p:nvGrpSpPr>
      <p:grpSpPr>
        <a:xfrm>
          <a:off x="0" y="0"/>
          <a:ext cx="0" cy="0"/>
          <a:chOff x="0" y="0"/>
          <a:chExt cx="0" cy="0"/>
        </a:xfrm>
      </p:grpSpPr>
      <p:sp>
        <p:nvSpPr>
          <p:cNvPr id="124" name="Google Shape;124;g61bdd4b2ff_0_421"/>
          <p:cNvSpPr/>
          <p:nvPr/>
        </p:nvSpPr>
        <p:spPr>
          <a:xfrm>
            <a:off x="4563023" y="0"/>
            <a:ext cx="1197000" cy="3240000"/>
          </a:xfrm>
          <a:prstGeom prst="rect">
            <a:avLst/>
          </a:prstGeom>
          <a:solidFill>
            <a:srgbClr val="29235C"/>
          </a:solidFill>
          <a:ln>
            <a:noFill/>
          </a:ln>
        </p:spPr>
        <p:txBody>
          <a:bodyPr anchorCtr="0" anchor="ctr" bIns="16225" lIns="32450" spcFirstLastPara="1" rIns="32450" wrap="square" tIns="16225">
            <a:noAutofit/>
          </a:bodyPr>
          <a:lstStyle/>
          <a:p>
            <a:pPr indent="0" lvl="0" marL="0" marR="0" rtl="0" algn="ctr">
              <a:lnSpc>
                <a:spcPct val="100000"/>
              </a:lnSpc>
              <a:spcBef>
                <a:spcPts val="0"/>
              </a:spcBef>
              <a:spcAft>
                <a:spcPts val="0"/>
              </a:spcAft>
              <a:buClr>
                <a:srgbClr val="000000"/>
              </a:buClr>
              <a:buSzPts val="600"/>
              <a:buFont typeface="Arial"/>
              <a:buNone/>
            </a:pPr>
            <a:r>
              <a:t/>
            </a:r>
            <a:endParaRPr b="0" i="0" sz="600" u="none" cap="none" strike="noStrike">
              <a:solidFill>
                <a:schemeClr val="lt1"/>
              </a:solidFill>
              <a:latin typeface="Calibri"/>
              <a:ea typeface="Calibri"/>
              <a:cs typeface="Calibri"/>
              <a:sym typeface="Calibri"/>
            </a:endParaRPr>
          </a:p>
        </p:txBody>
      </p:sp>
      <p:sp>
        <p:nvSpPr>
          <p:cNvPr id="125" name="Google Shape;125;g61bdd4b2ff_0_421"/>
          <p:cNvSpPr txBox="1"/>
          <p:nvPr>
            <p:ph idx="11" type="ftr"/>
          </p:nvPr>
        </p:nvSpPr>
        <p:spPr>
          <a:xfrm>
            <a:off x="1958400" y="3013200"/>
            <a:ext cx="1843200" cy="8400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SzPts val="500"/>
              <a:buNone/>
              <a:defRPr b="0" i="0">
                <a:solidFill>
                  <a:srgbClr val="888888"/>
                </a:solidFill>
                <a:latin typeface="Gill Sans"/>
                <a:ea typeface="Gill Sans"/>
                <a:cs typeface="Gill Sans"/>
                <a:sym typeface="Gill Sans"/>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126" name="Google Shape;126;g61bdd4b2ff_0_421"/>
          <p:cNvSpPr txBox="1"/>
          <p:nvPr>
            <p:ph idx="10" type="dt"/>
          </p:nvPr>
        </p:nvSpPr>
        <p:spPr>
          <a:xfrm>
            <a:off x="288000" y="3013200"/>
            <a:ext cx="1324800" cy="84000"/>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SzPts val="500"/>
              <a:buNone/>
              <a:defRPr b="0" i="0">
                <a:solidFill>
                  <a:srgbClr val="888888"/>
                </a:solidFill>
                <a:latin typeface="Gill Sans"/>
                <a:ea typeface="Gill Sans"/>
                <a:cs typeface="Gill Sans"/>
                <a:sym typeface="Gill Sans"/>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127" name="Google Shape;127;g61bdd4b2ff_0_421"/>
          <p:cNvSpPr txBox="1"/>
          <p:nvPr>
            <p:ph idx="12" type="sldNum"/>
          </p:nvPr>
        </p:nvSpPr>
        <p:spPr>
          <a:xfrm>
            <a:off x="4147200" y="3013200"/>
            <a:ext cx="1324800" cy="84000"/>
          </a:xfrm>
          <a:prstGeom prst="rect">
            <a:avLst/>
          </a:prstGeom>
          <a:noFill/>
          <a:ln>
            <a:noFill/>
          </a:ln>
        </p:spPr>
        <p:txBody>
          <a:bodyPr anchorCtr="0" anchor="t" bIns="0" lIns="0" spcFirstLastPara="1" rIns="0" wrap="square" tIns="0">
            <a:noAutofit/>
          </a:bodyPr>
          <a:lstStyle>
            <a:lvl1pPr indent="0" lvl="0"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1pPr>
            <a:lvl2pPr indent="0" lvl="1"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2pPr>
            <a:lvl3pPr indent="0" lvl="2"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3pPr>
            <a:lvl4pPr indent="0" lvl="3"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4pPr>
            <a:lvl5pPr indent="0" lvl="4"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5pPr>
            <a:lvl6pPr indent="0" lvl="5"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6pPr>
            <a:lvl7pPr indent="0" lvl="6"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7pPr>
            <a:lvl8pPr indent="0" lvl="7"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8pPr>
            <a:lvl9pPr indent="0" lvl="8"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fi-FI"/>
              <a:t>‹#›</a:t>
            </a:fld>
            <a:endParaRPr/>
          </a:p>
        </p:txBody>
      </p:sp>
      <p:pic>
        <p:nvPicPr>
          <p:cNvPr id="128" name="Google Shape;128;g61bdd4b2ff_0_421"/>
          <p:cNvPicPr preferRelativeResize="0"/>
          <p:nvPr/>
        </p:nvPicPr>
        <p:blipFill rotWithShape="1">
          <a:blip r:embed="rId2">
            <a:alphaModFix/>
          </a:blip>
          <a:srcRect b="0" l="0" r="0" t="0"/>
          <a:stretch/>
        </p:blipFill>
        <p:spPr>
          <a:xfrm>
            <a:off x="3721511" y="134879"/>
            <a:ext cx="2679193" cy="2754954"/>
          </a:xfrm>
          <a:prstGeom prst="rect">
            <a:avLst/>
          </a:prstGeom>
          <a:noFill/>
          <a:ln>
            <a:noFill/>
          </a:ln>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Title and Content">
  <p:cSld name="2_Title and Content">
    <p:spTree>
      <p:nvGrpSpPr>
        <p:cNvPr id="129" name="Shape 129"/>
        <p:cNvGrpSpPr/>
        <p:nvPr/>
      </p:nvGrpSpPr>
      <p:grpSpPr>
        <a:xfrm>
          <a:off x="0" y="0"/>
          <a:ext cx="0" cy="0"/>
          <a:chOff x="0" y="0"/>
          <a:chExt cx="0" cy="0"/>
        </a:xfrm>
      </p:grpSpPr>
      <p:sp>
        <p:nvSpPr>
          <p:cNvPr id="130" name="Google Shape;130;g61bdd4b2ff_0_427"/>
          <p:cNvSpPr/>
          <p:nvPr/>
        </p:nvSpPr>
        <p:spPr>
          <a:xfrm>
            <a:off x="2792947" y="0"/>
            <a:ext cx="2967000" cy="3240000"/>
          </a:xfrm>
          <a:prstGeom prst="rect">
            <a:avLst/>
          </a:prstGeom>
          <a:solidFill>
            <a:srgbClr val="FFE006"/>
          </a:solidFill>
          <a:ln>
            <a:noFill/>
          </a:ln>
        </p:spPr>
        <p:txBody>
          <a:bodyPr anchorCtr="0" anchor="ctr" bIns="16225" lIns="32450" spcFirstLastPara="1" rIns="32450" wrap="square" tIns="16225">
            <a:noAutofit/>
          </a:bodyPr>
          <a:lstStyle/>
          <a:p>
            <a:pPr indent="0" lvl="0" marL="0" marR="0" rtl="0" algn="ctr">
              <a:lnSpc>
                <a:spcPct val="100000"/>
              </a:lnSpc>
              <a:spcBef>
                <a:spcPts val="0"/>
              </a:spcBef>
              <a:spcAft>
                <a:spcPts val="0"/>
              </a:spcAft>
              <a:buClr>
                <a:srgbClr val="000000"/>
              </a:buClr>
              <a:buSzPts val="600"/>
              <a:buFont typeface="Arial"/>
              <a:buNone/>
            </a:pPr>
            <a:r>
              <a:t/>
            </a:r>
            <a:endParaRPr b="0" i="0" sz="600" u="none" cap="none" strike="noStrike">
              <a:solidFill>
                <a:schemeClr val="lt1"/>
              </a:solidFill>
              <a:latin typeface="Calibri"/>
              <a:ea typeface="Calibri"/>
              <a:cs typeface="Calibri"/>
              <a:sym typeface="Calibri"/>
            </a:endParaRPr>
          </a:p>
        </p:txBody>
      </p:sp>
      <p:sp>
        <p:nvSpPr>
          <p:cNvPr id="131" name="Google Shape;131;g61bdd4b2ff_0_427"/>
          <p:cNvSpPr txBox="1"/>
          <p:nvPr>
            <p:ph idx="11" type="ftr"/>
          </p:nvPr>
        </p:nvSpPr>
        <p:spPr>
          <a:xfrm>
            <a:off x="1958400" y="3013200"/>
            <a:ext cx="1843200" cy="8400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SzPts val="500"/>
              <a:buNone/>
              <a:defRPr b="0" i="0">
                <a:solidFill>
                  <a:srgbClr val="888888"/>
                </a:solidFill>
                <a:latin typeface="Gill Sans"/>
                <a:ea typeface="Gill Sans"/>
                <a:cs typeface="Gill Sans"/>
                <a:sym typeface="Gill Sans"/>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132" name="Google Shape;132;g61bdd4b2ff_0_427"/>
          <p:cNvSpPr txBox="1"/>
          <p:nvPr>
            <p:ph idx="10" type="dt"/>
          </p:nvPr>
        </p:nvSpPr>
        <p:spPr>
          <a:xfrm>
            <a:off x="288000" y="3013200"/>
            <a:ext cx="1324800" cy="84000"/>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SzPts val="500"/>
              <a:buNone/>
              <a:defRPr b="0" i="0">
                <a:solidFill>
                  <a:srgbClr val="888888"/>
                </a:solidFill>
                <a:latin typeface="Gill Sans"/>
                <a:ea typeface="Gill Sans"/>
                <a:cs typeface="Gill Sans"/>
                <a:sym typeface="Gill Sans"/>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133" name="Google Shape;133;g61bdd4b2ff_0_427"/>
          <p:cNvSpPr txBox="1"/>
          <p:nvPr>
            <p:ph idx="12" type="sldNum"/>
          </p:nvPr>
        </p:nvSpPr>
        <p:spPr>
          <a:xfrm>
            <a:off x="4147200" y="3013200"/>
            <a:ext cx="1324800" cy="84000"/>
          </a:xfrm>
          <a:prstGeom prst="rect">
            <a:avLst/>
          </a:prstGeom>
          <a:noFill/>
          <a:ln>
            <a:noFill/>
          </a:ln>
        </p:spPr>
        <p:txBody>
          <a:bodyPr anchorCtr="0" anchor="t" bIns="0" lIns="0" spcFirstLastPara="1" rIns="0" wrap="square" tIns="0">
            <a:noAutofit/>
          </a:bodyPr>
          <a:lstStyle>
            <a:lvl1pPr indent="0" lvl="0"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1pPr>
            <a:lvl2pPr indent="0" lvl="1"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2pPr>
            <a:lvl3pPr indent="0" lvl="2"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3pPr>
            <a:lvl4pPr indent="0" lvl="3"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4pPr>
            <a:lvl5pPr indent="0" lvl="4"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5pPr>
            <a:lvl6pPr indent="0" lvl="5"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6pPr>
            <a:lvl7pPr indent="0" lvl="6"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7pPr>
            <a:lvl8pPr indent="0" lvl="7"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8pPr>
            <a:lvl9pPr indent="0" lvl="8"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fi-FI"/>
              <a:t>‹#›</a:t>
            </a:fld>
            <a:endParaRPr/>
          </a:p>
        </p:txBody>
      </p:sp>
      <p:pic>
        <p:nvPicPr>
          <p:cNvPr id="134" name="Google Shape;134;g61bdd4b2ff_0_427"/>
          <p:cNvPicPr preferRelativeResize="0"/>
          <p:nvPr/>
        </p:nvPicPr>
        <p:blipFill rotWithShape="1">
          <a:blip r:embed="rId2">
            <a:alphaModFix amt="13000"/>
          </a:blip>
          <a:srcRect b="0" l="0" r="0" t="0"/>
          <a:stretch/>
        </p:blipFill>
        <p:spPr>
          <a:xfrm>
            <a:off x="948142" y="110674"/>
            <a:ext cx="2935638" cy="3018651"/>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7_Title and Content">
  <p:cSld name="7_Title and Content">
    <p:spTree>
      <p:nvGrpSpPr>
        <p:cNvPr id="22" name="Shape 22"/>
        <p:cNvGrpSpPr/>
        <p:nvPr/>
      </p:nvGrpSpPr>
      <p:grpSpPr>
        <a:xfrm>
          <a:off x="0" y="0"/>
          <a:ext cx="0" cy="0"/>
          <a:chOff x="0" y="0"/>
          <a:chExt cx="0" cy="0"/>
        </a:xfrm>
      </p:grpSpPr>
      <p:sp>
        <p:nvSpPr>
          <p:cNvPr id="23" name="Google Shape;23;p14"/>
          <p:cNvSpPr/>
          <p:nvPr/>
        </p:nvSpPr>
        <p:spPr>
          <a:xfrm>
            <a:off x="0" y="0"/>
            <a:ext cx="5760000" cy="3240000"/>
          </a:xfrm>
          <a:prstGeom prst="rect">
            <a:avLst/>
          </a:prstGeom>
          <a:solidFill>
            <a:srgbClr val="29235C"/>
          </a:solidFill>
          <a:ln>
            <a:noFill/>
          </a:ln>
        </p:spPr>
        <p:txBody>
          <a:bodyPr anchorCtr="0" anchor="ctr" bIns="16225" lIns="32450" spcFirstLastPara="1" rIns="32450" wrap="square" tIns="16225">
            <a:noAutofit/>
          </a:bodyPr>
          <a:lstStyle/>
          <a:p>
            <a:pPr indent="0" lvl="0" marL="0" marR="0" rtl="0" algn="ctr">
              <a:lnSpc>
                <a:spcPct val="100000"/>
              </a:lnSpc>
              <a:spcBef>
                <a:spcPts val="0"/>
              </a:spcBef>
              <a:spcAft>
                <a:spcPts val="0"/>
              </a:spcAft>
              <a:buClr>
                <a:srgbClr val="000000"/>
              </a:buClr>
              <a:buSzPts val="600"/>
              <a:buFont typeface="Arial"/>
              <a:buNone/>
            </a:pPr>
            <a:r>
              <a:t/>
            </a:r>
            <a:endParaRPr b="0" i="0" sz="600" u="none" cap="none" strike="noStrike">
              <a:solidFill>
                <a:schemeClr val="lt1"/>
              </a:solidFill>
              <a:latin typeface="Calibri"/>
              <a:ea typeface="Calibri"/>
              <a:cs typeface="Calibri"/>
              <a:sym typeface="Calibri"/>
            </a:endParaRPr>
          </a:p>
        </p:txBody>
      </p:sp>
      <p:pic>
        <p:nvPicPr>
          <p:cNvPr id="24" name="Google Shape;24;p14"/>
          <p:cNvPicPr preferRelativeResize="0"/>
          <p:nvPr/>
        </p:nvPicPr>
        <p:blipFill rotWithShape="1">
          <a:blip r:embed="rId2">
            <a:alphaModFix amt="21000"/>
          </a:blip>
          <a:srcRect b="0" l="0" r="0" t="0"/>
          <a:stretch/>
        </p:blipFill>
        <p:spPr>
          <a:xfrm>
            <a:off x="3680610" y="183770"/>
            <a:ext cx="2597135" cy="2670576"/>
          </a:xfrm>
          <a:prstGeom prst="rect">
            <a:avLst/>
          </a:prstGeom>
          <a:noFill/>
          <a:ln>
            <a:noFill/>
          </a:ln>
        </p:spPr>
      </p:pic>
      <p:sp>
        <p:nvSpPr>
          <p:cNvPr id="25" name="Google Shape;25;p14"/>
          <p:cNvSpPr txBox="1"/>
          <p:nvPr>
            <p:ph idx="11" type="ftr"/>
          </p:nvPr>
        </p:nvSpPr>
        <p:spPr>
          <a:xfrm>
            <a:off x="1958400" y="3013200"/>
            <a:ext cx="1843200" cy="84000"/>
          </a:xfrm>
          <a:prstGeom prst="rect">
            <a:avLst/>
          </a:prstGeom>
          <a:noFill/>
          <a:ln>
            <a:noFill/>
          </a:ln>
        </p:spPr>
        <p:txBody>
          <a:bodyPr anchorCtr="0" anchor="t" bIns="0" lIns="0" spcFirstLastPara="1" rIns="0" wrap="square" tIns="0">
            <a:spAutoFit/>
          </a:bodyPr>
          <a:lstStyle>
            <a:lvl1pPr lvl="0" algn="ctr">
              <a:lnSpc>
                <a:spcPct val="100000"/>
              </a:lnSpc>
              <a:spcBef>
                <a:spcPts val="0"/>
              </a:spcBef>
              <a:spcAft>
                <a:spcPts val="0"/>
              </a:spcAft>
              <a:buSzPts val="500"/>
              <a:buNone/>
              <a:defRPr b="0" i="0">
                <a:solidFill>
                  <a:srgbClr val="888888"/>
                </a:solidFill>
                <a:latin typeface="Gill Sans"/>
                <a:ea typeface="Gill Sans"/>
                <a:cs typeface="Gill Sans"/>
                <a:sym typeface="Gill Sans"/>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26" name="Google Shape;26;p14"/>
          <p:cNvSpPr txBox="1"/>
          <p:nvPr>
            <p:ph idx="10" type="dt"/>
          </p:nvPr>
        </p:nvSpPr>
        <p:spPr>
          <a:xfrm>
            <a:off x="288000" y="3013200"/>
            <a:ext cx="1324800" cy="8400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500"/>
              <a:buNone/>
              <a:defRPr b="0" i="0">
                <a:solidFill>
                  <a:srgbClr val="888888"/>
                </a:solidFill>
                <a:latin typeface="Gill Sans"/>
                <a:ea typeface="Gill Sans"/>
                <a:cs typeface="Gill Sans"/>
                <a:sym typeface="Gill Sans"/>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27" name="Google Shape;27;p14"/>
          <p:cNvSpPr txBox="1"/>
          <p:nvPr>
            <p:ph idx="12" type="sldNum"/>
          </p:nvPr>
        </p:nvSpPr>
        <p:spPr>
          <a:xfrm>
            <a:off x="4147200" y="3013200"/>
            <a:ext cx="1324800" cy="8400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1pPr>
            <a:lvl2pPr indent="0" lvl="1"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2pPr>
            <a:lvl3pPr indent="0" lvl="2"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3pPr>
            <a:lvl4pPr indent="0" lvl="3"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4pPr>
            <a:lvl5pPr indent="0" lvl="4"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5pPr>
            <a:lvl6pPr indent="0" lvl="5"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6pPr>
            <a:lvl7pPr indent="0" lvl="6"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7pPr>
            <a:lvl8pPr indent="0" lvl="7"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8pPr>
            <a:lvl9pPr indent="0" lvl="8"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fi-FI"/>
              <a:t>‹#›</a:t>
            </a:fld>
            <a:endParaRPr/>
          </a:p>
        </p:txBody>
      </p:sp>
      <p:pic>
        <p:nvPicPr>
          <p:cNvPr id="28" name="Google Shape;28;p14"/>
          <p:cNvPicPr preferRelativeResize="0"/>
          <p:nvPr/>
        </p:nvPicPr>
        <p:blipFill rotWithShape="1">
          <a:blip r:embed="rId3">
            <a:alphaModFix/>
          </a:blip>
          <a:srcRect b="0" l="0" r="0" t="0"/>
          <a:stretch/>
        </p:blipFill>
        <p:spPr>
          <a:xfrm>
            <a:off x="1958400" y="2339625"/>
            <a:ext cx="1387024" cy="592310"/>
          </a:xfrm>
          <a:prstGeom prst="rect">
            <a:avLst/>
          </a:prstGeom>
          <a:noFill/>
          <a:ln>
            <a:noFill/>
          </a:ln>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9_Title and Content">
  <p:cSld name="9_Title and Content">
    <p:spTree>
      <p:nvGrpSpPr>
        <p:cNvPr id="135" name="Shape 135"/>
        <p:cNvGrpSpPr/>
        <p:nvPr/>
      </p:nvGrpSpPr>
      <p:grpSpPr>
        <a:xfrm>
          <a:off x="0" y="0"/>
          <a:ext cx="0" cy="0"/>
          <a:chOff x="0" y="0"/>
          <a:chExt cx="0" cy="0"/>
        </a:xfrm>
      </p:grpSpPr>
      <p:sp>
        <p:nvSpPr>
          <p:cNvPr id="136" name="Google Shape;136;g61bdd4b2ff_0_433"/>
          <p:cNvSpPr/>
          <p:nvPr/>
        </p:nvSpPr>
        <p:spPr>
          <a:xfrm>
            <a:off x="0" y="0"/>
            <a:ext cx="5760000" cy="3240000"/>
          </a:xfrm>
          <a:prstGeom prst="rect">
            <a:avLst/>
          </a:prstGeom>
          <a:solidFill>
            <a:srgbClr val="29235C"/>
          </a:solidFill>
          <a:ln>
            <a:noFill/>
          </a:ln>
        </p:spPr>
        <p:txBody>
          <a:bodyPr anchorCtr="0" anchor="ctr" bIns="16225" lIns="32450" spcFirstLastPara="1" rIns="32450" wrap="square" tIns="16225">
            <a:noAutofit/>
          </a:bodyPr>
          <a:lstStyle/>
          <a:p>
            <a:pPr indent="0" lvl="0" marL="0" marR="0" rtl="0" algn="ctr">
              <a:lnSpc>
                <a:spcPct val="100000"/>
              </a:lnSpc>
              <a:spcBef>
                <a:spcPts val="0"/>
              </a:spcBef>
              <a:spcAft>
                <a:spcPts val="0"/>
              </a:spcAft>
              <a:buClr>
                <a:srgbClr val="000000"/>
              </a:buClr>
              <a:buSzPts val="600"/>
              <a:buFont typeface="Arial"/>
              <a:buNone/>
            </a:pPr>
            <a:r>
              <a:t/>
            </a:r>
            <a:endParaRPr b="0" i="0" sz="600" u="none" cap="none" strike="noStrike">
              <a:solidFill>
                <a:schemeClr val="lt1"/>
              </a:solidFill>
              <a:latin typeface="Calibri"/>
              <a:ea typeface="Calibri"/>
              <a:cs typeface="Calibri"/>
              <a:sym typeface="Calibri"/>
            </a:endParaRPr>
          </a:p>
        </p:txBody>
      </p:sp>
      <p:sp>
        <p:nvSpPr>
          <p:cNvPr id="137" name="Google Shape;137;g61bdd4b2ff_0_433"/>
          <p:cNvSpPr txBox="1"/>
          <p:nvPr>
            <p:ph idx="11" type="ftr"/>
          </p:nvPr>
        </p:nvSpPr>
        <p:spPr>
          <a:xfrm>
            <a:off x="1958400" y="3013200"/>
            <a:ext cx="1843200" cy="8400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SzPts val="500"/>
              <a:buNone/>
              <a:defRPr b="0" i="0">
                <a:solidFill>
                  <a:srgbClr val="888888"/>
                </a:solidFill>
                <a:latin typeface="Gill Sans"/>
                <a:ea typeface="Gill Sans"/>
                <a:cs typeface="Gill Sans"/>
                <a:sym typeface="Gill Sans"/>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138" name="Google Shape;138;g61bdd4b2ff_0_433"/>
          <p:cNvSpPr txBox="1"/>
          <p:nvPr>
            <p:ph idx="10" type="dt"/>
          </p:nvPr>
        </p:nvSpPr>
        <p:spPr>
          <a:xfrm>
            <a:off x="288000" y="3013200"/>
            <a:ext cx="1324800" cy="84000"/>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SzPts val="500"/>
              <a:buNone/>
              <a:defRPr b="0" i="0">
                <a:solidFill>
                  <a:srgbClr val="888888"/>
                </a:solidFill>
                <a:latin typeface="Gill Sans"/>
                <a:ea typeface="Gill Sans"/>
                <a:cs typeface="Gill Sans"/>
                <a:sym typeface="Gill Sans"/>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139" name="Google Shape;139;g61bdd4b2ff_0_433"/>
          <p:cNvSpPr txBox="1"/>
          <p:nvPr>
            <p:ph idx="12" type="sldNum"/>
          </p:nvPr>
        </p:nvSpPr>
        <p:spPr>
          <a:xfrm>
            <a:off x="4147200" y="3013200"/>
            <a:ext cx="1324800" cy="84000"/>
          </a:xfrm>
          <a:prstGeom prst="rect">
            <a:avLst/>
          </a:prstGeom>
          <a:noFill/>
          <a:ln>
            <a:noFill/>
          </a:ln>
        </p:spPr>
        <p:txBody>
          <a:bodyPr anchorCtr="0" anchor="t" bIns="0" lIns="0" spcFirstLastPara="1" rIns="0" wrap="square" tIns="0">
            <a:noAutofit/>
          </a:bodyPr>
          <a:lstStyle>
            <a:lvl1pPr indent="0" lvl="0"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1pPr>
            <a:lvl2pPr indent="0" lvl="1"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2pPr>
            <a:lvl3pPr indent="0" lvl="2"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3pPr>
            <a:lvl4pPr indent="0" lvl="3"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4pPr>
            <a:lvl5pPr indent="0" lvl="4"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5pPr>
            <a:lvl6pPr indent="0" lvl="5"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6pPr>
            <a:lvl7pPr indent="0" lvl="6"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7pPr>
            <a:lvl8pPr indent="0" lvl="7"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8pPr>
            <a:lvl9pPr indent="0" lvl="8"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fi-FI"/>
              <a:t>‹#›</a:t>
            </a:fld>
            <a:endParaRPr/>
          </a:p>
        </p:txBody>
      </p:sp>
      <p:pic>
        <p:nvPicPr>
          <p:cNvPr id="140" name="Google Shape;140;g61bdd4b2ff_0_433"/>
          <p:cNvPicPr preferRelativeResize="0"/>
          <p:nvPr/>
        </p:nvPicPr>
        <p:blipFill rotWithShape="1">
          <a:blip r:embed="rId2">
            <a:alphaModFix amt="24000"/>
          </a:blip>
          <a:srcRect b="0" l="0" r="0" t="0"/>
          <a:stretch/>
        </p:blipFill>
        <p:spPr>
          <a:xfrm>
            <a:off x="950400" y="29622"/>
            <a:ext cx="2935638" cy="3018651"/>
          </a:xfrm>
          <a:prstGeom prst="rect">
            <a:avLst/>
          </a:prstGeom>
          <a:noFill/>
          <a:ln>
            <a:noFill/>
          </a:ln>
        </p:spPr>
      </p:pic>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Title and Content">
  <p:cSld name="3_Title and Content">
    <p:spTree>
      <p:nvGrpSpPr>
        <p:cNvPr id="141" name="Shape 141"/>
        <p:cNvGrpSpPr/>
        <p:nvPr/>
      </p:nvGrpSpPr>
      <p:grpSpPr>
        <a:xfrm>
          <a:off x="0" y="0"/>
          <a:ext cx="0" cy="0"/>
          <a:chOff x="0" y="0"/>
          <a:chExt cx="0" cy="0"/>
        </a:xfrm>
      </p:grpSpPr>
      <p:sp>
        <p:nvSpPr>
          <p:cNvPr id="142" name="Google Shape;142;g61bdd4b2ff_0_439"/>
          <p:cNvSpPr/>
          <p:nvPr/>
        </p:nvSpPr>
        <p:spPr>
          <a:xfrm>
            <a:off x="0" y="0"/>
            <a:ext cx="3721500" cy="3240000"/>
          </a:xfrm>
          <a:prstGeom prst="rect">
            <a:avLst/>
          </a:prstGeom>
          <a:solidFill>
            <a:srgbClr val="FFE006"/>
          </a:solidFill>
          <a:ln>
            <a:noFill/>
          </a:ln>
        </p:spPr>
        <p:txBody>
          <a:bodyPr anchorCtr="0" anchor="ctr" bIns="16225" lIns="32450" spcFirstLastPara="1" rIns="32450" wrap="square" tIns="16225">
            <a:noAutofit/>
          </a:bodyPr>
          <a:lstStyle/>
          <a:p>
            <a:pPr indent="0" lvl="0" marL="0" marR="0" rtl="0" algn="ctr">
              <a:lnSpc>
                <a:spcPct val="100000"/>
              </a:lnSpc>
              <a:spcBef>
                <a:spcPts val="0"/>
              </a:spcBef>
              <a:spcAft>
                <a:spcPts val="0"/>
              </a:spcAft>
              <a:buClr>
                <a:srgbClr val="000000"/>
              </a:buClr>
              <a:buSzPts val="600"/>
              <a:buFont typeface="Arial"/>
              <a:buNone/>
            </a:pPr>
            <a:r>
              <a:t/>
            </a:r>
            <a:endParaRPr b="0" i="0" sz="600" u="none" cap="none" strike="noStrike">
              <a:solidFill>
                <a:schemeClr val="lt1"/>
              </a:solidFill>
              <a:latin typeface="Calibri"/>
              <a:ea typeface="Calibri"/>
              <a:cs typeface="Calibri"/>
              <a:sym typeface="Calibri"/>
            </a:endParaRPr>
          </a:p>
        </p:txBody>
      </p:sp>
      <p:sp>
        <p:nvSpPr>
          <p:cNvPr id="143" name="Google Shape;143;g61bdd4b2ff_0_439"/>
          <p:cNvSpPr/>
          <p:nvPr/>
        </p:nvSpPr>
        <p:spPr>
          <a:xfrm>
            <a:off x="3373300" y="0"/>
            <a:ext cx="2386500" cy="3240000"/>
          </a:xfrm>
          <a:prstGeom prst="rect">
            <a:avLst/>
          </a:prstGeom>
          <a:solidFill>
            <a:schemeClr val="dk1"/>
          </a:solidFill>
          <a:ln>
            <a:noFill/>
          </a:ln>
        </p:spPr>
        <p:txBody>
          <a:bodyPr anchorCtr="0" anchor="ctr" bIns="16225" lIns="32450" spcFirstLastPara="1" rIns="32450" wrap="square" tIns="16225">
            <a:noAutofit/>
          </a:bodyPr>
          <a:lstStyle/>
          <a:p>
            <a:pPr indent="0" lvl="0" marL="0" marR="0" rtl="0" algn="ctr">
              <a:lnSpc>
                <a:spcPct val="100000"/>
              </a:lnSpc>
              <a:spcBef>
                <a:spcPts val="0"/>
              </a:spcBef>
              <a:spcAft>
                <a:spcPts val="0"/>
              </a:spcAft>
              <a:buClr>
                <a:srgbClr val="000000"/>
              </a:buClr>
              <a:buSzPts val="600"/>
              <a:buFont typeface="Arial"/>
              <a:buNone/>
            </a:pPr>
            <a:r>
              <a:t/>
            </a:r>
            <a:endParaRPr b="0" i="0" sz="600" u="none" cap="none" strike="noStrike">
              <a:solidFill>
                <a:schemeClr val="lt1"/>
              </a:solidFill>
              <a:latin typeface="Calibri"/>
              <a:ea typeface="Calibri"/>
              <a:cs typeface="Calibri"/>
              <a:sym typeface="Calibri"/>
            </a:endParaRPr>
          </a:p>
        </p:txBody>
      </p:sp>
      <p:sp>
        <p:nvSpPr>
          <p:cNvPr id="144" name="Google Shape;144;g61bdd4b2ff_0_439"/>
          <p:cNvSpPr txBox="1"/>
          <p:nvPr>
            <p:ph idx="11" type="ftr"/>
          </p:nvPr>
        </p:nvSpPr>
        <p:spPr>
          <a:xfrm>
            <a:off x="1958400" y="3013200"/>
            <a:ext cx="1843200" cy="8400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SzPts val="500"/>
              <a:buNone/>
              <a:defRPr b="0" i="0">
                <a:solidFill>
                  <a:srgbClr val="888888"/>
                </a:solidFill>
                <a:latin typeface="Gill Sans"/>
                <a:ea typeface="Gill Sans"/>
                <a:cs typeface="Gill Sans"/>
                <a:sym typeface="Gill Sans"/>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145" name="Google Shape;145;g61bdd4b2ff_0_439"/>
          <p:cNvSpPr txBox="1"/>
          <p:nvPr>
            <p:ph idx="10" type="dt"/>
          </p:nvPr>
        </p:nvSpPr>
        <p:spPr>
          <a:xfrm>
            <a:off x="288000" y="3013200"/>
            <a:ext cx="1324800" cy="84000"/>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SzPts val="500"/>
              <a:buNone/>
              <a:defRPr b="0" i="0">
                <a:solidFill>
                  <a:srgbClr val="888888"/>
                </a:solidFill>
                <a:latin typeface="Gill Sans"/>
                <a:ea typeface="Gill Sans"/>
                <a:cs typeface="Gill Sans"/>
                <a:sym typeface="Gill Sans"/>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146" name="Google Shape;146;g61bdd4b2ff_0_439"/>
          <p:cNvSpPr txBox="1"/>
          <p:nvPr>
            <p:ph idx="12" type="sldNum"/>
          </p:nvPr>
        </p:nvSpPr>
        <p:spPr>
          <a:xfrm>
            <a:off x="4147200" y="3013200"/>
            <a:ext cx="1324800" cy="84000"/>
          </a:xfrm>
          <a:prstGeom prst="rect">
            <a:avLst/>
          </a:prstGeom>
          <a:noFill/>
          <a:ln>
            <a:noFill/>
          </a:ln>
        </p:spPr>
        <p:txBody>
          <a:bodyPr anchorCtr="0" anchor="t" bIns="0" lIns="0" spcFirstLastPara="1" rIns="0" wrap="square" tIns="0">
            <a:noAutofit/>
          </a:bodyPr>
          <a:lstStyle>
            <a:lvl1pPr indent="0" lvl="0"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1pPr>
            <a:lvl2pPr indent="0" lvl="1"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2pPr>
            <a:lvl3pPr indent="0" lvl="2"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3pPr>
            <a:lvl4pPr indent="0" lvl="3"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4pPr>
            <a:lvl5pPr indent="0" lvl="4"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5pPr>
            <a:lvl6pPr indent="0" lvl="5"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6pPr>
            <a:lvl7pPr indent="0" lvl="6"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7pPr>
            <a:lvl8pPr indent="0" lvl="7"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8pPr>
            <a:lvl9pPr indent="0" lvl="8"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6_Title and Content">
  <p:cSld name="6_Title and Content">
    <p:spTree>
      <p:nvGrpSpPr>
        <p:cNvPr id="147" name="Shape 147"/>
        <p:cNvGrpSpPr/>
        <p:nvPr/>
      </p:nvGrpSpPr>
      <p:grpSpPr>
        <a:xfrm>
          <a:off x="0" y="0"/>
          <a:ext cx="0" cy="0"/>
          <a:chOff x="0" y="0"/>
          <a:chExt cx="0" cy="0"/>
        </a:xfrm>
      </p:grpSpPr>
      <p:sp>
        <p:nvSpPr>
          <p:cNvPr id="148" name="Google Shape;148;g61bdd4b2ff_0_445"/>
          <p:cNvSpPr/>
          <p:nvPr/>
        </p:nvSpPr>
        <p:spPr>
          <a:xfrm>
            <a:off x="2792947" y="0"/>
            <a:ext cx="2967000" cy="3240000"/>
          </a:xfrm>
          <a:prstGeom prst="rect">
            <a:avLst/>
          </a:prstGeom>
          <a:solidFill>
            <a:srgbClr val="29235C"/>
          </a:solidFill>
          <a:ln>
            <a:noFill/>
          </a:ln>
        </p:spPr>
        <p:txBody>
          <a:bodyPr anchorCtr="0" anchor="ctr" bIns="16225" lIns="32450" spcFirstLastPara="1" rIns="32450" wrap="square" tIns="16225">
            <a:noAutofit/>
          </a:bodyPr>
          <a:lstStyle/>
          <a:p>
            <a:pPr indent="0" lvl="0" marL="0" marR="0" rtl="0" algn="ctr">
              <a:lnSpc>
                <a:spcPct val="100000"/>
              </a:lnSpc>
              <a:spcBef>
                <a:spcPts val="0"/>
              </a:spcBef>
              <a:spcAft>
                <a:spcPts val="0"/>
              </a:spcAft>
              <a:buClr>
                <a:srgbClr val="000000"/>
              </a:buClr>
              <a:buSzPts val="600"/>
              <a:buFont typeface="Arial"/>
              <a:buNone/>
            </a:pPr>
            <a:r>
              <a:t/>
            </a:r>
            <a:endParaRPr b="0" i="0" sz="600" u="none" cap="none" strike="noStrike">
              <a:solidFill>
                <a:schemeClr val="lt1"/>
              </a:solidFill>
              <a:latin typeface="Calibri"/>
              <a:ea typeface="Calibri"/>
              <a:cs typeface="Calibri"/>
              <a:sym typeface="Calibri"/>
            </a:endParaRPr>
          </a:p>
        </p:txBody>
      </p:sp>
      <p:sp>
        <p:nvSpPr>
          <p:cNvPr id="149" name="Google Shape;149;g61bdd4b2ff_0_445"/>
          <p:cNvSpPr txBox="1"/>
          <p:nvPr>
            <p:ph idx="11" type="ftr"/>
          </p:nvPr>
        </p:nvSpPr>
        <p:spPr>
          <a:xfrm>
            <a:off x="1958400" y="3013200"/>
            <a:ext cx="1843200" cy="8400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SzPts val="500"/>
              <a:buNone/>
              <a:defRPr b="0" i="0">
                <a:solidFill>
                  <a:srgbClr val="888888"/>
                </a:solidFill>
                <a:latin typeface="Gill Sans"/>
                <a:ea typeface="Gill Sans"/>
                <a:cs typeface="Gill Sans"/>
                <a:sym typeface="Gill Sans"/>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150" name="Google Shape;150;g61bdd4b2ff_0_445"/>
          <p:cNvSpPr txBox="1"/>
          <p:nvPr>
            <p:ph idx="10" type="dt"/>
          </p:nvPr>
        </p:nvSpPr>
        <p:spPr>
          <a:xfrm>
            <a:off x="288000" y="3013200"/>
            <a:ext cx="1324800" cy="84000"/>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SzPts val="500"/>
              <a:buNone/>
              <a:defRPr b="0" i="0">
                <a:solidFill>
                  <a:srgbClr val="888888"/>
                </a:solidFill>
                <a:latin typeface="Gill Sans"/>
                <a:ea typeface="Gill Sans"/>
                <a:cs typeface="Gill Sans"/>
                <a:sym typeface="Gill Sans"/>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151" name="Google Shape;151;g61bdd4b2ff_0_445"/>
          <p:cNvSpPr txBox="1"/>
          <p:nvPr>
            <p:ph idx="12" type="sldNum"/>
          </p:nvPr>
        </p:nvSpPr>
        <p:spPr>
          <a:xfrm>
            <a:off x="4147200" y="3013200"/>
            <a:ext cx="1324800" cy="84000"/>
          </a:xfrm>
          <a:prstGeom prst="rect">
            <a:avLst/>
          </a:prstGeom>
          <a:noFill/>
          <a:ln>
            <a:noFill/>
          </a:ln>
        </p:spPr>
        <p:txBody>
          <a:bodyPr anchorCtr="0" anchor="t" bIns="0" lIns="0" spcFirstLastPara="1" rIns="0" wrap="square" tIns="0">
            <a:noAutofit/>
          </a:bodyPr>
          <a:lstStyle>
            <a:lvl1pPr indent="0" lvl="0"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1pPr>
            <a:lvl2pPr indent="0" lvl="1"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2pPr>
            <a:lvl3pPr indent="0" lvl="2"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3pPr>
            <a:lvl4pPr indent="0" lvl="3"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4pPr>
            <a:lvl5pPr indent="0" lvl="4"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5pPr>
            <a:lvl6pPr indent="0" lvl="5"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6pPr>
            <a:lvl7pPr indent="0" lvl="6"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7pPr>
            <a:lvl8pPr indent="0" lvl="7"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8pPr>
            <a:lvl9pPr indent="0" lvl="8"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fi-FI"/>
              <a:t>‹#›</a:t>
            </a:fld>
            <a:endParaRPr/>
          </a:p>
        </p:txBody>
      </p:sp>
      <p:pic>
        <p:nvPicPr>
          <p:cNvPr id="152" name="Google Shape;152;g61bdd4b2ff_0_445"/>
          <p:cNvPicPr preferRelativeResize="0"/>
          <p:nvPr/>
        </p:nvPicPr>
        <p:blipFill rotWithShape="1">
          <a:blip r:embed="rId2">
            <a:alphaModFix/>
          </a:blip>
          <a:srcRect b="0" l="0" r="0" t="0"/>
          <a:stretch/>
        </p:blipFill>
        <p:spPr>
          <a:xfrm>
            <a:off x="3034464" y="580285"/>
            <a:ext cx="1770695" cy="1820766"/>
          </a:xfrm>
          <a:prstGeom prst="rect">
            <a:avLst/>
          </a:prstGeom>
          <a:noFill/>
          <a:ln>
            <a:noFill/>
          </a:ln>
        </p:spPr>
      </p:pic>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_Title and Content">
  <p:cSld name="4_Title and Content">
    <p:spTree>
      <p:nvGrpSpPr>
        <p:cNvPr id="153" name="Shape 153"/>
        <p:cNvGrpSpPr/>
        <p:nvPr/>
      </p:nvGrpSpPr>
      <p:grpSpPr>
        <a:xfrm>
          <a:off x="0" y="0"/>
          <a:ext cx="0" cy="0"/>
          <a:chOff x="0" y="0"/>
          <a:chExt cx="0" cy="0"/>
        </a:xfrm>
      </p:grpSpPr>
      <p:sp>
        <p:nvSpPr>
          <p:cNvPr id="154" name="Google Shape;154;g61bdd4b2ff_0_457"/>
          <p:cNvSpPr txBox="1"/>
          <p:nvPr>
            <p:ph idx="11" type="ftr"/>
          </p:nvPr>
        </p:nvSpPr>
        <p:spPr>
          <a:xfrm>
            <a:off x="1958400" y="3013200"/>
            <a:ext cx="1843200" cy="8400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SzPts val="500"/>
              <a:buNone/>
              <a:defRPr b="0" i="0">
                <a:solidFill>
                  <a:srgbClr val="888888"/>
                </a:solidFill>
                <a:latin typeface="Gill Sans"/>
                <a:ea typeface="Gill Sans"/>
                <a:cs typeface="Gill Sans"/>
                <a:sym typeface="Gill Sans"/>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155" name="Google Shape;155;g61bdd4b2ff_0_457"/>
          <p:cNvSpPr txBox="1"/>
          <p:nvPr>
            <p:ph idx="10" type="dt"/>
          </p:nvPr>
        </p:nvSpPr>
        <p:spPr>
          <a:xfrm>
            <a:off x="288000" y="3013200"/>
            <a:ext cx="1324800" cy="84000"/>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SzPts val="500"/>
              <a:buNone/>
              <a:defRPr b="0" i="0">
                <a:solidFill>
                  <a:srgbClr val="888888"/>
                </a:solidFill>
                <a:latin typeface="Gill Sans"/>
                <a:ea typeface="Gill Sans"/>
                <a:cs typeface="Gill Sans"/>
                <a:sym typeface="Gill Sans"/>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156" name="Google Shape;156;g61bdd4b2ff_0_457"/>
          <p:cNvSpPr txBox="1"/>
          <p:nvPr>
            <p:ph idx="12" type="sldNum"/>
          </p:nvPr>
        </p:nvSpPr>
        <p:spPr>
          <a:xfrm>
            <a:off x="4147200" y="3013200"/>
            <a:ext cx="1324800" cy="84000"/>
          </a:xfrm>
          <a:prstGeom prst="rect">
            <a:avLst/>
          </a:prstGeom>
          <a:noFill/>
          <a:ln>
            <a:noFill/>
          </a:ln>
        </p:spPr>
        <p:txBody>
          <a:bodyPr anchorCtr="0" anchor="t" bIns="0" lIns="0" spcFirstLastPara="1" rIns="0" wrap="square" tIns="0">
            <a:noAutofit/>
          </a:bodyPr>
          <a:lstStyle>
            <a:lvl1pPr indent="0" lvl="0"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1pPr>
            <a:lvl2pPr indent="0" lvl="1"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2pPr>
            <a:lvl3pPr indent="0" lvl="2"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3pPr>
            <a:lvl4pPr indent="0" lvl="3"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4pPr>
            <a:lvl5pPr indent="0" lvl="4"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5pPr>
            <a:lvl6pPr indent="0" lvl="5"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6pPr>
            <a:lvl7pPr indent="0" lvl="6"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7pPr>
            <a:lvl8pPr indent="0" lvl="7"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8pPr>
            <a:lvl9pPr indent="0" lvl="8"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fi-FI"/>
              <a:t>‹#›</a:t>
            </a:fld>
            <a:endParaRPr/>
          </a:p>
        </p:txBody>
      </p:sp>
      <p:pic>
        <p:nvPicPr>
          <p:cNvPr id="157" name="Google Shape;157;g61bdd4b2ff_0_457"/>
          <p:cNvPicPr preferRelativeResize="0"/>
          <p:nvPr/>
        </p:nvPicPr>
        <p:blipFill rotWithShape="1">
          <a:blip r:embed="rId2">
            <a:alphaModFix amt="7000"/>
          </a:blip>
          <a:srcRect b="0" l="0" r="0" t="0"/>
          <a:stretch/>
        </p:blipFill>
        <p:spPr>
          <a:xfrm>
            <a:off x="1167960" y="315251"/>
            <a:ext cx="2537738" cy="2609499"/>
          </a:xfrm>
          <a:prstGeom prst="rect">
            <a:avLst/>
          </a:prstGeom>
          <a:noFill/>
          <a:ln>
            <a:noFill/>
          </a:ln>
        </p:spPr>
      </p:pic>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5_Title and Content">
  <p:cSld name="5_Title and Content">
    <p:spTree>
      <p:nvGrpSpPr>
        <p:cNvPr id="158" name="Shape 158"/>
        <p:cNvGrpSpPr/>
        <p:nvPr/>
      </p:nvGrpSpPr>
      <p:grpSpPr>
        <a:xfrm>
          <a:off x="0" y="0"/>
          <a:ext cx="0" cy="0"/>
          <a:chOff x="0" y="0"/>
          <a:chExt cx="0" cy="0"/>
        </a:xfrm>
      </p:grpSpPr>
      <p:sp>
        <p:nvSpPr>
          <p:cNvPr id="159" name="Google Shape;159;g61bdd4b2ff_0_462"/>
          <p:cNvSpPr/>
          <p:nvPr/>
        </p:nvSpPr>
        <p:spPr>
          <a:xfrm>
            <a:off x="0" y="2474252"/>
            <a:ext cx="5760000" cy="765600"/>
          </a:xfrm>
          <a:prstGeom prst="rect">
            <a:avLst/>
          </a:prstGeom>
          <a:solidFill>
            <a:srgbClr val="29235C"/>
          </a:solidFill>
          <a:ln>
            <a:noFill/>
          </a:ln>
        </p:spPr>
        <p:txBody>
          <a:bodyPr anchorCtr="0" anchor="ctr" bIns="16225" lIns="32450" spcFirstLastPara="1" rIns="32450" wrap="square" tIns="16225">
            <a:noAutofit/>
          </a:bodyPr>
          <a:lstStyle/>
          <a:p>
            <a:pPr indent="0" lvl="0" marL="0" marR="0" rtl="0" algn="ctr">
              <a:lnSpc>
                <a:spcPct val="100000"/>
              </a:lnSpc>
              <a:spcBef>
                <a:spcPts val="0"/>
              </a:spcBef>
              <a:spcAft>
                <a:spcPts val="0"/>
              </a:spcAft>
              <a:buClr>
                <a:srgbClr val="000000"/>
              </a:buClr>
              <a:buSzPts val="600"/>
              <a:buFont typeface="Arial"/>
              <a:buNone/>
            </a:pPr>
            <a:r>
              <a:t/>
            </a:r>
            <a:endParaRPr b="0" i="0" sz="600" u="none" cap="none" strike="noStrike">
              <a:solidFill>
                <a:schemeClr val="lt1"/>
              </a:solidFill>
              <a:latin typeface="Calibri"/>
              <a:ea typeface="Calibri"/>
              <a:cs typeface="Calibri"/>
              <a:sym typeface="Calibri"/>
            </a:endParaRPr>
          </a:p>
        </p:txBody>
      </p:sp>
      <p:sp>
        <p:nvSpPr>
          <p:cNvPr id="160" name="Google Shape;160;g61bdd4b2ff_0_462"/>
          <p:cNvSpPr txBox="1"/>
          <p:nvPr>
            <p:ph idx="11" type="ftr"/>
          </p:nvPr>
        </p:nvSpPr>
        <p:spPr>
          <a:xfrm>
            <a:off x="1958400" y="3013200"/>
            <a:ext cx="1843200" cy="8400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SzPts val="500"/>
              <a:buNone/>
              <a:defRPr b="0" i="0">
                <a:solidFill>
                  <a:srgbClr val="888888"/>
                </a:solidFill>
                <a:latin typeface="Gill Sans"/>
                <a:ea typeface="Gill Sans"/>
                <a:cs typeface="Gill Sans"/>
                <a:sym typeface="Gill Sans"/>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161" name="Google Shape;161;g61bdd4b2ff_0_462"/>
          <p:cNvSpPr txBox="1"/>
          <p:nvPr>
            <p:ph idx="10" type="dt"/>
          </p:nvPr>
        </p:nvSpPr>
        <p:spPr>
          <a:xfrm>
            <a:off x="288000" y="3013200"/>
            <a:ext cx="1324800" cy="84000"/>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SzPts val="500"/>
              <a:buNone/>
              <a:defRPr b="0" i="0">
                <a:solidFill>
                  <a:srgbClr val="888888"/>
                </a:solidFill>
                <a:latin typeface="Gill Sans"/>
                <a:ea typeface="Gill Sans"/>
                <a:cs typeface="Gill Sans"/>
                <a:sym typeface="Gill Sans"/>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162" name="Google Shape;162;g61bdd4b2ff_0_462"/>
          <p:cNvSpPr txBox="1"/>
          <p:nvPr>
            <p:ph idx="12" type="sldNum"/>
          </p:nvPr>
        </p:nvSpPr>
        <p:spPr>
          <a:xfrm>
            <a:off x="4147200" y="3013200"/>
            <a:ext cx="1324800" cy="84000"/>
          </a:xfrm>
          <a:prstGeom prst="rect">
            <a:avLst/>
          </a:prstGeom>
          <a:noFill/>
          <a:ln>
            <a:noFill/>
          </a:ln>
        </p:spPr>
        <p:txBody>
          <a:bodyPr anchorCtr="0" anchor="t" bIns="0" lIns="0" spcFirstLastPara="1" rIns="0" wrap="square" tIns="0">
            <a:noAutofit/>
          </a:bodyPr>
          <a:lstStyle>
            <a:lvl1pPr indent="0" lvl="0"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1pPr>
            <a:lvl2pPr indent="0" lvl="1"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2pPr>
            <a:lvl3pPr indent="0" lvl="2"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3pPr>
            <a:lvl4pPr indent="0" lvl="3"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4pPr>
            <a:lvl5pPr indent="0" lvl="4"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5pPr>
            <a:lvl6pPr indent="0" lvl="5"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6pPr>
            <a:lvl7pPr indent="0" lvl="6"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7pPr>
            <a:lvl8pPr indent="0" lvl="7"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8pPr>
            <a:lvl9pPr indent="0" lvl="8"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obj">
  <p:cSld name="OBJECT">
    <p:spTree>
      <p:nvGrpSpPr>
        <p:cNvPr id="163" name="Shape 163"/>
        <p:cNvGrpSpPr/>
        <p:nvPr/>
      </p:nvGrpSpPr>
      <p:grpSpPr>
        <a:xfrm>
          <a:off x="0" y="0"/>
          <a:ext cx="0" cy="0"/>
          <a:chOff x="0" y="0"/>
          <a:chExt cx="0" cy="0"/>
        </a:xfrm>
      </p:grpSpPr>
      <p:sp>
        <p:nvSpPr>
          <p:cNvPr id="164" name="Google Shape;164;g61bdd4b2ff_0_467"/>
          <p:cNvSpPr txBox="1"/>
          <p:nvPr>
            <p:ph type="ctrTitle"/>
          </p:nvPr>
        </p:nvSpPr>
        <p:spPr>
          <a:xfrm>
            <a:off x="432000" y="1004400"/>
            <a:ext cx="4896000" cy="680400"/>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SzPts val="500"/>
              <a:buNone/>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165" name="Google Shape;165;g61bdd4b2ff_0_467"/>
          <p:cNvSpPr txBox="1"/>
          <p:nvPr>
            <p:ph idx="1" type="subTitle"/>
          </p:nvPr>
        </p:nvSpPr>
        <p:spPr>
          <a:xfrm>
            <a:off x="864000" y="1814400"/>
            <a:ext cx="4032000" cy="810000"/>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SzPts val="500"/>
              <a:buNone/>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166" name="Google Shape;166;g61bdd4b2ff_0_467"/>
          <p:cNvSpPr txBox="1"/>
          <p:nvPr>
            <p:ph idx="11" type="ftr"/>
          </p:nvPr>
        </p:nvSpPr>
        <p:spPr>
          <a:xfrm>
            <a:off x="1958400" y="3013200"/>
            <a:ext cx="1843200" cy="16200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SzPts val="500"/>
              <a:buNone/>
              <a:defRPr>
                <a:solidFill>
                  <a:srgbClr val="888888"/>
                </a:solidFill>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167" name="Google Shape;167;g61bdd4b2ff_0_467"/>
          <p:cNvSpPr txBox="1"/>
          <p:nvPr>
            <p:ph idx="10" type="dt"/>
          </p:nvPr>
        </p:nvSpPr>
        <p:spPr>
          <a:xfrm>
            <a:off x="288000" y="3013200"/>
            <a:ext cx="1324800" cy="162000"/>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SzPts val="500"/>
              <a:buNone/>
              <a:defRPr>
                <a:solidFill>
                  <a:srgbClr val="888888"/>
                </a:solidFill>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168" name="Google Shape;168;g61bdd4b2ff_0_467"/>
          <p:cNvSpPr txBox="1"/>
          <p:nvPr>
            <p:ph idx="12" type="sldNum"/>
          </p:nvPr>
        </p:nvSpPr>
        <p:spPr>
          <a:xfrm>
            <a:off x="4147200" y="3013200"/>
            <a:ext cx="1324800" cy="162000"/>
          </a:xfrm>
          <a:prstGeom prst="rect">
            <a:avLst/>
          </a:prstGeom>
          <a:noFill/>
          <a:ln>
            <a:noFill/>
          </a:ln>
        </p:spPr>
        <p:txBody>
          <a:bodyPr anchorCtr="0" anchor="t" bIns="0" lIns="0" spcFirstLastPara="1" rIns="0" wrap="square" tIns="0">
            <a:noAutofit/>
          </a:bodyPr>
          <a:lstStyle>
            <a:lvl1pPr indent="0" lvl="0"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p:cSld name="Two Content">
    <p:spTree>
      <p:nvGrpSpPr>
        <p:cNvPr id="169" name="Shape 169"/>
        <p:cNvGrpSpPr/>
        <p:nvPr/>
      </p:nvGrpSpPr>
      <p:grpSpPr>
        <a:xfrm>
          <a:off x="0" y="0"/>
          <a:ext cx="0" cy="0"/>
          <a:chOff x="0" y="0"/>
          <a:chExt cx="0" cy="0"/>
        </a:xfrm>
      </p:grpSpPr>
      <p:sp>
        <p:nvSpPr>
          <p:cNvPr id="170" name="Google Shape;170;g61bdd4b2ff_0_473"/>
          <p:cNvSpPr txBox="1"/>
          <p:nvPr>
            <p:ph type="title"/>
          </p:nvPr>
        </p:nvSpPr>
        <p:spPr>
          <a:xfrm>
            <a:off x="908770" y="118210"/>
            <a:ext cx="3942600" cy="164700"/>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SzPts val="500"/>
              <a:buNone/>
              <a:defRPr b="1" i="0" sz="1200" u="sng">
                <a:solidFill>
                  <a:srgbClr val="231F20"/>
                </a:solidFill>
                <a:latin typeface="Arial"/>
                <a:ea typeface="Arial"/>
                <a:cs typeface="Arial"/>
                <a:sym typeface="Arial"/>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171" name="Google Shape;171;g61bdd4b2ff_0_473"/>
          <p:cNvSpPr txBox="1"/>
          <p:nvPr>
            <p:ph idx="1" type="body"/>
          </p:nvPr>
        </p:nvSpPr>
        <p:spPr>
          <a:xfrm>
            <a:off x="288000" y="745200"/>
            <a:ext cx="2505600" cy="213840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500"/>
              <a:buNone/>
              <a:defRPr/>
            </a:lvl1pPr>
            <a:lvl2pPr indent="-228600" lvl="1" marL="914400" algn="l">
              <a:lnSpc>
                <a:spcPct val="100000"/>
              </a:lnSpc>
              <a:spcBef>
                <a:spcPts val="0"/>
              </a:spcBef>
              <a:spcAft>
                <a:spcPts val="0"/>
              </a:spcAft>
              <a:buSzPts val="500"/>
              <a:buNone/>
              <a:defRPr/>
            </a:lvl2pPr>
            <a:lvl3pPr indent="-228600" lvl="2" marL="1371600" algn="l">
              <a:lnSpc>
                <a:spcPct val="100000"/>
              </a:lnSpc>
              <a:spcBef>
                <a:spcPts val="0"/>
              </a:spcBef>
              <a:spcAft>
                <a:spcPts val="0"/>
              </a:spcAft>
              <a:buSzPts val="500"/>
              <a:buNone/>
              <a:defRPr/>
            </a:lvl3pPr>
            <a:lvl4pPr indent="-228600" lvl="3" marL="1828800" algn="l">
              <a:lnSpc>
                <a:spcPct val="100000"/>
              </a:lnSpc>
              <a:spcBef>
                <a:spcPts val="0"/>
              </a:spcBef>
              <a:spcAft>
                <a:spcPts val="0"/>
              </a:spcAft>
              <a:buSzPts val="500"/>
              <a:buNone/>
              <a:defRPr/>
            </a:lvl4pPr>
            <a:lvl5pPr indent="-228600" lvl="4" marL="2286000" algn="l">
              <a:lnSpc>
                <a:spcPct val="100000"/>
              </a:lnSpc>
              <a:spcBef>
                <a:spcPts val="0"/>
              </a:spcBef>
              <a:spcAft>
                <a:spcPts val="0"/>
              </a:spcAft>
              <a:buSzPts val="500"/>
              <a:buNone/>
              <a:defRPr/>
            </a:lvl5pPr>
            <a:lvl6pPr indent="-228600" lvl="5" marL="2743200" algn="l">
              <a:lnSpc>
                <a:spcPct val="100000"/>
              </a:lnSpc>
              <a:spcBef>
                <a:spcPts val="0"/>
              </a:spcBef>
              <a:spcAft>
                <a:spcPts val="0"/>
              </a:spcAft>
              <a:buSzPts val="500"/>
              <a:buNone/>
              <a:defRPr/>
            </a:lvl6pPr>
            <a:lvl7pPr indent="-228600" lvl="6" marL="3200400" algn="l">
              <a:lnSpc>
                <a:spcPct val="100000"/>
              </a:lnSpc>
              <a:spcBef>
                <a:spcPts val="0"/>
              </a:spcBef>
              <a:spcAft>
                <a:spcPts val="0"/>
              </a:spcAft>
              <a:buSzPts val="500"/>
              <a:buNone/>
              <a:defRPr/>
            </a:lvl7pPr>
            <a:lvl8pPr indent="-228600" lvl="7" marL="3657600" algn="l">
              <a:lnSpc>
                <a:spcPct val="100000"/>
              </a:lnSpc>
              <a:spcBef>
                <a:spcPts val="0"/>
              </a:spcBef>
              <a:spcAft>
                <a:spcPts val="0"/>
              </a:spcAft>
              <a:buSzPts val="500"/>
              <a:buNone/>
              <a:defRPr/>
            </a:lvl8pPr>
            <a:lvl9pPr indent="-228600" lvl="8" marL="4114800" algn="l">
              <a:lnSpc>
                <a:spcPct val="100000"/>
              </a:lnSpc>
              <a:spcBef>
                <a:spcPts val="0"/>
              </a:spcBef>
              <a:spcAft>
                <a:spcPts val="0"/>
              </a:spcAft>
              <a:buSzPts val="500"/>
              <a:buNone/>
              <a:defRPr/>
            </a:lvl9pPr>
          </a:lstStyle>
          <a:p/>
        </p:txBody>
      </p:sp>
      <p:sp>
        <p:nvSpPr>
          <p:cNvPr id="172" name="Google Shape;172;g61bdd4b2ff_0_473"/>
          <p:cNvSpPr txBox="1"/>
          <p:nvPr>
            <p:ph idx="2" type="body"/>
          </p:nvPr>
        </p:nvSpPr>
        <p:spPr>
          <a:xfrm>
            <a:off x="2966400" y="745200"/>
            <a:ext cx="2505600" cy="213840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500"/>
              <a:buNone/>
              <a:defRPr/>
            </a:lvl1pPr>
            <a:lvl2pPr indent="-228600" lvl="1" marL="914400" algn="l">
              <a:lnSpc>
                <a:spcPct val="100000"/>
              </a:lnSpc>
              <a:spcBef>
                <a:spcPts val="0"/>
              </a:spcBef>
              <a:spcAft>
                <a:spcPts val="0"/>
              </a:spcAft>
              <a:buSzPts val="500"/>
              <a:buNone/>
              <a:defRPr/>
            </a:lvl2pPr>
            <a:lvl3pPr indent="-228600" lvl="2" marL="1371600" algn="l">
              <a:lnSpc>
                <a:spcPct val="100000"/>
              </a:lnSpc>
              <a:spcBef>
                <a:spcPts val="0"/>
              </a:spcBef>
              <a:spcAft>
                <a:spcPts val="0"/>
              </a:spcAft>
              <a:buSzPts val="500"/>
              <a:buNone/>
              <a:defRPr/>
            </a:lvl3pPr>
            <a:lvl4pPr indent="-228600" lvl="3" marL="1828800" algn="l">
              <a:lnSpc>
                <a:spcPct val="100000"/>
              </a:lnSpc>
              <a:spcBef>
                <a:spcPts val="0"/>
              </a:spcBef>
              <a:spcAft>
                <a:spcPts val="0"/>
              </a:spcAft>
              <a:buSzPts val="500"/>
              <a:buNone/>
              <a:defRPr/>
            </a:lvl4pPr>
            <a:lvl5pPr indent="-228600" lvl="4" marL="2286000" algn="l">
              <a:lnSpc>
                <a:spcPct val="100000"/>
              </a:lnSpc>
              <a:spcBef>
                <a:spcPts val="0"/>
              </a:spcBef>
              <a:spcAft>
                <a:spcPts val="0"/>
              </a:spcAft>
              <a:buSzPts val="500"/>
              <a:buNone/>
              <a:defRPr/>
            </a:lvl5pPr>
            <a:lvl6pPr indent="-228600" lvl="5" marL="2743200" algn="l">
              <a:lnSpc>
                <a:spcPct val="100000"/>
              </a:lnSpc>
              <a:spcBef>
                <a:spcPts val="0"/>
              </a:spcBef>
              <a:spcAft>
                <a:spcPts val="0"/>
              </a:spcAft>
              <a:buSzPts val="500"/>
              <a:buNone/>
              <a:defRPr/>
            </a:lvl6pPr>
            <a:lvl7pPr indent="-228600" lvl="6" marL="3200400" algn="l">
              <a:lnSpc>
                <a:spcPct val="100000"/>
              </a:lnSpc>
              <a:spcBef>
                <a:spcPts val="0"/>
              </a:spcBef>
              <a:spcAft>
                <a:spcPts val="0"/>
              </a:spcAft>
              <a:buSzPts val="500"/>
              <a:buNone/>
              <a:defRPr/>
            </a:lvl7pPr>
            <a:lvl8pPr indent="-228600" lvl="7" marL="3657600" algn="l">
              <a:lnSpc>
                <a:spcPct val="100000"/>
              </a:lnSpc>
              <a:spcBef>
                <a:spcPts val="0"/>
              </a:spcBef>
              <a:spcAft>
                <a:spcPts val="0"/>
              </a:spcAft>
              <a:buSzPts val="500"/>
              <a:buNone/>
              <a:defRPr/>
            </a:lvl8pPr>
            <a:lvl9pPr indent="-228600" lvl="8" marL="4114800" algn="l">
              <a:lnSpc>
                <a:spcPct val="100000"/>
              </a:lnSpc>
              <a:spcBef>
                <a:spcPts val="0"/>
              </a:spcBef>
              <a:spcAft>
                <a:spcPts val="0"/>
              </a:spcAft>
              <a:buSzPts val="500"/>
              <a:buNone/>
              <a:defRPr/>
            </a:lvl9pPr>
          </a:lstStyle>
          <a:p/>
        </p:txBody>
      </p:sp>
      <p:sp>
        <p:nvSpPr>
          <p:cNvPr id="173" name="Google Shape;173;g61bdd4b2ff_0_473"/>
          <p:cNvSpPr txBox="1"/>
          <p:nvPr>
            <p:ph idx="11" type="ftr"/>
          </p:nvPr>
        </p:nvSpPr>
        <p:spPr>
          <a:xfrm>
            <a:off x="1958400" y="3013200"/>
            <a:ext cx="1843200" cy="16200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SzPts val="500"/>
              <a:buNone/>
              <a:defRPr>
                <a:solidFill>
                  <a:srgbClr val="888888"/>
                </a:solidFill>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174" name="Google Shape;174;g61bdd4b2ff_0_473"/>
          <p:cNvSpPr txBox="1"/>
          <p:nvPr>
            <p:ph idx="10" type="dt"/>
          </p:nvPr>
        </p:nvSpPr>
        <p:spPr>
          <a:xfrm>
            <a:off x="288000" y="3013200"/>
            <a:ext cx="1324800" cy="162000"/>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SzPts val="500"/>
              <a:buNone/>
              <a:defRPr>
                <a:solidFill>
                  <a:srgbClr val="888888"/>
                </a:solidFill>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175" name="Google Shape;175;g61bdd4b2ff_0_473"/>
          <p:cNvSpPr txBox="1"/>
          <p:nvPr>
            <p:ph idx="12" type="sldNum"/>
          </p:nvPr>
        </p:nvSpPr>
        <p:spPr>
          <a:xfrm>
            <a:off x="4147200" y="3013200"/>
            <a:ext cx="1324800" cy="162000"/>
          </a:xfrm>
          <a:prstGeom prst="rect">
            <a:avLst/>
          </a:prstGeom>
          <a:noFill/>
          <a:ln>
            <a:noFill/>
          </a:ln>
        </p:spPr>
        <p:txBody>
          <a:bodyPr anchorCtr="0" anchor="t" bIns="0" lIns="0" spcFirstLastPara="1" rIns="0" wrap="square" tIns="0">
            <a:noAutofit/>
          </a:bodyPr>
          <a:lstStyle>
            <a:lvl1pPr indent="0" lvl="0"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 Only">
    <p:spTree>
      <p:nvGrpSpPr>
        <p:cNvPr id="176" name="Shape 176"/>
        <p:cNvGrpSpPr/>
        <p:nvPr/>
      </p:nvGrpSpPr>
      <p:grpSpPr>
        <a:xfrm>
          <a:off x="0" y="0"/>
          <a:ext cx="0" cy="0"/>
          <a:chOff x="0" y="0"/>
          <a:chExt cx="0" cy="0"/>
        </a:xfrm>
      </p:grpSpPr>
      <p:sp>
        <p:nvSpPr>
          <p:cNvPr id="177" name="Google Shape;177;g61bdd4b2ff_0_480"/>
          <p:cNvSpPr txBox="1"/>
          <p:nvPr>
            <p:ph type="title"/>
          </p:nvPr>
        </p:nvSpPr>
        <p:spPr>
          <a:xfrm>
            <a:off x="908770" y="118210"/>
            <a:ext cx="3942600" cy="164700"/>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SzPts val="500"/>
              <a:buNone/>
              <a:defRPr b="1" i="0" sz="1200" u="sng">
                <a:solidFill>
                  <a:srgbClr val="231F20"/>
                </a:solidFill>
                <a:latin typeface="Arial"/>
                <a:ea typeface="Arial"/>
                <a:cs typeface="Arial"/>
                <a:sym typeface="Arial"/>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178" name="Google Shape;178;g61bdd4b2ff_0_480"/>
          <p:cNvSpPr txBox="1"/>
          <p:nvPr>
            <p:ph idx="11" type="ftr"/>
          </p:nvPr>
        </p:nvSpPr>
        <p:spPr>
          <a:xfrm>
            <a:off x="1958400" y="3013200"/>
            <a:ext cx="1843200" cy="16200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SzPts val="500"/>
              <a:buNone/>
              <a:defRPr>
                <a:solidFill>
                  <a:srgbClr val="888888"/>
                </a:solidFill>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179" name="Google Shape;179;g61bdd4b2ff_0_480"/>
          <p:cNvSpPr txBox="1"/>
          <p:nvPr>
            <p:ph idx="10" type="dt"/>
          </p:nvPr>
        </p:nvSpPr>
        <p:spPr>
          <a:xfrm>
            <a:off x="288000" y="3013200"/>
            <a:ext cx="1324800" cy="162000"/>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SzPts val="500"/>
              <a:buNone/>
              <a:defRPr>
                <a:solidFill>
                  <a:srgbClr val="888888"/>
                </a:solidFill>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180" name="Google Shape;180;g61bdd4b2ff_0_480"/>
          <p:cNvSpPr txBox="1"/>
          <p:nvPr>
            <p:ph idx="12" type="sldNum"/>
          </p:nvPr>
        </p:nvSpPr>
        <p:spPr>
          <a:xfrm>
            <a:off x="4147200" y="3013200"/>
            <a:ext cx="1324800" cy="162000"/>
          </a:xfrm>
          <a:prstGeom prst="rect">
            <a:avLst/>
          </a:prstGeom>
          <a:noFill/>
          <a:ln>
            <a:noFill/>
          </a:ln>
        </p:spPr>
        <p:txBody>
          <a:bodyPr anchorCtr="0" anchor="t" bIns="0" lIns="0" spcFirstLastPara="1" rIns="0" wrap="square" tIns="0">
            <a:noAutofit/>
          </a:bodyPr>
          <a:lstStyle>
            <a:lvl1pPr indent="0" lvl="0"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Blank">
    <p:spTree>
      <p:nvGrpSpPr>
        <p:cNvPr id="181" name="Shape 181"/>
        <p:cNvGrpSpPr/>
        <p:nvPr/>
      </p:nvGrpSpPr>
      <p:grpSpPr>
        <a:xfrm>
          <a:off x="0" y="0"/>
          <a:ext cx="0" cy="0"/>
          <a:chOff x="0" y="0"/>
          <a:chExt cx="0" cy="0"/>
        </a:xfrm>
      </p:grpSpPr>
      <p:sp>
        <p:nvSpPr>
          <p:cNvPr id="182" name="Google Shape;182;g61bdd4b2ff_0_485"/>
          <p:cNvSpPr txBox="1"/>
          <p:nvPr>
            <p:ph idx="11" type="ftr"/>
          </p:nvPr>
        </p:nvSpPr>
        <p:spPr>
          <a:xfrm>
            <a:off x="1958400" y="3013200"/>
            <a:ext cx="1843200" cy="16200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SzPts val="500"/>
              <a:buNone/>
              <a:defRPr>
                <a:solidFill>
                  <a:srgbClr val="888888"/>
                </a:solidFill>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183" name="Google Shape;183;g61bdd4b2ff_0_485"/>
          <p:cNvSpPr txBox="1"/>
          <p:nvPr>
            <p:ph idx="10" type="dt"/>
          </p:nvPr>
        </p:nvSpPr>
        <p:spPr>
          <a:xfrm>
            <a:off x="288000" y="3013200"/>
            <a:ext cx="1324800" cy="162000"/>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SzPts val="500"/>
              <a:buNone/>
              <a:defRPr>
                <a:solidFill>
                  <a:srgbClr val="888888"/>
                </a:solidFill>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184" name="Google Shape;184;g61bdd4b2ff_0_485"/>
          <p:cNvSpPr txBox="1"/>
          <p:nvPr>
            <p:ph idx="12" type="sldNum"/>
          </p:nvPr>
        </p:nvSpPr>
        <p:spPr>
          <a:xfrm>
            <a:off x="4147200" y="3013200"/>
            <a:ext cx="1324800" cy="162000"/>
          </a:xfrm>
          <a:prstGeom prst="rect">
            <a:avLst/>
          </a:prstGeom>
          <a:noFill/>
          <a:ln>
            <a:noFill/>
          </a:ln>
        </p:spPr>
        <p:txBody>
          <a:bodyPr anchorCtr="0" anchor="t" bIns="0" lIns="0" spcFirstLastPara="1" rIns="0" wrap="square" tIns="0">
            <a:noAutofit/>
          </a:bodyPr>
          <a:lstStyle>
            <a:lvl1pPr indent="0" lvl="0"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and Content">
  <p:cSld name="1_Title and Content">
    <p:spTree>
      <p:nvGrpSpPr>
        <p:cNvPr id="29" name="Shape 29"/>
        <p:cNvGrpSpPr/>
        <p:nvPr/>
      </p:nvGrpSpPr>
      <p:grpSpPr>
        <a:xfrm>
          <a:off x="0" y="0"/>
          <a:ext cx="0" cy="0"/>
          <a:chOff x="0" y="0"/>
          <a:chExt cx="0" cy="0"/>
        </a:xfrm>
      </p:grpSpPr>
      <p:sp>
        <p:nvSpPr>
          <p:cNvPr id="30" name="Google Shape;30;p16"/>
          <p:cNvSpPr/>
          <p:nvPr/>
        </p:nvSpPr>
        <p:spPr>
          <a:xfrm>
            <a:off x="4563023" y="0"/>
            <a:ext cx="1197000" cy="3240000"/>
          </a:xfrm>
          <a:prstGeom prst="rect">
            <a:avLst/>
          </a:prstGeom>
          <a:solidFill>
            <a:srgbClr val="29235C"/>
          </a:solidFill>
          <a:ln>
            <a:noFill/>
          </a:ln>
        </p:spPr>
        <p:txBody>
          <a:bodyPr anchorCtr="0" anchor="ctr" bIns="16225" lIns="32450" spcFirstLastPara="1" rIns="32450" wrap="square" tIns="16225">
            <a:noAutofit/>
          </a:bodyPr>
          <a:lstStyle/>
          <a:p>
            <a:pPr indent="0" lvl="0" marL="0" marR="0" rtl="0" algn="ctr">
              <a:lnSpc>
                <a:spcPct val="100000"/>
              </a:lnSpc>
              <a:spcBef>
                <a:spcPts val="0"/>
              </a:spcBef>
              <a:spcAft>
                <a:spcPts val="0"/>
              </a:spcAft>
              <a:buClr>
                <a:srgbClr val="000000"/>
              </a:buClr>
              <a:buSzPts val="600"/>
              <a:buFont typeface="Arial"/>
              <a:buNone/>
            </a:pPr>
            <a:r>
              <a:t/>
            </a:r>
            <a:endParaRPr b="0" i="0" sz="600" u="none" cap="none" strike="noStrike">
              <a:solidFill>
                <a:schemeClr val="lt1"/>
              </a:solidFill>
              <a:latin typeface="Calibri"/>
              <a:ea typeface="Calibri"/>
              <a:cs typeface="Calibri"/>
              <a:sym typeface="Calibri"/>
            </a:endParaRPr>
          </a:p>
        </p:txBody>
      </p:sp>
      <p:sp>
        <p:nvSpPr>
          <p:cNvPr id="31" name="Google Shape;31;p16"/>
          <p:cNvSpPr txBox="1"/>
          <p:nvPr>
            <p:ph idx="11" type="ftr"/>
          </p:nvPr>
        </p:nvSpPr>
        <p:spPr>
          <a:xfrm>
            <a:off x="1958400" y="3013200"/>
            <a:ext cx="1843200" cy="84000"/>
          </a:xfrm>
          <a:prstGeom prst="rect">
            <a:avLst/>
          </a:prstGeom>
          <a:noFill/>
          <a:ln>
            <a:noFill/>
          </a:ln>
        </p:spPr>
        <p:txBody>
          <a:bodyPr anchorCtr="0" anchor="t" bIns="0" lIns="0" spcFirstLastPara="1" rIns="0" wrap="square" tIns="0">
            <a:spAutoFit/>
          </a:bodyPr>
          <a:lstStyle>
            <a:lvl1pPr lvl="0" algn="ctr">
              <a:lnSpc>
                <a:spcPct val="100000"/>
              </a:lnSpc>
              <a:spcBef>
                <a:spcPts val="0"/>
              </a:spcBef>
              <a:spcAft>
                <a:spcPts val="0"/>
              </a:spcAft>
              <a:buSzPts val="500"/>
              <a:buNone/>
              <a:defRPr b="0" i="0">
                <a:solidFill>
                  <a:srgbClr val="888888"/>
                </a:solidFill>
                <a:latin typeface="Gill Sans"/>
                <a:ea typeface="Gill Sans"/>
                <a:cs typeface="Gill Sans"/>
                <a:sym typeface="Gill Sans"/>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32" name="Google Shape;32;p16"/>
          <p:cNvSpPr txBox="1"/>
          <p:nvPr>
            <p:ph idx="10" type="dt"/>
          </p:nvPr>
        </p:nvSpPr>
        <p:spPr>
          <a:xfrm>
            <a:off x="288000" y="3013200"/>
            <a:ext cx="1324800" cy="8400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500"/>
              <a:buNone/>
              <a:defRPr b="0" i="0">
                <a:solidFill>
                  <a:srgbClr val="888888"/>
                </a:solidFill>
                <a:latin typeface="Gill Sans"/>
                <a:ea typeface="Gill Sans"/>
                <a:cs typeface="Gill Sans"/>
                <a:sym typeface="Gill Sans"/>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33" name="Google Shape;33;p16"/>
          <p:cNvSpPr txBox="1"/>
          <p:nvPr>
            <p:ph idx="12" type="sldNum"/>
          </p:nvPr>
        </p:nvSpPr>
        <p:spPr>
          <a:xfrm>
            <a:off x="4147200" y="3013200"/>
            <a:ext cx="1324800" cy="8400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1pPr>
            <a:lvl2pPr indent="0" lvl="1"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2pPr>
            <a:lvl3pPr indent="0" lvl="2"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3pPr>
            <a:lvl4pPr indent="0" lvl="3"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4pPr>
            <a:lvl5pPr indent="0" lvl="4"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5pPr>
            <a:lvl6pPr indent="0" lvl="5"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6pPr>
            <a:lvl7pPr indent="0" lvl="6"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7pPr>
            <a:lvl8pPr indent="0" lvl="7"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8pPr>
            <a:lvl9pPr indent="0" lvl="8"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fi-FI"/>
              <a:t>‹#›</a:t>
            </a:fld>
            <a:endParaRPr/>
          </a:p>
        </p:txBody>
      </p:sp>
      <p:pic>
        <p:nvPicPr>
          <p:cNvPr id="34" name="Google Shape;34;p16"/>
          <p:cNvPicPr preferRelativeResize="0"/>
          <p:nvPr/>
        </p:nvPicPr>
        <p:blipFill rotWithShape="1">
          <a:blip r:embed="rId2">
            <a:alphaModFix/>
          </a:blip>
          <a:srcRect b="0" l="0" r="0" t="0"/>
          <a:stretch/>
        </p:blipFill>
        <p:spPr>
          <a:xfrm>
            <a:off x="3721511" y="134879"/>
            <a:ext cx="2679193" cy="2754954"/>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Title and Content">
  <p:cSld name="2_Title and Content">
    <p:spTree>
      <p:nvGrpSpPr>
        <p:cNvPr id="35" name="Shape 35"/>
        <p:cNvGrpSpPr/>
        <p:nvPr/>
      </p:nvGrpSpPr>
      <p:grpSpPr>
        <a:xfrm>
          <a:off x="0" y="0"/>
          <a:ext cx="0" cy="0"/>
          <a:chOff x="0" y="0"/>
          <a:chExt cx="0" cy="0"/>
        </a:xfrm>
      </p:grpSpPr>
      <p:sp>
        <p:nvSpPr>
          <p:cNvPr id="36" name="Google Shape;36;p17"/>
          <p:cNvSpPr/>
          <p:nvPr/>
        </p:nvSpPr>
        <p:spPr>
          <a:xfrm>
            <a:off x="2792947" y="0"/>
            <a:ext cx="2967000" cy="3240000"/>
          </a:xfrm>
          <a:prstGeom prst="rect">
            <a:avLst/>
          </a:prstGeom>
          <a:solidFill>
            <a:srgbClr val="FFE006"/>
          </a:solidFill>
          <a:ln>
            <a:noFill/>
          </a:ln>
        </p:spPr>
        <p:txBody>
          <a:bodyPr anchorCtr="0" anchor="ctr" bIns="16225" lIns="32450" spcFirstLastPara="1" rIns="32450" wrap="square" tIns="16225">
            <a:noAutofit/>
          </a:bodyPr>
          <a:lstStyle/>
          <a:p>
            <a:pPr indent="0" lvl="0" marL="0" marR="0" rtl="0" algn="ctr">
              <a:lnSpc>
                <a:spcPct val="100000"/>
              </a:lnSpc>
              <a:spcBef>
                <a:spcPts val="0"/>
              </a:spcBef>
              <a:spcAft>
                <a:spcPts val="0"/>
              </a:spcAft>
              <a:buClr>
                <a:srgbClr val="000000"/>
              </a:buClr>
              <a:buSzPts val="600"/>
              <a:buFont typeface="Arial"/>
              <a:buNone/>
            </a:pPr>
            <a:r>
              <a:t/>
            </a:r>
            <a:endParaRPr b="0" i="0" sz="600" u="none" cap="none" strike="noStrike">
              <a:solidFill>
                <a:schemeClr val="lt1"/>
              </a:solidFill>
              <a:latin typeface="Calibri"/>
              <a:ea typeface="Calibri"/>
              <a:cs typeface="Calibri"/>
              <a:sym typeface="Calibri"/>
            </a:endParaRPr>
          </a:p>
        </p:txBody>
      </p:sp>
      <p:sp>
        <p:nvSpPr>
          <p:cNvPr id="37" name="Google Shape;37;p17"/>
          <p:cNvSpPr txBox="1"/>
          <p:nvPr>
            <p:ph idx="11" type="ftr"/>
          </p:nvPr>
        </p:nvSpPr>
        <p:spPr>
          <a:xfrm>
            <a:off x="1958400" y="3013200"/>
            <a:ext cx="1843200" cy="84000"/>
          </a:xfrm>
          <a:prstGeom prst="rect">
            <a:avLst/>
          </a:prstGeom>
          <a:noFill/>
          <a:ln>
            <a:noFill/>
          </a:ln>
        </p:spPr>
        <p:txBody>
          <a:bodyPr anchorCtr="0" anchor="t" bIns="0" lIns="0" spcFirstLastPara="1" rIns="0" wrap="square" tIns="0">
            <a:spAutoFit/>
          </a:bodyPr>
          <a:lstStyle>
            <a:lvl1pPr lvl="0" algn="ctr">
              <a:lnSpc>
                <a:spcPct val="100000"/>
              </a:lnSpc>
              <a:spcBef>
                <a:spcPts val="0"/>
              </a:spcBef>
              <a:spcAft>
                <a:spcPts val="0"/>
              </a:spcAft>
              <a:buSzPts val="500"/>
              <a:buNone/>
              <a:defRPr b="0" i="0">
                <a:solidFill>
                  <a:srgbClr val="888888"/>
                </a:solidFill>
                <a:latin typeface="Gill Sans"/>
                <a:ea typeface="Gill Sans"/>
                <a:cs typeface="Gill Sans"/>
                <a:sym typeface="Gill Sans"/>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38" name="Google Shape;38;p17"/>
          <p:cNvSpPr txBox="1"/>
          <p:nvPr>
            <p:ph idx="10" type="dt"/>
          </p:nvPr>
        </p:nvSpPr>
        <p:spPr>
          <a:xfrm>
            <a:off x="288000" y="3013200"/>
            <a:ext cx="1324800" cy="8400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500"/>
              <a:buNone/>
              <a:defRPr b="0" i="0">
                <a:solidFill>
                  <a:srgbClr val="888888"/>
                </a:solidFill>
                <a:latin typeface="Gill Sans"/>
                <a:ea typeface="Gill Sans"/>
                <a:cs typeface="Gill Sans"/>
                <a:sym typeface="Gill Sans"/>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39" name="Google Shape;39;p17"/>
          <p:cNvSpPr txBox="1"/>
          <p:nvPr>
            <p:ph idx="12" type="sldNum"/>
          </p:nvPr>
        </p:nvSpPr>
        <p:spPr>
          <a:xfrm>
            <a:off x="4147200" y="3013200"/>
            <a:ext cx="1324800" cy="8400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1pPr>
            <a:lvl2pPr indent="0" lvl="1"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2pPr>
            <a:lvl3pPr indent="0" lvl="2"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3pPr>
            <a:lvl4pPr indent="0" lvl="3"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4pPr>
            <a:lvl5pPr indent="0" lvl="4"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5pPr>
            <a:lvl6pPr indent="0" lvl="5"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6pPr>
            <a:lvl7pPr indent="0" lvl="6"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7pPr>
            <a:lvl8pPr indent="0" lvl="7"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8pPr>
            <a:lvl9pPr indent="0" lvl="8"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fi-FI"/>
              <a:t>‹#›</a:t>
            </a:fld>
            <a:endParaRPr/>
          </a:p>
        </p:txBody>
      </p:sp>
      <p:pic>
        <p:nvPicPr>
          <p:cNvPr id="40" name="Google Shape;40;p17"/>
          <p:cNvPicPr preferRelativeResize="0"/>
          <p:nvPr/>
        </p:nvPicPr>
        <p:blipFill rotWithShape="1">
          <a:blip r:embed="rId2">
            <a:alphaModFix amt="13000"/>
          </a:blip>
          <a:srcRect b="0" l="0" r="0" t="0"/>
          <a:stretch/>
        </p:blipFill>
        <p:spPr>
          <a:xfrm>
            <a:off x="948142" y="110674"/>
            <a:ext cx="2935638" cy="3018651"/>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9_Title and Content">
  <p:cSld name="9_Title and Content">
    <p:spTree>
      <p:nvGrpSpPr>
        <p:cNvPr id="41" name="Shape 41"/>
        <p:cNvGrpSpPr/>
        <p:nvPr/>
      </p:nvGrpSpPr>
      <p:grpSpPr>
        <a:xfrm>
          <a:off x="0" y="0"/>
          <a:ext cx="0" cy="0"/>
          <a:chOff x="0" y="0"/>
          <a:chExt cx="0" cy="0"/>
        </a:xfrm>
      </p:grpSpPr>
      <p:sp>
        <p:nvSpPr>
          <p:cNvPr id="42" name="Google Shape;42;p18"/>
          <p:cNvSpPr/>
          <p:nvPr/>
        </p:nvSpPr>
        <p:spPr>
          <a:xfrm>
            <a:off x="0" y="0"/>
            <a:ext cx="5760000" cy="3240000"/>
          </a:xfrm>
          <a:prstGeom prst="rect">
            <a:avLst/>
          </a:prstGeom>
          <a:solidFill>
            <a:srgbClr val="29235C"/>
          </a:solidFill>
          <a:ln>
            <a:noFill/>
          </a:ln>
        </p:spPr>
        <p:txBody>
          <a:bodyPr anchorCtr="0" anchor="ctr" bIns="16225" lIns="32450" spcFirstLastPara="1" rIns="32450" wrap="square" tIns="16225">
            <a:noAutofit/>
          </a:bodyPr>
          <a:lstStyle/>
          <a:p>
            <a:pPr indent="0" lvl="0" marL="0" marR="0" rtl="0" algn="ctr">
              <a:lnSpc>
                <a:spcPct val="100000"/>
              </a:lnSpc>
              <a:spcBef>
                <a:spcPts val="0"/>
              </a:spcBef>
              <a:spcAft>
                <a:spcPts val="0"/>
              </a:spcAft>
              <a:buClr>
                <a:srgbClr val="000000"/>
              </a:buClr>
              <a:buSzPts val="600"/>
              <a:buFont typeface="Arial"/>
              <a:buNone/>
            </a:pPr>
            <a:r>
              <a:t/>
            </a:r>
            <a:endParaRPr b="0" i="0" sz="600" u="none" cap="none" strike="noStrike">
              <a:solidFill>
                <a:schemeClr val="lt1"/>
              </a:solidFill>
              <a:latin typeface="Calibri"/>
              <a:ea typeface="Calibri"/>
              <a:cs typeface="Calibri"/>
              <a:sym typeface="Calibri"/>
            </a:endParaRPr>
          </a:p>
        </p:txBody>
      </p:sp>
      <p:sp>
        <p:nvSpPr>
          <p:cNvPr id="43" name="Google Shape;43;p18"/>
          <p:cNvSpPr txBox="1"/>
          <p:nvPr>
            <p:ph idx="11" type="ftr"/>
          </p:nvPr>
        </p:nvSpPr>
        <p:spPr>
          <a:xfrm>
            <a:off x="1958400" y="3013200"/>
            <a:ext cx="1843200" cy="84000"/>
          </a:xfrm>
          <a:prstGeom prst="rect">
            <a:avLst/>
          </a:prstGeom>
          <a:noFill/>
          <a:ln>
            <a:noFill/>
          </a:ln>
        </p:spPr>
        <p:txBody>
          <a:bodyPr anchorCtr="0" anchor="t" bIns="0" lIns="0" spcFirstLastPara="1" rIns="0" wrap="square" tIns="0">
            <a:spAutoFit/>
          </a:bodyPr>
          <a:lstStyle>
            <a:lvl1pPr lvl="0" algn="ctr">
              <a:lnSpc>
                <a:spcPct val="100000"/>
              </a:lnSpc>
              <a:spcBef>
                <a:spcPts val="0"/>
              </a:spcBef>
              <a:spcAft>
                <a:spcPts val="0"/>
              </a:spcAft>
              <a:buSzPts val="500"/>
              <a:buNone/>
              <a:defRPr b="0" i="0">
                <a:solidFill>
                  <a:srgbClr val="888888"/>
                </a:solidFill>
                <a:latin typeface="Gill Sans"/>
                <a:ea typeface="Gill Sans"/>
                <a:cs typeface="Gill Sans"/>
                <a:sym typeface="Gill Sans"/>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44" name="Google Shape;44;p18"/>
          <p:cNvSpPr txBox="1"/>
          <p:nvPr>
            <p:ph idx="10" type="dt"/>
          </p:nvPr>
        </p:nvSpPr>
        <p:spPr>
          <a:xfrm>
            <a:off x="288000" y="3013200"/>
            <a:ext cx="1324800" cy="8400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500"/>
              <a:buNone/>
              <a:defRPr b="0" i="0">
                <a:solidFill>
                  <a:srgbClr val="888888"/>
                </a:solidFill>
                <a:latin typeface="Gill Sans"/>
                <a:ea typeface="Gill Sans"/>
                <a:cs typeface="Gill Sans"/>
                <a:sym typeface="Gill Sans"/>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45" name="Google Shape;45;p18"/>
          <p:cNvSpPr txBox="1"/>
          <p:nvPr>
            <p:ph idx="12" type="sldNum"/>
          </p:nvPr>
        </p:nvSpPr>
        <p:spPr>
          <a:xfrm>
            <a:off x="4147200" y="3013200"/>
            <a:ext cx="1324800" cy="8400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1pPr>
            <a:lvl2pPr indent="0" lvl="1"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2pPr>
            <a:lvl3pPr indent="0" lvl="2"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3pPr>
            <a:lvl4pPr indent="0" lvl="3"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4pPr>
            <a:lvl5pPr indent="0" lvl="4"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5pPr>
            <a:lvl6pPr indent="0" lvl="5"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6pPr>
            <a:lvl7pPr indent="0" lvl="6"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7pPr>
            <a:lvl8pPr indent="0" lvl="7"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8pPr>
            <a:lvl9pPr indent="0" lvl="8"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fi-FI"/>
              <a:t>‹#›</a:t>
            </a:fld>
            <a:endParaRPr/>
          </a:p>
        </p:txBody>
      </p:sp>
      <p:pic>
        <p:nvPicPr>
          <p:cNvPr id="46" name="Google Shape;46;p18"/>
          <p:cNvPicPr preferRelativeResize="0"/>
          <p:nvPr/>
        </p:nvPicPr>
        <p:blipFill rotWithShape="1">
          <a:blip r:embed="rId2">
            <a:alphaModFix amt="24000"/>
          </a:blip>
          <a:srcRect b="0" l="0" r="0" t="0"/>
          <a:stretch/>
        </p:blipFill>
        <p:spPr>
          <a:xfrm>
            <a:off x="950400" y="29622"/>
            <a:ext cx="2935638" cy="3018651"/>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Title and Content">
  <p:cSld name="3_Title and Content">
    <p:spTree>
      <p:nvGrpSpPr>
        <p:cNvPr id="47" name="Shape 47"/>
        <p:cNvGrpSpPr/>
        <p:nvPr/>
      </p:nvGrpSpPr>
      <p:grpSpPr>
        <a:xfrm>
          <a:off x="0" y="0"/>
          <a:ext cx="0" cy="0"/>
          <a:chOff x="0" y="0"/>
          <a:chExt cx="0" cy="0"/>
        </a:xfrm>
      </p:grpSpPr>
      <p:sp>
        <p:nvSpPr>
          <p:cNvPr id="48" name="Google Shape;48;p19"/>
          <p:cNvSpPr/>
          <p:nvPr/>
        </p:nvSpPr>
        <p:spPr>
          <a:xfrm>
            <a:off x="0" y="0"/>
            <a:ext cx="3721500" cy="3240000"/>
          </a:xfrm>
          <a:prstGeom prst="rect">
            <a:avLst/>
          </a:prstGeom>
          <a:solidFill>
            <a:srgbClr val="FFE006"/>
          </a:solidFill>
          <a:ln>
            <a:noFill/>
          </a:ln>
        </p:spPr>
        <p:txBody>
          <a:bodyPr anchorCtr="0" anchor="ctr" bIns="16225" lIns="32450" spcFirstLastPara="1" rIns="32450" wrap="square" tIns="16225">
            <a:noAutofit/>
          </a:bodyPr>
          <a:lstStyle/>
          <a:p>
            <a:pPr indent="0" lvl="0" marL="0" marR="0" rtl="0" algn="ctr">
              <a:lnSpc>
                <a:spcPct val="100000"/>
              </a:lnSpc>
              <a:spcBef>
                <a:spcPts val="0"/>
              </a:spcBef>
              <a:spcAft>
                <a:spcPts val="0"/>
              </a:spcAft>
              <a:buClr>
                <a:srgbClr val="000000"/>
              </a:buClr>
              <a:buSzPts val="600"/>
              <a:buFont typeface="Arial"/>
              <a:buNone/>
            </a:pPr>
            <a:r>
              <a:t/>
            </a:r>
            <a:endParaRPr b="0" i="0" sz="600" u="none" cap="none" strike="noStrike">
              <a:solidFill>
                <a:schemeClr val="lt1"/>
              </a:solidFill>
              <a:latin typeface="Calibri"/>
              <a:ea typeface="Calibri"/>
              <a:cs typeface="Calibri"/>
              <a:sym typeface="Calibri"/>
            </a:endParaRPr>
          </a:p>
        </p:txBody>
      </p:sp>
      <p:sp>
        <p:nvSpPr>
          <p:cNvPr id="49" name="Google Shape;49;p19"/>
          <p:cNvSpPr/>
          <p:nvPr/>
        </p:nvSpPr>
        <p:spPr>
          <a:xfrm>
            <a:off x="3373300" y="0"/>
            <a:ext cx="2386800" cy="3240000"/>
          </a:xfrm>
          <a:prstGeom prst="rect">
            <a:avLst/>
          </a:prstGeom>
          <a:solidFill>
            <a:schemeClr val="dk1"/>
          </a:solidFill>
          <a:ln>
            <a:noFill/>
          </a:ln>
        </p:spPr>
        <p:txBody>
          <a:bodyPr anchorCtr="0" anchor="ctr" bIns="16225" lIns="32450" spcFirstLastPara="1" rIns="32450" wrap="square" tIns="16225">
            <a:noAutofit/>
          </a:bodyPr>
          <a:lstStyle/>
          <a:p>
            <a:pPr indent="0" lvl="0" marL="0" marR="0" rtl="0" algn="ctr">
              <a:lnSpc>
                <a:spcPct val="100000"/>
              </a:lnSpc>
              <a:spcBef>
                <a:spcPts val="0"/>
              </a:spcBef>
              <a:spcAft>
                <a:spcPts val="0"/>
              </a:spcAft>
              <a:buClr>
                <a:srgbClr val="000000"/>
              </a:buClr>
              <a:buSzPts val="600"/>
              <a:buFont typeface="Arial"/>
              <a:buNone/>
            </a:pPr>
            <a:r>
              <a:t/>
            </a:r>
            <a:endParaRPr b="0" i="0" sz="600" u="none" cap="none" strike="noStrike">
              <a:solidFill>
                <a:schemeClr val="lt1"/>
              </a:solidFill>
              <a:latin typeface="Calibri"/>
              <a:ea typeface="Calibri"/>
              <a:cs typeface="Calibri"/>
              <a:sym typeface="Calibri"/>
            </a:endParaRPr>
          </a:p>
        </p:txBody>
      </p:sp>
      <p:sp>
        <p:nvSpPr>
          <p:cNvPr id="50" name="Google Shape;50;p19"/>
          <p:cNvSpPr txBox="1"/>
          <p:nvPr>
            <p:ph idx="11" type="ftr"/>
          </p:nvPr>
        </p:nvSpPr>
        <p:spPr>
          <a:xfrm>
            <a:off x="1958400" y="3013200"/>
            <a:ext cx="1843200" cy="84000"/>
          </a:xfrm>
          <a:prstGeom prst="rect">
            <a:avLst/>
          </a:prstGeom>
          <a:noFill/>
          <a:ln>
            <a:noFill/>
          </a:ln>
        </p:spPr>
        <p:txBody>
          <a:bodyPr anchorCtr="0" anchor="t" bIns="0" lIns="0" spcFirstLastPara="1" rIns="0" wrap="square" tIns="0">
            <a:spAutoFit/>
          </a:bodyPr>
          <a:lstStyle>
            <a:lvl1pPr lvl="0" algn="ctr">
              <a:lnSpc>
                <a:spcPct val="100000"/>
              </a:lnSpc>
              <a:spcBef>
                <a:spcPts val="0"/>
              </a:spcBef>
              <a:spcAft>
                <a:spcPts val="0"/>
              </a:spcAft>
              <a:buSzPts val="500"/>
              <a:buNone/>
              <a:defRPr b="0" i="0">
                <a:solidFill>
                  <a:srgbClr val="888888"/>
                </a:solidFill>
                <a:latin typeface="Gill Sans"/>
                <a:ea typeface="Gill Sans"/>
                <a:cs typeface="Gill Sans"/>
                <a:sym typeface="Gill Sans"/>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51" name="Google Shape;51;p19"/>
          <p:cNvSpPr txBox="1"/>
          <p:nvPr>
            <p:ph idx="10" type="dt"/>
          </p:nvPr>
        </p:nvSpPr>
        <p:spPr>
          <a:xfrm>
            <a:off x="288000" y="3013200"/>
            <a:ext cx="1324800" cy="8400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500"/>
              <a:buNone/>
              <a:defRPr b="0" i="0">
                <a:solidFill>
                  <a:srgbClr val="888888"/>
                </a:solidFill>
                <a:latin typeface="Gill Sans"/>
                <a:ea typeface="Gill Sans"/>
                <a:cs typeface="Gill Sans"/>
                <a:sym typeface="Gill Sans"/>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52" name="Google Shape;52;p19"/>
          <p:cNvSpPr txBox="1"/>
          <p:nvPr>
            <p:ph idx="12" type="sldNum"/>
          </p:nvPr>
        </p:nvSpPr>
        <p:spPr>
          <a:xfrm>
            <a:off x="4147200" y="3013200"/>
            <a:ext cx="1324800" cy="8400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1pPr>
            <a:lvl2pPr indent="0" lvl="1"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2pPr>
            <a:lvl3pPr indent="0" lvl="2"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3pPr>
            <a:lvl4pPr indent="0" lvl="3"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4pPr>
            <a:lvl5pPr indent="0" lvl="4"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5pPr>
            <a:lvl6pPr indent="0" lvl="5"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6pPr>
            <a:lvl7pPr indent="0" lvl="6"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7pPr>
            <a:lvl8pPr indent="0" lvl="7"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8pPr>
            <a:lvl9pPr indent="0" lvl="8"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6_Title and Content">
  <p:cSld name="6_Title and Content">
    <p:spTree>
      <p:nvGrpSpPr>
        <p:cNvPr id="53" name="Shape 53"/>
        <p:cNvGrpSpPr/>
        <p:nvPr/>
      </p:nvGrpSpPr>
      <p:grpSpPr>
        <a:xfrm>
          <a:off x="0" y="0"/>
          <a:ext cx="0" cy="0"/>
          <a:chOff x="0" y="0"/>
          <a:chExt cx="0" cy="0"/>
        </a:xfrm>
      </p:grpSpPr>
      <p:sp>
        <p:nvSpPr>
          <p:cNvPr id="54" name="Google Shape;54;p20"/>
          <p:cNvSpPr/>
          <p:nvPr/>
        </p:nvSpPr>
        <p:spPr>
          <a:xfrm>
            <a:off x="2792947" y="0"/>
            <a:ext cx="2967000" cy="3240000"/>
          </a:xfrm>
          <a:prstGeom prst="rect">
            <a:avLst/>
          </a:prstGeom>
          <a:solidFill>
            <a:srgbClr val="29235C"/>
          </a:solidFill>
          <a:ln>
            <a:noFill/>
          </a:ln>
        </p:spPr>
        <p:txBody>
          <a:bodyPr anchorCtr="0" anchor="ctr" bIns="16225" lIns="32450" spcFirstLastPara="1" rIns="32450" wrap="square" tIns="16225">
            <a:noAutofit/>
          </a:bodyPr>
          <a:lstStyle/>
          <a:p>
            <a:pPr indent="0" lvl="0" marL="0" marR="0" rtl="0" algn="ctr">
              <a:lnSpc>
                <a:spcPct val="100000"/>
              </a:lnSpc>
              <a:spcBef>
                <a:spcPts val="0"/>
              </a:spcBef>
              <a:spcAft>
                <a:spcPts val="0"/>
              </a:spcAft>
              <a:buClr>
                <a:srgbClr val="000000"/>
              </a:buClr>
              <a:buSzPts val="600"/>
              <a:buFont typeface="Arial"/>
              <a:buNone/>
            </a:pPr>
            <a:r>
              <a:t/>
            </a:r>
            <a:endParaRPr b="0" i="0" sz="600" u="none" cap="none" strike="noStrike">
              <a:solidFill>
                <a:schemeClr val="lt1"/>
              </a:solidFill>
              <a:latin typeface="Calibri"/>
              <a:ea typeface="Calibri"/>
              <a:cs typeface="Calibri"/>
              <a:sym typeface="Calibri"/>
            </a:endParaRPr>
          </a:p>
        </p:txBody>
      </p:sp>
      <p:sp>
        <p:nvSpPr>
          <p:cNvPr id="55" name="Google Shape;55;p20"/>
          <p:cNvSpPr txBox="1"/>
          <p:nvPr>
            <p:ph idx="11" type="ftr"/>
          </p:nvPr>
        </p:nvSpPr>
        <p:spPr>
          <a:xfrm>
            <a:off x="1958400" y="3013200"/>
            <a:ext cx="1843200" cy="84000"/>
          </a:xfrm>
          <a:prstGeom prst="rect">
            <a:avLst/>
          </a:prstGeom>
          <a:noFill/>
          <a:ln>
            <a:noFill/>
          </a:ln>
        </p:spPr>
        <p:txBody>
          <a:bodyPr anchorCtr="0" anchor="t" bIns="0" lIns="0" spcFirstLastPara="1" rIns="0" wrap="square" tIns="0">
            <a:spAutoFit/>
          </a:bodyPr>
          <a:lstStyle>
            <a:lvl1pPr lvl="0" algn="ctr">
              <a:lnSpc>
                <a:spcPct val="100000"/>
              </a:lnSpc>
              <a:spcBef>
                <a:spcPts val="0"/>
              </a:spcBef>
              <a:spcAft>
                <a:spcPts val="0"/>
              </a:spcAft>
              <a:buSzPts val="500"/>
              <a:buNone/>
              <a:defRPr b="0" i="0">
                <a:solidFill>
                  <a:srgbClr val="888888"/>
                </a:solidFill>
                <a:latin typeface="Gill Sans"/>
                <a:ea typeface="Gill Sans"/>
                <a:cs typeface="Gill Sans"/>
                <a:sym typeface="Gill Sans"/>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56" name="Google Shape;56;p20"/>
          <p:cNvSpPr txBox="1"/>
          <p:nvPr>
            <p:ph idx="10" type="dt"/>
          </p:nvPr>
        </p:nvSpPr>
        <p:spPr>
          <a:xfrm>
            <a:off x="288000" y="3013200"/>
            <a:ext cx="1324800" cy="8400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500"/>
              <a:buNone/>
              <a:defRPr b="0" i="0">
                <a:solidFill>
                  <a:srgbClr val="888888"/>
                </a:solidFill>
                <a:latin typeface="Gill Sans"/>
                <a:ea typeface="Gill Sans"/>
                <a:cs typeface="Gill Sans"/>
                <a:sym typeface="Gill Sans"/>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57" name="Google Shape;57;p20"/>
          <p:cNvSpPr txBox="1"/>
          <p:nvPr>
            <p:ph idx="12" type="sldNum"/>
          </p:nvPr>
        </p:nvSpPr>
        <p:spPr>
          <a:xfrm>
            <a:off x="4147200" y="3013200"/>
            <a:ext cx="1324800" cy="8400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1pPr>
            <a:lvl2pPr indent="0" lvl="1"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2pPr>
            <a:lvl3pPr indent="0" lvl="2"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3pPr>
            <a:lvl4pPr indent="0" lvl="3"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4pPr>
            <a:lvl5pPr indent="0" lvl="4"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5pPr>
            <a:lvl6pPr indent="0" lvl="5"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6pPr>
            <a:lvl7pPr indent="0" lvl="6"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7pPr>
            <a:lvl8pPr indent="0" lvl="7"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8pPr>
            <a:lvl9pPr indent="0" lvl="8"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fi-FI"/>
              <a:t>‹#›</a:t>
            </a:fld>
            <a:endParaRPr/>
          </a:p>
        </p:txBody>
      </p:sp>
      <p:pic>
        <p:nvPicPr>
          <p:cNvPr id="58" name="Google Shape;58;p20"/>
          <p:cNvPicPr preferRelativeResize="0"/>
          <p:nvPr/>
        </p:nvPicPr>
        <p:blipFill rotWithShape="1">
          <a:blip r:embed="rId2">
            <a:alphaModFix/>
          </a:blip>
          <a:srcRect b="0" l="0" r="0" t="0"/>
          <a:stretch/>
        </p:blipFill>
        <p:spPr>
          <a:xfrm>
            <a:off x="3034464" y="580285"/>
            <a:ext cx="1770695" cy="1820766"/>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_Title and Content">
  <p:cSld name="8_Title and Content">
    <p:spTree>
      <p:nvGrpSpPr>
        <p:cNvPr id="59" name="Shape 59"/>
        <p:cNvGrpSpPr/>
        <p:nvPr/>
      </p:nvGrpSpPr>
      <p:grpSpPr>
        <a:xfrm>
          <a:off x="0" y="0"/>
          <a:ext cx="0" cy="0"/>
          <a:chOff x="0" y="0"/>
          <a:chExt cx="0" cy="0"/>
        </a:xfrm>
      </p:grpSpPr>
      <p:sp>
        <p:nvSpPr>
          <p:cNvPr id="60" name="Google Shape;60;p21"/>
          <p:cNvSpPr/>
          <p:nvPr/>
        </p:nvSpPr>
        <p:spPr>
          <a:xfrm>
            <a:off x="2792947" y="0"/>
            <a:ext cx="2967000" cy="3240000"/>
          </a:xfrm>
          <a:prstGeom prst="rect">
            <a:avLst/>
          </a:prstGeom>
          <a:solidFill>
            <a:srgbClr val="FFE006"/>
          </a:solidFill>
          <a:ln>
            <a:noFill/>
          </a:ln>
        </p:spPr>
        <p:txBody>
          <a:bodyPr anchorCtr="0" anchor="ctr" bIns="16225" lIns="32450" spcFirstLastPara="1" rIns="32450" wrap="square" tIns="16225">
            <a:noAutofit/>
          </a:bodyPr>
          <a:lstStyle/>
          <a:p>
            <a:pPr indent="0" lvl="0" marL="0" marR="0" rtl="0" algn="ctr">
              <a:lnSpc>
                <a:spcPct val="100000"/>
              </a:lnSpc>
              <a:spcBef>
                <a:spcPts val="0"/>
              </a:spcBef>
              <a:spcAft>
                <a:spcPts val="0"/>
              </a:spcAft>
              <a:buClr>
                <a:srgbClr val="000000"/>
              </a:buClr>
              <a:buSzPts val="600"/>
              <a:buFont typeface="Arial"/>
              <a:buNone/>
            </a:pPr>
            <a:r>
              <a:t/>
            </a:r>
            <a:endParaRPr b="0" i="0" sz="600" u="none" cap="none" strike="noStrike">
              <a:solidFill>
                <a:srgbClr val="FFE006"/>
              </a:solidFill>
              <a:latin typeface="Calibri"/>
              <a:ea typeface="Calibri"/>
              <a:cs typeface="Calibri"/>
              <a:sym typeface="Calibri"/>
            </a:endParaRPr>
          </a:p>
        </p:txBody>
      </p:sp>
      <p:sp>
        <p:nvSpPr>
          <p:cNvPr id="61" name="Google Shape;61;p21"/>
          <p:cNvSpPr txBox="1"/>
          <p:nvPr>
            <p:ph idx="11" type="ftr"/>
          </p:nvPr>
        </p:nvSpPr>
        <p:spPr>
          <a:xfrm>
            <a:off x="1958400" y="3013200"/>
            <a:ext cx="1843200" cy="84000"/>
          </a:xfrm>
          <a:prstGeom prst="rect">
            <a:avLst/>
          </a:prstGeom>
          <a:noFill/>
          <a:ln>
            <a:noFill/>
          </a:ln>
        </p:spPr>
        <p:txBody>
          <a:bodyPr anchorCtr="0" anchor="t" bIns="0" lIns="0" spcFirstLastPara="1" rIns="0" wrap="square" tIns="0">
            <a:spAutoFit/>
          </a:bodyPr>
          <a:lstStyle>
            <a:lvl1pPr lvl="0" algn="ctr">
              <a:lnSpc>
                <a:spcPct val="100000"/>
              </a:lnSpc>
              <a:spcBef>
                <a:spcPts val="0"/>
              </a:spcBef>
              <a:spcAft>
                <a:spcPts val="0"/>
              </a:spcAft>
              <a:buSzPts val="500"/>
              <a:buNone/>
              <a:defRPr b="0" i="0">
                <a:solidFill>
                  <a:srgbClr val="888888"/>
                </a:solidFill>
                <a:latin typeface="Gill Sans"/>
                <a:ea typeface="Gill Sans"/>
                <a:cs typeface="Gill Sans"/>
                <a:sym typeface="Gill Sans"/>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62" name="Google Shape;62;p21"/>
          <p:cNvSpPr txBox="1"/>
          <p:nvPr>
            <p:ph idx="10" type="dt"/>
          </p:nvPr>
        </p:nvSpPr>
        <p:spPr>
          <a:xfrm>
            <a:off x="288000" y="3013200"/>
            <a:ext cx="1324800" cy="8400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500"/>
              <a:buNone/>
              <a:defRPr b="0" i="0">
                <a:solidFill>
                  <a:srgbClr val="888888"/>
                </a:solidFill>
                <a:latin typeface="Gill Sans"/>
                <a:ea typeface="Gill Sans"/>
                <a:cs typeface="Gill Sans"/>
                <a:sym typeface="Gill Sans"/>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63" name="Google Shape;63;p21"/>
          <p:cNvSpPr txBox="1"/>
          <p:nvPr>
            <p:ph idx="12" type="sldNum"/>
          </p:nvPr>
        </p:nvSpPr>
        <p:spPr>
          <a:xfrm>
            <a:off x="4147200" y="3013200"/>
            <a:ext cx="1324800" cy="8400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1pPr>
            <a:lvl2pPr indent="0" lvl="1"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2pPr>
            <a:lvl3pPr indent="0" lvl="2"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3pPr>
            <a:lvl4pPr indent="0" lvl="3"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4pPr>
            <a:lvl5pPr indent="0" lvl="4"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5pPr>
            <a:lvl6pPr indent="0" lvl="5"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6pPr>
            <a:lvl7pPr indent="0" lvl="6"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7pPr>
            <a:lvl8pPr indent="0" lvl="7"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8pPr>
            <a:lvl9pPr indent="0" lvl="8"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fi-FI"/>
              <a:t>‹#›</a:t>
            </a:fld>
            <a:endParaRPr/>
          </a:p>
        </p:txBody>
      </p:sp>
      <p:pic>
        <p:nvPicPr>
          <p:cNvPr id="64" name="Google Shape;64;p21"/>
          <p:cNvPicPr preferRelativeResize="0"/>
          <p:nvPr/>
        </p:nvPicPr>
        <p:blipFill rotWithShape="1">
          <a:blip r:embed="rId2">
            <a:alphaModFix/>
          </a:blip>
          <a:srcRect b="0" l="0" r="0" t="0"/>
          <a:stretch/>
        </p:blipFill>
        <p:spPr>
          <a:xfrm>
            <a:off x="3034464" y="580285"/>
            <a:ext cx="1770695" cy="1820766"/>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_Title and Content">
  <p:cSld name="4_Title and Content">
    <p:spTree>
      <p:nvGrpSpPr>
        <p:cNvPr id="65" name="Shape 65"/>
        <p:cNvGrpSpPr/>
        <p:nvPr/>
      </p:nvGrpSpPr>
      <p:grpSpPr>
        <a:xfrm>
          <a:off x="0" y="0"/>
          <a:ext cx="0" cy="0"/>
          <a:chOff x="0" y="0"/>
          <a:chExt cx="0" cy="0"/>
        </a:xfrm>
      </p:grpSpPr>
      <p:sp>
        <p:nvSpPr>
          <p:cNvPr id="66" name="Google Shape;66;p22"/>
          <p:cNvSpPr txBox="1"/>
          <p:nvPr>
            <p:ph idx="11" type="ftr"/>
          </p:nvPr>
        </p:nvSpPr>
        <p:spPr>
          <a:xfrm>
            <a:off x="1958400" y="3013200"/>
            <a:ext cx="1843200" cy="84000"/>
          </a:xfrm>
          <a:prstGeom prst="rect">
            <a:avLst/>
          </a:prstGeom>
          <a:noFill/>
          <a:ln>
            <a:noFill/>
          </a:ln>
        </p:spPr>
        <p:txBody>
          <a:bodyPr anchorCtr="0" anchor="t" bIns="0" lIns="0" spcFirstLastPara="1" rIns="0" wrap="square" tIns="0">
            <a:spAutoFit/>
          </a:bodyPr>
          <a:lstStyle>
            <a:lvl1pPr lvl="0" algn="ctr">
              <a:lnSpc>
                <a:spcPct val="100000"/>
              </a:lnSpc>
              <a:spcBef>
                <a:spcPts val="0"/>
              </a:spcBef>
              <a:spcAft>
                <a:spcPts val="0"/>
              </a:spcAft>
              <a:buSzPts val="500"/>
              <a:buNone/>
              <a:defRPr b="0" i="0">
                <a:solidFill>
                  <a:srgbClr val="888888"/>
                </a:solidFill>
                <a:latin typeface="Gill Sans"/>
                <a:ea typeface="Gill Sans"/>
                <a:cs typeface="Gill Sans"/>
                <a:sym typeface="Gill Sans"/>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67" name="Google Shape;67;p22"/>
          <p:cNvSpPr txBox="1"/>
          <p:nvPr>
            <p:ph idx="10" type="dt"/>
          </p:nvPr>
        </p:nvSpPr>
        <p:spPr>
          <a:xfrm>
            <a:off x="288000" y="3013200"/>
            <a:ext cx="1324800" cy="8400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500"/>
              <a:buNone/>
              <a:defRPr b="0" i="0">
                <a:solidFill>
                  <a:srgbClr val="888888"/>
                </a:solidFill>
                <a:latin typeface="Gill Sans"/>
                <a:ea typeface="Gill Sans"/>
                <a:cs typeface="Gill Sans"/>
                <a:sym typeface="Gill Sans"/>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p:txBody>
      </p:sp>
      <p:sp>
        <p:nvSpPr>
          <p:cNvPr id="68" name="Google Shape;68;p22"/>
          <p:cNvSpPr txBox="1"/>
          <p:nvPr>
            <p:ph idx="12" type="sldNum"/>
          </p:nvPr>
        </p:nvSpPr>
        <p:spPr>
          <a:xfrm>
            <a:off x="4147200" y="3013200"/>
            <a:ext cx="1324800" cy="8400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1pPr>
            <a:lvl2pPr indent="0" lvl="1"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2pPr>
            <a:lvl3pPr indent="0" lvl="2"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3pPr>
            <a:lvl4pPr indent="0" lvl="3"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4pPr>
            <a:lvl5pPr indent="0" lvl="4"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5pPr>
            <a:lvl6pPr indent="0" lvl="5"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6pPr>
            <a:lvl7pPr indent="0" lvl="6"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7pPr>
            <a:lvl8pPr indent="0" lvl="7"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8pPr>
            <a:lvl9pPr indent="0" lvl="8" marL="0" marR="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fi-FI"/>
              <a:t>‹#›</a:t>
            </a:fld>
            <a:endParaRPr/>
          </a:p>
        </p:txBody>
      </p:sp>
      <p:pic>
        <p:nvPicPr>
          <p:cNvPr id="69" name="Google Shape;69;p22"/>
          <p:cNvPicPr preferRelativeResize="0"/>
          <p:nvPr/>
        </p:nvPicPr>
        <p:blipFill rotWithShape="1">
          <a:blip r:embed="rId2">
            <a:alphaModFix amt="7000"/>
          </a:blip>
          <a:srcRect b="0" l="0" r="0" t="0"/>
          <a:stretch/>
        </p:blipFill>
        <p:spPr>
          <a:xfrm>
            <a:off x="1167960" y="315251"/>
            <a:ext cx="2537738" cy="2609499"/>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theme" Target="../theme/theme3.xml"/><Relationship Id="rId14" Type="http://schemas.openxmlformats.org/officeDocument/2006/relationships/slideLayout" Target="../slideLayouts/slideLayout1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5.xml"/><Relationship Id="rId10" Type="http://schemas.openxmlformats.org/officeDocument/2006/relationships/slideLayout" Target="../slideLayouts/slideLayout24.xml"/><Relationship Id="rId13" Type="http://schemas.openxmlformats.org/officeDocument/2006/relationships/slideLayout" Target="../slideLayouts/slideLayout27.xml"/><Relationship Id="rId12" Type="http://schemas.openxmlformats.org/officeDocument/2006/relationships/slideLayout" Target="../slideLayouts/slideLayout26.xml"/><Relationship Id="rId1" Type="http://schemas.openxmlformats.org/officeDocument/2006/relationships/slideLayout" Target="../slideLayouts/slideLayout15.xml"/><Relationship Id="rId2" Type="http://schemas.openxmlformats.org/officeDocument/2006/relationships/slideLayout" Target="../slideLayouts/slideLayout16.xml"/><Relationship Id="rId3" Type="http://schemas.openxmlformats.org/officeDocument/2006/relationships/slideLayout" Target="../slideLayouts/slideLayout17.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5" Type="http://schemas.openxmlformats.org/officeDocument/2006/relationships/theme" Target="../theme/theme1.xml"/><Relationship Id="rId14" Type="http://schemas.openxmlformats.org/officeDocument/2006/relationships/slideLayout" Target="../slideLayouts/slideLayout28.xml"/><Relationship Id="rId5" Type="http://schemas.openxmlformats.org/officeDocument/2006/relationships/slideLayout" Target="../slideLayouts/slideLayout19.xml"/><Relationship Id="rId6" Type="http://schemas.openxmlformats.org/officeDocument/2006/relationships/slideLayout" Target="../slideLayouts/slideLayout20.xml"/><Relationship Id="rId7" Type="http://schemas.openxmlformats.org/officeDocument/2006/relationships/slideLayout" Target="../slideLayouts/slideLayout21.xml"/><Relationship Id="rId8"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3"/>
          <p:cNvSpPr txBox="1"/>
          <p:nvPr>
            <p:ph type="title"/>
          </p:nvPr>
        </p:nvSpPr>
        <p:spPr>
          <a:xfrm>
            <a:off x="908770" y="118210"/>
            <a:ext cx="3942600" cy="164700"/>
          </a:xfrm>
          <a:prstGeom prst="rect">
            <a:avLst/>
          </a:prstGeom>
          <a:noFill/>
          <a:ln>
            <a:noFill/>
          </a:ln>
        </p:spPr>
        <p:txBody>
          <a:bodyPr anchorCtr="0" anchor="t" bIns="0" lIns="0" spcFirstLastPara="1" rIns="0" wrap="square" tIns="0">
            <a:spAutoFit/>
          </a:bodyPr>
          <a:lstStyle>
            <a:lvl1pPr lvl="0" marR="0" rtl="0" algn="l">
              <a:lnSpc>
                <a:spcPct val="100000"/>
              </a:lnSpc>
              <a:spcBef>
                <a:spcPts val="0"/>
              </a:spcBef>
              <a:spcAft>
                <a:spcPts val="0"/>
              </a:spcAft>
              <a:buClr>
                <a:srgbClr val="000000"/>
              </a:buClr>
              <a:buSzPts val="500"/>
              <a:buFont typeface="Arial"/>
              <a:buNone/>
              <a:defRPr b="1" i="0" sz="1200" u="sng" cap="none" strike="noStrike">
                <a:solidFill>
                  <a:srgbClr val="231F20"/>
                </a:solidFill>
                <a:latin typeface="Arial"/>
                <a:ea typeface="Arial"/>
                <a:cs typeface="Arial"/>
                <a:sym typeface="Arial"/>
              </a:defRPr>
            </a:lvl1pPr>
            <a:lvl2pPr lvl="1" marR="0" rtl="0" algn="l">
              <a:lnSpc>
                <a:spcPct val="100000"/>
              </a:lnSpc>
              <a:spcBef>
                <a:spcPts val="0"/>
              </a:spcBef>
              <a:spcAft>
                <a:spcPts val="0"/>
              </a:spcAft>
              <a:buClr>
                <a:srgbClr val="000000"/>
              </a:buClr>
              <a:buSzPts val="500"/>
              <a:buFont typeface="Arial"/>
              <a:buNone/>
              <a:defRPr b="0" i="0" sz="6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500"/>
              <a:buFont typeface="Arial"/>
              <a:buNone/>
              <a:defRPr b="0" i="0" sz="6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500"/>
              <a:buFont typeface="Arial"/>
              <a:buNone/>
              <a:defRPr b="0" i="0" sz="6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500"/>
              <a:buFont typeface="Arial"/>
              <a:buNone/>
              <a:defRPr b="0" i="0" sz="6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500"/>
              <a:buFont typeface="Arial"/>
              <a:buNone/>
              <a:defRPr b="0" i="0" sz="6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500"/>
              <a:buFont typeface="Arial"/>
              <a:buNone/>
              <a:defRPr b="0" i="0" sz="6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500"/>
              <a:buFont typeface="Arial"/>
              <a:buNone/>
              <a:defRPr b="0" i="0" sz="6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500"/>
              <a:buFont typeface="Arial"/>
              <a:buNone/>
              <a:defRPr b="0" i="0" sz="600" u="none" cap="none" strike="noStrike">
                <a:solidFill>
                  <a:srgbClr val="000000"/>
                </a:solidFill>
                <a:latin typeface="Arial"/>
                <a:ea typeface="Arial"/>
                <a:cs typeface="Arial"/>
                <a:sym typeface="Arial"/>
              </a:defRPr>
            </a:lvl9pPr>
          </a:lstStyle>
          <a:p/>
        </p:txBody>
      </p:sp>
      <p:sp>
        <p:nvSpPr>
          <p:cNvPr id="11" name="Google Shape;11;p13"/>
          <p:cNvSpPr txBox="1"/>
          <p:nvPr>
            <p:ph idx="1" type="body"/>
          </p:nvPr>
        </p:nvSpPr>
        <p:spPr>
          <a:xfrm>
            <a:off x="288000" y="745200"/>
            <a:ext cx="5184000" cy="2138400"/>
          </a:xfrm>
          <a:prstGeom prst="rect">
            <a:avLst/>
          </a:prstGeom>
          <a:noFill/>
          <a:ln>
            <a:noFill/>
          </a:ln>
        </p:spPr>
        <p:txBody>
          <a:bodyPr anchorCtr="0" anchor="t" bIns="0" lIns="0" spcFirstLastPara="1" rIns="0" wrap="square" tIns="0">
            <a:spAutoFit/>
          </a:bodyPr>
          <a:lstStyle>
            <a:lvl1pPr indent="-228600" lvl="0" marL="457200" marR="0" rtl="0" algn="l">
              <a:lnSpc>
                <a:spcPct val="100000"/>
              </a:lnSpc>
              <a:spcBef>
                <a:spcPts val="0"/>
              </a:spcBef>
              <a:spcAft>
                <a:spcPts val="0"/>
              </a:spcAft>
              <a:buClr>
                <a:srgbClr val="000000"/>
              </a:buClr>
              <a:buSzPts val="500"/>
              <a:buFont typeface="Arial"/>
              <a:buNone/>
              <a:defRPr b="0" i="0" sz="600" u="none" cap="none" strike="noStrike">
                <a:solidFill>
                  <a:srgbClr val="000000"/>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500"/>
              <a:buFont typeface="Arial"/>
              <a:buNone/>
              <a:defRPr b="0" i="0" sz="600" u="none" cap="none" strike="noStrike">
                <a:solidFill>
                  <a:srgbClr val="000000"/>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500"/>
              <a:buFont typeface="Arial"/>
              <a:buNone/>
              <a:defRPr b="0" i="0" sz="600" u="none" cap="none" strike="noStrike">
                <a:solidFill>
                  <a:srgbClr val="000000"/>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500"/>
              <a:buFont typeface="Arial"/>
              <a:buNone/>
              <a:defRPr b="0" i="0" sz="600" u="none" cap="none" strike="noStrike">
                <a:solidFill>
                  <a:srgbClr val="000000"/>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500"/>
              <a:buFont typeface="Arial"/>
              <a:buNone/>
              <a:defRPr b="0" i="0" sz="600" u="none" cap="none" strike="noStrike">
                <a:solidFill>
                  <a:srgbClr val="000000"/>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500"/>
              <a:buFont typeface="Arial"/>
              <a:buNone/>
              <a:defRPr b="0" i="0" sz="600" u="none" cap="none" strike="noStrike">
                <a:solidFill>
                  <a:srgbClr val="000000"/>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500"/>
              <a:buFont typeface="Arial"/>
              <a:buNone/>
              <a:defRPr b="0" i="0" sz="600" u="none" cap="none" strike="noStrike">
                <a:solidFill>
                  <a:srgbClr val="000000"/>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500"/>
              <a:buFont typeface="Arial"/>
              <a:buNone/>
              <a:defRPr b="0" i="0" sz="600" u="none" cap="none" strike="noStrike">
                <a:solidFill>
                  <a:srgbClr val="000000"/>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500"/>
              <a:buFont typeface="Arial"/>
              <a:buNone/>
              <a:defRPr b="0" i="0" sz="600" u="none" cap="none" strike="noStrike">
                <a:solidFill>
                  <a:srgbClr val="000000"/>
                </a:solidFill>
                <a:latin typeface="Calibri"/>
                <a:ea typeface="Calibri"/>
                <a:cs typeface="Calibri"/>
                <a:sym typeface="Calibri"/>
              </a:defRPr>
            </a:lvl9pPr>
          </a:lstStyle>
          <a:p/>
        </p:txBody>
      </p:sp>
      <p:sp>
        <p:nvSpPr>
          <p:cNvPr id="12" name="Google Shape;12;p13"/>
          <p:cNvSpPr txBox="1"/>
          <p:nvPr>
            <p:ph idx="11" type="ftr"/>
          </p:nvPr>
        </p:nvSpPr>
        <p:spPr>
          <a:xfrm>
            <a:off x="1958400" y="3013200"/>
            <a:ext cx="1843200" cy="162000"/>
          </a:xfrm>
          <a:prstGeom prst="rect">
            <a:avLst/>
          </a:prstGeom>
          <a:noFill/>
          <a:ln>
            <a:noFill/>
          </a:ln>
        </p:spPr>
        <p:txBody>
          <a:bodyPr anchorCtr="0" anchor="t" bIns="0" lIns="0" spcFirstLastPara="1" rIns="0" wrap="square" tIns="0">
            <a:spAutoFit/>
          </a:bodyPr>
          <a:lstStyle>
            <a:lvl1pPr lvl="0" marR="0" rtl="0" algn="ctr">
              <a:lnSpc>
                <a:spcPct val="100000"/>
              </a:lnSpc>
              <a:spcBef>
                <a:spcPts val="0"/>
              </a:spcBef>
              <a:spcAft>
                <a:spcPts val="0"/>
              </a:spcAft>
              <a:buClr>
                <a:srgbClr val="000000"/>
              </a:buClr>
              <a:buSzPts val="500"/>
              <a:buFont typeface="Arial"/>
              <a:buNone/>
              <a:defRPr b="0" i="0" sz="6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500"/>
              <a:buFont typeface="Arial"/>
              <a:buNone/>
              <a:defRPr b="0" i="0" sz="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500"/>
              <a:buFont typeface="Arial"/>
              <a:buNone/>
              <a:defRPr b="0" i="0" sz="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500"/>
              <a:buFont typeface="Arial"/>
              <a:buNone/>
              <a:defRPr b="0" i="0" sz="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500"/>
              <a:buFont typeface="Arial"/>
              <a:buNone/>
              <a:defRPr b="0" i="0" sz="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500"/>
              <a:buFont typeface="Arial"/>
              <a:buNone/>
              <a:defRPr b="0" i="0" sz="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500"/>
              <a:buFont typeface="Arial"/>
              <a:buNone/>
              <a:defRPr b="0" i="0" sz="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500"/>
              <a:buFont typeface="Arial"/>
              <a:buNone/>
              <a:defRPr b="0" i="0" sz="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500"/>
              <a:buFont typeface="Arial"/>
              <a:buNone/>
              <a:defRPr b="0" i="0" sz="600" u="none" cap="none" strike="noStrike">
                <a:solidFill>
                  <a:schemeClr val="dk1"/>
                </a:solidFill>
                <a:latin typeface="Calibri"/>
                <a:ea typeface="Calibri"/>
                <a:cs typeface="Calibri"/>
                <a:sym typeface="Calibri"/>
              </a:defRPr>
            </a:lvl9pPr>
          </a:lstStyle>
          <a:p/>
        </p:txBody>
      </p:sp>
      <p:sp>
        <p:nvSpPr>
          <p:cNvPr id="13" name="Google Shape;13;p13"/>
          <p:cNvSpPr txBox="1"/>
          <p:nvPr>
            <p:ph idx="10" type="dt"/>
          </p:nvPr>
        </p:nvSpPr>
        <p:spPr>
          <a:xfrm>
            <a:off x="288000" y="3013200"/>
            <a:ext cx="1324800" cy="162000"/>
          </a:xfrm>
          <a:prstGeom prst="rect">
            <a:avLst/>
          </a:prstGeom>
          <a:noFill/>
          <a:ln>
            <a:noFill/>
          </a:ln>
        </p:spPr>
        <p:txBody>
          <a:bodyPr anchorCtr="0" anchor="t" bIns="0" lIns="0" spcFirstLastPara="1" rIns="0" wrap="square" tIns="0">
            <a:spAutoFit/>
          </a:bodyPr>
          <a:lstStyle>
            <a:lvl1pPr lvl="0" marR="0" rtl="0" algn="l">
              <a:lnSpc>
                <a:spcPct val="100000"/>
              </a:lnSpc>
              <a:spcBef>
                <a:spcPts val="0"/>
              </a:spcBef>
              <a:spcAft>
                <a:spcPts val="0"/>
              </a:spcAft>
              <a:buClr>
                <a:srgbClr val="000000"/>
              </a:buClr>
              <a:buSzPts val="500"/>
              <a:buFont typeface="Arial"/>
              <a:buNone/>
              <a:defRPr b="0" i="0" sz="6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500"/>
              <a:buFont typeface="Arial"/>
              <a:buNone/>
              <a:defRPr b="0" i="0" sz="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500"/>
              <a:buFont typeface="Arial"/>
              <a:buNone/>
              <a:defRPr b="0" i="0" sz="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500"/>
              <a:buFont typeface="Arial"/>
              <a:buNone/>
              <a:defRPr b="0" i="0" sz="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500"/>
              <a:buFont typeface="Arial"/>
              <a:buNone/>
              <a:defRPr b="0" i="0" sz="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500"/>
              <a:buFont typeface="Arial"/>
              <a:buNone/>
              <a:defRPr b="0" i="0" sz="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500"/>
              <a:buFont typeface="Arial"/>
              <a:buNone/>
              <a:defRPr b="0" i="0" sz="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500"/>
              <a:buFont typeface="Arial"/>
              <a:buNone/>
              <a:defRPr b="0" i="0" sz="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500"/>
              <a:buFont typeface="Arial"/>
              <a:buNone/>
              <a:defRPr b="0" i="0" sz="600" u="none" cap="none" strike="noStrike">
                <a:solidFill>
                  <a:schemeClr val="dk1"/>
                </a:solidFill>
                <a:latin typeface="Calibri"/>
                <a:ea typeface="Calibri"/>
                <a:cs typeface="Calibri"/>
                <a:sym typeface="Calibri"/>
              </a:defRPr>
            </a:lvl9pPr>
          </a:lstStyle>
          <a:p/>
        </p:txBody>
      </p:sp>
      <p:sp>
        <p:nvSpPr>
          <p:cNvPr id="14" name="Google Shape;14;p13"/>
          <p:cNvSpPr txBox="1"/>
          <p:nvPr>
            <p:ph idx="12" type="sldNum"/>
          </p:nvPr>
        </p:nvSpPr>
        <p:spPr>
          <a:xfrm>
            <a:off x="4147200" y="3013200"/>
            <a:ext cx="1324800" cy="162000"/>
          </a:xfrm>
          <a:prstGeom prst="rect">
            <a:avLst/>
          </a:prstGeom>
          <a:noFill/>
          <a:ln>
            <a:noFill/>
          </a:ln>
        </p:spPr>
        <p:txBody>
          <a:bodyPr anchorCtr="0" anchor="t" bIns="0" lIns="0" spcFirstLastPara="1" rIns="0" wrap="square" tIns="0">
            <a:spAutoFit/>
          </a:bodyPr>
          <a:lstStyle>
            <a:lvl1pPr indent="0" lvl="0" marL="0" marR="0" rtl="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fi-FI"/>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7" name="Shape 97"/>
        <p:cNvGrpSpPr/>
        <p:nvPr/>
      </p:nvGrpSpPr>
      <p:grpSpPr>
        <a:xfrm>
          <a:off x="0" y="0"/>
          <a:ext cx="0" cy="0"/>
          <a:chOff x="0" y="0"/>
          <a:chExt cx="0" cy="0"/>
        </a:xfrm>
      </p:grpSpPr>
      <p:sp>
        <p:nvSpPr>
          <p:cNvPr id="98" name="Google Shape;98;g61bdd4b2ff_0_401"/>
          <p:cNvSpPr txBox="1"/>
          <p:nvPr>
            <p:ph type="title"/>
          </p:nvPr>
        </p:nvSpPr>
        <p:spPr>
          <a:xfrm>
            <a:off x="908770" y="118210"/>
            <a:ext cx="3942600" cy="164700"/>
          </a:xfrm>
          <a:prstGeom prst="rect">
            <a:avLst/>
          </a:prstGeom>
          <a:noFill/>
          <a:ln>
            <a:noFill/>
          </a:ln>
        </p:spPr>
        <p:txBody>
          <a:bodyPr anchorCtr="0" anchor="t" bIns="0" lIns="0" spcFirstLastPara="1" rIns="0" wrap="square" tIns="0">
            <a:noAutofit/>
          </a:bodyPr>
          <a:lstStyle>
            <a:lvl1pPr lvl="0" marR="0" rtl="0" algn="l">
              <a:lnSpc>
                <a:spcPct val="100000"/>
              </a:lnSpc>
              <a:spcBef>
                <a:spcPts val="0"/>
              </a:spcBef>
              <a:spcAft>
                <a:spcPts val="0"/>
              </a:spcAft>
              <a:buClr>
                <a:srgbClr val="000000"/>
              </a:buClr>
              <a:buSzPts val="500"/>
              <a:buFont typeface="Arial"/>
              <a:buNone/>
              <a:defRPr b="1" i="0" sz="1200" u="sng" cap="none" strike="noStrike">
                <a:solidFill>
                  <a:srgbClr val="231F20"/>
                </a:solidFill>
                <a:latin typeface="Arial"/>
                <a:ea typeface="Arial"/>
                <a:cs typeface="Arial"/>
                <a:sym typeface="Arial"/>
              </a:defRPr>
            </a:lvl1pPr>
            <a:lvl2pPr lvl="1" marR="0" rtl="0" algn="l">
              <a:lnSpc>
                <a:spcPct val="100000"/>
              </a:lnSpc>
              <a:spcBef>
                <a:spcPts val="0"/>
              </a:spcBef>
              <a:spcAft>
                <a:spcPts val="0"/>
              </a:spcAft>
              <a:buClr>
                <a:srgbClr val="000000"/>
              </a:buClr>
              <a:buSzPts val="500"/>
              <a:buFont typeface="Arial"/>
              <a:buNone/>
              <a:defRPr b="0" i="0" sz="6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500"/>
              <a:buFont typeface="Arial"/>
              <a:buNone/>
              <a:defRPr b="0" i="0" sz="6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500"/>
              <a:buFont typeface="Arial"/>
              <a:buNone/>
              <a:defRPr b="0" i="0" sz="6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500"/>
              <a:buFont typeface="Arial"/>
              <a:buNone/>
              <a:defRPr b="0" i="0" sz="6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500"/>
              <a:buFont typeface="Arial"/>
              <a:buNone/>
              <a:defRPr b="0" i="0" sz="6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500"/>
              <a:buFont typeface="Arial"/>
              <a:buNone/>
              <a:defRPr b="0" i="0" sz="6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500"/>
              <a:buFont typeface="Arial"/>
              <a:buNone/>
              <a:defRPr b="0" i="0" sz="6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500"/>
              <a:buFont typeface="Arial"/>
              <a:buNone/>
              <a:defRPr b="0" i="0" sz="600" u="none" cap="none" strike="noStrike">
                <a:solidFill>
                  <a:srgbClr val="000000"/>
                </a:solidFill>
                <a:latin typeface="Arial"/>
                <a:ea typeface="Arial"/>
                <a:cs typeface="Arial"/>
                <a:sym typeface="Arial"/>
              </a:defRPr>
            </a:lvl9pPr>
          </a:lstStyle>
          <a:p/>
        </p:txBody>
      </p:sp>
      <p:sp>
        <p:nvSpPr>
          <p:cNvPr id="99" name="Google Shape;99;g61bdd4b2ff_0_401"/>
          <p:cNvSpPr txBox="1"/>
          <p:nvPr>
            <p:ph idx="1" type="body"/>
          </p:nvPr>
        </p:nvSpPr>
        <p:spPr>
          <a:xfrm>
            <a:off x="288000" y="745200"/>
            <a:ext cx="5184000" cy="2138400"/>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0"/>
              </a:spcBef>
              <a:spcAft>
                <a:spcPts val="0"/>
              </a:spcAft>
              <a:buClr>
                <a:srgbClr val="000000"/>
              </a:buClr>
              <a:buSzPts val="500"/>
              <a:buFont typeface="Arial"/>
              <a:buNone/>
              <a:defRPr b="0" i="0" sz="600" u="none" cap="none" strike="noStrike">
                <a:solidFill>
                  <a:srgbClr val="000000"/>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500"/>
              <a:buFont typeface="Arial"/>
              <a:buNone/>
              <a:defRPr b="0" i="0" sz="600" u="none" cap="none" strike="noStrike">
                <a:solidFill>
                  <a:srgbClr val="000000"/>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500"/>
              <a:buFont typeface="Arial"/>
              <a:buNone/>
              <a:defRPr b="0" i="0" sz="600" u="none" cap="none" strike="noStrike">
                <a:solidFill>
                  <a:srgbClr val="000000"/>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500"/>
              <a:buFont typeface="Arial"/>
              <a:buNone/>
              <a:defRPr b="0" i="0" sz="600" u="none" cap="none" strike="noStrike">
                <a:solidFill>
                  <a:srgbClr val="000000"/>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500"/>
              <a:buFont typeface="Arial"/>
              <a:buNone/>
              <a:defRPr b="0" i="0" sz="600" u="none" cap="none" strike="noStrike">
                <a:solidFill>
                  <a:srgbClr val="000000"/>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500"/>
              <a:buFont typeface="Arial"/>
              <a:buNone/>
              <a:defRPr b="0" i="0" sz="600" u="none" cap="none" strike="noStrike">
                <a:solidFill>
                  <a:srgbClr val="000000"/>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500"/>
              <a:buFont typeface="Arial"/>
              <a:buNone/>
              <a:defRPr b="0" i="0" sz="600" u="none" cap="none" strike="noStrike">
                <a:solidFill>
                  <a:srgbClr val="000000"/>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500"/>
              <a:buFont typeface="Arial"/>
              <a:buNone/>
              <a:defRPr b="0" i="0" sz="600" u="none" cap="none" strike="noStrike">
                <a:solidFill>
                  <a:srgbClr val="000000"/>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500"/>
              <a:buFont typeface="Arial"/>
              <a:buNone/>
              <a:defRPr b="0" i="0" sz="600" u="none" cap="none" strike="noStrike">
                <a:solidFill>
                  <a:srgbClr val="000000"/>
                </a:solidFill>
                <a:latin typeface="Calibri"/>
                <a:ea typeface="Calibri"/>
                <a:cs typeface="Calibri"/>
                <a:sym typeface="Calibri"/>
              </a:defRPr>
            </a:lvl9pPr>
          </a:lstStyle>
          <a:p/>
        </p:txBody>
      </p:sp>
      <p:sp>
        <p:nvSpPr>
          <p:cNvPr id="100" name="Google Shape;100;g61bdd4b2ff_0_401"/>
          <p:cNvSpPr txBox="1"/>
          <p:nvPr>
            <p:ph idx="11" type="ftr"/>
          </p:nvPr>
        </p:nvSpPr>
        <p:spPr>
          <a:xfrm>
            <a:off x="1958400" y="3013200"/>
            <a:ext cx="1843200" cy="162000"/>
          </a:xfrm>
          <a:prstGeom prst="rect">
            <a:avLst/>
          </a:prstGeom>
          <a:noFill/>
          <a:ln>
            <a:noFill/>
          </a:ln>
        </p:spPr>
        <p:txBody>
          <a:bodyPr anchorCtr="0" anchor="t" bIns="0" lIns="0" spcFirstLastPara="1" rIns="0" wrap="square" tIns="0">
            <a:noAutofit/>
          </a:bodyPr>
          <a:lstStyle>
            <a:lvl1pPr lvl="0" marR="0" rtl="0" algn="ctr">
              <a:lnSpc>
                <a:spcPct val="100000"/>
              </a:lnSpc>
              <a:spcBef>
                <a:spcPts val="0"/>
              </a:spcBef>
              <a:spcAft>
                <a:spcPts val="0"/>
              </a:spcAft>
              <a:buClr>
                <a:srgbClr val="000000"/>
              </a:buClr>
              <a:buSzPts val="500"/>
              <a:buFont typeface="Arial"/>
              <a:buNone/>
              <a:defRPr b="0" i="0" sz="6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500"/>
              <a:buFont typeface="Arial"/>
              <a:buNone/>
              <a:defRPr b="0" i="0" sz="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500"/>
              <a:buFont typeface="Arial"/>
              <a:buNone/>
              <a:defRPr b="0" i="0" sz="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500"/>
              <a:buFont typeface="Arial"/>
              <a:buNone/>
              <a:defRPr b="0" i="0" sz="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500"/>
              <a:buFont typeface="Arial"/>
              <a:buNone/>
              <a:defRPr b="0" i="0" sz="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500"/>
              <a:buFont typeface="Arial"/>
              <a:buNone/>
              <a:defRPr b="0" i="0" sz="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500"/>
              <a:buFont typeface="Arial"/>
              <a:buNone/>
              <a:defRPr b="0" i="0" sz="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500"/>
              <a:buFont typeface="Arial"/>
              <a:buNone/>
              <a:defRPr b="0" i="0" sz="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500"/>
              <a:buFont typeface="Arial"/>
              <a:buNone/>
              <a:defRPr b="0" i="0" sz="600" u="none" cap="none" strike="noStrike">
                <a:solidFill>
                  <a:schemeClr val="dk1"/>
                </a:solidFill>
                <a:latin typeface="Calibri"/>
                <a:ea typeface="Calibri"/>
                <a:cs typeface="Calibri"/>
                <a:sym typeface="Calibri"/>
              </a:defRPr>
            </a:lvl9pPr>
          </a:lstStyle>
          <a:p/>
        </p:txBody>
      </p:sp>
      <p:sp>
        <p:nvSpPr>
          <p:cNvPr id="101" name="Google Shape;101;g61bdd4b2ff_0_401"/>
          <p:cNvSpPr txBox="1"/>
          <p:nvPr>
            <p:ph idx="10" type="dt"/>
          </p:nvPr>
        </p:nvSpPr>
        <p:spPr>
          <a:xfrm>
            <a:off x="288000" y="3013200"/>
            <a:ext cx="1324800" cy="162000"/>
          </a:xfrm>
          <a:prstGeom prst="rect">
            <a:avLst/>
          </a:prstGeom>
          <a:noFill/>
          <a:ln>
            <a:noFill/>
          </a:ln>
        </p:spPr>
        <p:txBody>
          <a:bodyPr anchorCtr="0" anchor="t" bIns="0" lIns="0" spcFirstLastPara="1" rIns="0" wrap="square" tIns="0">
            <a:noAutofit/>
          </a:bodyPr>
          <a:lstStyle>
            <a:lvl1pPr lvl="0" marR="0" rtl="0" algn="l">
              <a:lnSpc>
                <a:spcPct val="100000"/>
              </a:lnSpc>
              <a:spcBef>
                <a:spcPts val="0"/>
              </a:spcBef>
              <a:spcAft>
                <a:spcPts val="0"/>
              </a:spcAft>
              <a:buClr>
                <a:srgbClr val="000000"/>
              </a:buClr>
              <a:buSzPts val="500"/>
              <a:buFont typeface="Arial"/>
              <a:buNone/>
              <a:defRPr b="0" i="0" sz="6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500"/>
              <a:buFont typeface="Arial"/>
              <a:buNone/>
              <a:defRPr b="0" i="0" sz="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500"/>
              <a:buFont typeface="Arial"/>
              <a:buNone/>
              <a:defRPr b="0" i="0" sz="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500"/>
              <a:buFont typeface="Arial"/>
              <a:buNone/>
              <a:defRPr b="0" i="0" sz="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500"/>
              <a:buFont typeface="Arial"/>
              <a:buNone/>
              <a:defRPr b="0" i="0" sz="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500"/>
              <a:buFont typeface="Arial"/>
              <a:buNone/>
              <a:defRPr b="0" i="0" sz="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500"/>
              <a:buFont typeface="Arial"/>
              <a:buNone/>
              <a:defRPr b="0" i="0" sz="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500"/>
              <a:buFont typeface="Arial"/>
              <a:buNone/>
              <a:defRPr b="0" i="0" sz="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500"/>
              <a:buFont typeface="Arial"/>
              <a:buNone/>
              <a:defRPr b="0" i="0" sz="600" u="none" cap="none" strike="noStrike">
                <a:solidFill>
                  <a:schemeClr val="dk1"/>
                </a:solidFill>
                <a:latin typeface="Calibri"/>
                <a:ea typeface="Calibri"/>
                <a:cs typeface="Calibri"/>
                <a:sym typeface="Calibri"/>
              </a:defRPr>
            </a:lvl9pPr>
          </a:lstStyle>
          <a:p/>
        </p:txBody>
      </p:sp>
      <p:sp>
        <p:nvSpPr>
          <p:cNvPr id="102" name="Google Shape;102;g61bdd4b2ff_0_401"/>
          <p:cNvSpPr txBox="1"/>
          <p:nvPr>
            <p:ph idx="12" type="sldNum"/>
          </p:nvPr>
        </p:nvSpPr>
        <p:spPr>
          <a:xfrm>
            <a:off x="4147200" y="3013200"/>
            <a:ext cx="1324800" cy="162000"/>
          </a:xfrm>
          <a:prstGeom prst="rect">
            <a:avLst/>
          </a:prstGeom>
          <a:noFill/>
          <a:ln>
            <a:noFill/>
          </a:ln>
        </p:spPr>
        <p:txBody>
          <a:bodyPr anchorCtr="0" anchor="t" bIns="0" lIns="0" spcFirstLastPara="1" rIns="0" wrap="square" tIns="0">
            <a:noAutofit/>
          </a:bodyPr>
          <a:lstStyle>
            <a:lvl1pPr indent="0" lvl="0" marL="0" marR="0" rtl="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600"/>
              <a:buFont typeface="Arial"/>
              <a:buNone/>
              <a:defRPr b="0" i="0" sz="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fi-FI"/>
              <a:t>‹#›</a:t>
            </a:fld>
            <a:endParaRPr/>
          </a:p>
        </p:txBody>
      </p:sp>
    </p:spTree>
  </p:cSld>
  <p:clrMap accent1="accent1" accent2="accent2" accent3="accent3" accent4="accent4" accent5="accent5" accent6="accent6" bg1="lt1" bg2="dk2" tx1="dk1" tx2="lt2" folHlink="folHlink" hlink="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8.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8.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8.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8.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8.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8.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8.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8.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2"/>
          <p:cNvSpPr txBox="1"/>
          <p:nvPr/>
        </p:nvSpPr>
        <p:spPr>
          <a:xfrm>
            <a:off x="964799" y="513110"/>
            <a:ext cx="3830400" cy="2126100"/>
          </a:xfrm>
          <a:prstGeom prst="rect">
            <a:avLst/>
          </a:prstGeom>
          <a:noFill/>
          <a:ln>
            <a:noFill/>
          </a:ln>
        </p:spPr>
        <p:txBody>
          <a:bodyPr anchorCtr="0" anchor="t" bIns="16225" lIns="32450" spcFirstLastPara="1" rIns="32450" wrap="square" tIns="16225">
            <a:spAutoFit/>
          </a:bodyPr>
          <a:lstStyle/>
          <a:p>
            <a:pPr indent="0" lvl="0" marL="0" marR="0" rtl="0" algn="l">
              <a:lnSpc>
                <a:spcPct val="100000"/>
              </a:lnSpc>
              <a:spcBef>
                <a:spcPts val="0"/>
              </a:spcBef>
              <a:spcAft>
                <a:spcPts val="0"/>
              </a:spcAft>
              <a:buClr>
                <a:srgbClr val="000000"/>
              </a:buClr>
              <a:buSzPts val="1900"/>
              <a:buFont typeface="Arial"/>
              <a:buNone/>
            </a:pPr>
            <a:r>
              <a:rPr b="1" lang="fi-FI" sz="1800">
                <a:solidFill>
                  <a:schemeClr val="dk1"/>
                </a:solidFill>
                <a:latin typeface="Gill Sans"/>
                <a:ea typeface="Gill Sans"/>
                <a:cs typeface="Gill Sans"/>
                <a:sym typeface="Gill Sans"/>
              </a:rPr>
              <a:t>Tulevaisuusbarometrin jälkilöylyt</a:t>
            </a:r>
            <a:endParaRPr b="1" i="0" sz="1800" u="none" cap="none" strike="noStrike">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900"/>
              <a:buFont typeface="Arial"/>
              <a:buNone/>
            </a:pPr>
            <a:r>
              <a:t/>
            </a:r>
            <a:endParaRPr>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900"/>
              <a:buFont typeface="Arial"/>
              <a:buNone/>
            </a:pPr>
            <a:r>
              <a:rPr i="0" lang="fi-FI" u="none" cap="none" strike="noStrike">
                <a:solidFill>
                  <a:schemeClr val="dk1"/>
                </a:solidFill>
                <a:latin typeface="Gill Sans"/>
                <a:ea typeface="Gill Sans"/>
                <a:cs typeface="Gill Sans"/>
                <a:sym typeface="Gill Sans"/>
              </a:rPr>
              <a:t>Erätauko-keskustelun</a:t>
            </a:r>
            <a:r>
              <a:rPr lang="fi-FI">
                <a:solidFill>
                  <a:schemeClr val="dk1"/>
                </a:solidFill>
                <a:latin typeface="Gill Sans"/>
                <a:ea typeface="Gill Sans"/>
                <a:cs typeface="Gill Sans"/>
                <a:sym typeface="Gill Sans"/>
              </a:rPr>
              <a:t> </a:t>
            </a:r>
            <a:r>
              <a:rPr i="0" lang="fi-FI" u="none" cap="none" strike="noStrike">
                <a:solidFill>
                  <a:schemeClr val="dk1"/>
                </a:solidFill>
                <a:latin typeface="Gill Sans"/>
                <a:ea typeface="Gill Sans"/>
                <a:cs typeface="Gill Sans"/>
                <a:sym typeface="Gill Sans"/>
              </a:rPr>
              <a:t>kaava </a:t>
            </a:r>
            <a:endParaRPr>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900"/>
              <a:buFont typeface="Arial"/>
              <a:buNone/>
            </a:pPr>
            <a:r>
              <a:rPr lang="fi-FI">
                <a:solidFill>
                  <a:schemeClr val="dk1"/>
                </a:solidFill>
                <a:latin typeface="Gill Sans"/>
                <a:ea typeface="Gill Sans"/>
                <a:cs typeface="Gill Sans"/>
                <a:sym typeface="Gill Sans"/>
              </a:rPr>
              <a:t>Kesto 120 min</a:t>
            </a:r>
            <a:endParaRPr>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900"/>
              <a:buFont typeface="Arial"/>
              <a:buNone/>
            </a:pPr>
            <a:r>
              <a:t/>
            </a:r>
            <a:endParaRPr>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900"/>
              <a:buFont typeface="Arial"/>
              <a:buNone/>
            </a:pPr>
            <a:r>
              <a:t/>
            </a:r>
            <a:endParaRPr>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900"/>
              <a:buFont typeface="Arial"/>
              <a:buNone/>
            </a:pPr>
            <a:r>
              <a:t/>
            </a:r>
            <a:endParaRPr b="1" sz="1200">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900"/>
              <a:buFont typeface="Arial"/>
              <a:buNone/>
            </a:pPr>
            <a:r>
              <a:t/>
            </a:r>
            <a:endParaRPr b="1" sz="1200">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900"/>
              <a:buFont typeface="Arial"/>
              <a:buNone/>
            </a:pPr>
            <a:r>
              <a:rPr i="1" lang="fi-FI" sz="800">
                <a:solidFill>
                  <a:schemeClr val="dk1"/>
                </a:solidFill>
                <a:latin typeface="Gill Sans"/>
                <a:ea typeface="Gill Sans"/>
                <a:cs typeface="Gill Sans"/>
                <a:sym typeface="Gill Sans"/>
              </a:rPr>
              <a:t>Keskustelu voi olla yleinen, johonkin tiettyyn teemaan tai megatrendiin pureutuva tai vaikka oman asuinkuntasi tulevaisuuteen liittyvä keskustelu kuntavaalien alla. Keskustelu voi olla suljettu (esim. organisaation tai kaveripiirin sisäinen) tai kaikille avoin verkkokeskustelu.</a:t>
            </a:r>
            <a:endParaRPr i="1" sz="800">
              <a:solidFill>
                <a:schemeClr val="dk1"/>
              </a:solidFill>
              <a:latin typeface="Gill Sans"/>
              <a:ea typeface="Gill Sans"/>
              <a:cs typeface="Gill Sans"/>
              <a:sym typeface="Gill Sans"/>
            </a:endParaRPr>
          </a:p>
        </p:txBody>
      </p:sp>
      <p:cxnSp>
        <p:nvCxnSpPr>
          <p:cNvPr id="190" name="Google Shape;190;p2"/>
          <p:cNvCxnSpPr/>
          <p:nvPr/>
        </p:nvCxnSpPr>
        <p:spPr>
          <a:xfrm flipH="1" rot="10800000">
            <a:off x="786750" y="2113950"/>
            <a:ext cx="4186500" cy="27600"/>
          </a:xfrm>
          <a:prstGeom prst="straightConnector1">
            <a:avLst/>
          </a:prstGeom>
          <a:noFill/>
          <a:ln cap="flat" cmpd="sng" w="19050">
            <a:solidFill>
              <a:srgbClr val="FFE006"/>
            </a:solidFill>
            <a:prstDash val="solid"/>
            <a:round/>
            <a:headEnd len="med" w="med" type="none"/>
            <a:tailEnd len="med" w="med" type="none"/>
          </a:ln>
        </p:spPr>
      </p:cxnSp>
      <p:pic>
        <p:nvPicPr>
          <p:cNvPr id="191" name="Google Shape;191;p2"/>
          <p:cNvPicPr preferRelativeResize="0"/>
          <p:nvPr/>
        </p:nvPicPr>
        <p:blipFill rotWithShape="1">
          <a:blip r:embed="rId3">
            <a:alphaModFix/>
          </a:blip>
          <a:srcRect b="0" l="0" r="0" t="0"/>
          <a:stretch/>
        </p:blipFill>
        <p:spPr>
          <a:xfrm>
            <a:off x="2513050" y="2866200"/>
            <a:ext cx="733899" cy="1693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pic>
        <p:nvPicPr>
          <p:cNvPr id="197" name="Google Shape;197;g61bdd4b2ff_0_6"/>
          <p:cNvPicPr preferRelativeResize="0"/>
          <p:nvPr/>
        </p:nvPicPr>
        <p:blipFill rotWithShape="1">
          <a:blip r:embed="rId3">
            <a:alphaModFix/>
          </a:blip>
          <a:srcRect b="0" l="0" r="0" t="0"/>
          <a:stretch/>
        </p:blipFill>
        <p:spPr>
          <a:xfrm>
            <a:off x="2366399" y="2909051"/>
            <a:ext cx="1027202" cy="237050"/>
          </a:xfrm>
          <a:prstGeom prst="rect">
            <a:avLst/>
          </a:prstGeom>
          <a:noFill/>
          <a:ln>
            <a:noFill/>
          </a:ln>
        </p:spPr>
      </p:pic>
      <p:sp>
        <p:nvSpPr>
          <p:cNvPr id="198" name="Google Shape;198;g61bdd4b2ff_0_6"/>
          <p:cNvSpPr txBox="1"/>
          <p:nvPr/>
        </p:nvSpPr>
        <p:spPr>
          <a:xfrm>
            <a:off x="382300" y="221625"/>
            <a:ext cx="2381700" cy="2382600"/>
          </a:xfrm>
          <a:prstGeom prst="rect">
            <a:avLst/>
          </a:prstGeom>
          <a:noFill/>
          <a:ln>
            <a:noFill/>
          </a:ln>
        </p:spPr>
        <p:txBody>
          <a:bodyPr anchorCtr="0" anchor="t" bIns="32450" lIns="32450" spcFirstLastPara="1" rIns="32450" wrap="square" tIns="32450">
            <a:noAutofit/>
          </a:bodyPr>
          <a:lstStyle/>
          <a:p>
            <a:pPr indent="0" lvl="0" marL="0" marR="0" rtl="0" algn="l">
              <a:lnSpc>
                <a:spcPct val="100000"/>
              </a:lnSpc>
              <a:spcBef>
                <a:spcPts val="0"/>
              </a:spcBef>
              <a:spcAft>
                <a:spcPts val="0"/>
              </a:spcAft>
              <a:buClr>
                <a:schemeClr val="dk1"/>
              </a:buClr>
              <a:buSzPts val="400"/>
              <a:buFont typeface="Arial"/>
              <a:buNone/>
            </a:pPr>
            <a:r>
              <a:rPr b="1" lang="fi-FI" sz="900">
                <a:latin typeface="Gill Sans"/>
                <a:ea typeface="Gill Sans"/>
                <a:cs typeface="Gill Sans"/>
                <a:sym typeface="Gill Sans"/>
              </a:rPr>
              <a:t>Tulevaisuusbarometrin jälkilöylyt</a:t>
            </a:r>
            <a:endParaRPr b="1" i="0" sz="900" u="none" cap="none" strike="noStrike">
              <a:latin typeface="Gill Sans"/>
              <a:ea typeface="Gill Sans"/>
              <a:cs typeface="Gill Sans"/>
              <a:sym typeface="Gill Sans"/>
            </a:endParaRPr>
          </a:p>
          <a:p>
            <a:pPr indent="0" lvl="0" marL="0" marR="0" rtl="0" algn="l">
              <a:lnSpc>
                <a:spcPct val="100000"/>
              </a:lnSpc>
              <a:spcBef>
                <a:spcPts val="0"/>
              </a:spcBef>
              <a:spcAft>
                <a:spcPts val="0"/>
              </a:spcAft>
              <a:buClr>
                <a:schemeClr val="dk1"/>
              </a:buClr>
              <a:buSzPts val="400"/>
              <a:buFont typeface="Arial"/>
              <a:buNone/>
            </a:pPr>
            <a:r>
              <a:t/>
            </a:r>
            <a:endParaRPr b="0" i="0" sz="900" u="none" cap="none" strike="noStrike">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chemeClr val="dk1"/>
              </a:buClr>
              <a:buSzPts val="400"/>
              <a:buFont typeface="Arial"/>
              <a:buNone/>
            </a:pPr>
            <a:r>
              <a:rPr b="0" i="0" lang="fi-FI" sz="700" u="none" cap="none" strike="noStrike">
                <a:solidFill>
                  <a:schemeClr val="dk1"/>
                </a:solidFill>
                <a:latin typeface="Gill Sans"/>
                <a:ea typeface="Gill Sans"/>
                <a:cs typeface="Gill Sans"/>
                <a:sym typeface="Gill Sans"/>
              </a:rPr>
              <a:t>Min</a:t>
            </a:r>
            <a:r>
              <a:rPr lang="fi-FI" sz="700">
                <a:solidFill>
                  <a:schemeClr val="dk1"/>
                </a:solidFill>
                <a:latin typeface="Gill Sans"/>
                <a:ea typeface="Gill Sans"/>
                <a:cs typeface="Gill Sans"/>
                <a:sym typeface="Gill Sans"/>
              </a:rPr>
              <a:t>	</a:t>
            </a:r>
            <a:r>
              <a:rPr b="0" i="0" lang="fi-FI" sz="700" u="none" cap="none" strike="noStrike">
                <a:solidFill>
                  <a:schemeClr val="dk1"/>
                </a:solidFill>
                <a:latin typeface="Gill Sans"/>
                <a:ea typeface="Gill Sans"/>
                <a:cs typeface="Gill Sans"/>
                <a:sym typeface="Gill Sans"/>
              </a:rPr>
              <a:t>Osio			</a:t>
            </a:r>
            <a:r>
              <a:rPr lang="fi-FI" sz="700">
                <a:solidFill>
                  <a:schemeClr val="dk1"/>
                </a:solidFill>
                <a:latin typeface="Gill Sans"/>
                <a:ea typeface="Gill Sans"/>
                <a:cs typeface="Gill Sans"/>
                <a:sym typeface="Gill Sans"/>
              </a:rPr>
              <a:t>Klo</a:t>
            </a:r>
            <a:endParaRPr b="0" i="0" sz="700" u="none" cap="none" strike="noStrike">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chemeClr val="dk1"/>
              </a:buClr>
              <a:buSzPts val="400"/>
              <a:buFont typeface="Arial"/>
              <a:buNone/>
            </a:pPr>
            <a:r>
              <a:t/>
            </a:r>
            <a:endParaRPr b="0" i="0" sz="700" u="none" cap="none" strike="noStrike">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chemeClr val="dk1"/>
              </a:buClr>
              <a:buSzPts val="400"/>
              <a:buFont typeface="Arial"/>
              <a:buNone/>
            </a:pPr>
            <a:r>
              <a:rPr b="0" i="0" lang="fi-FI" sz="700" u="none" cap="none" strike="noStrike">
                <a:solidFill>
                  <a:srgbClr val="FF0000"/>
                </a:solidFill>
                <a:latin typeface="Gill Sans"/>
                <a:ea typeface="Gill Sans"/>
                <a:cs typeface="Gill Sans"/>
                <a:sym typeface="Gill Sans"/>
              </a:rPr>
              <a:t>(15 minuuttia ennen linjoille, jos mahdollista)</a:t>
            </a:r>
            <a:endParaRPr b="0" i="0" sz="700" u="none" cap="none" strike="noStrike">
              <a:solidFill>
                <a:srgbClr val="FF0000"/>
              </a:solidFill>
              <a:latin typeface="Gill Sans"/>
              <a:ea typeface="Gill Sans"/>
              <a:cs typeface="Gill Sans"/>
              <a:sym typeface="Gill Sans"/>
            </a:endParaRPr>
          </a:p>
          <a:p>
            <a:pPr indent="0" lvl="0" marL="0" marR="0" rtl="0" algn="l">
              <a:lnSpc>
                <a:spcPct val="100000"/>
              </a:lnSpc>
              <a:spcBef>
                <a:spcPts val="0"/>
              </a:spcBef>
              <a:spcAft>
                <a:spcPts val="0"/>
              </a:spcAft>
              <a:buClr>
                <a:schemeClr val="dk1"/>
              </a:buClr>
              <a:buSzPts val="400"/>
              <a:buFont typeface="Arial"/>
              <a:buNone/>
            </a:pPr>
            <a:r>
              <a:t/>
            </a:r>
            <a:endParaRPr sz="700">
              <a:solidFill>
                <a:srgbClr val="FF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900"/>
              <a:buFont typeface="Arial"/>
              <a:buNone/>
            </a:pPr>
            <a:r>
              <a:rPr b="1" i="0" lang="fi-FI" sz="700" u="none" cap="none" strike="noStrike">
                <a:solidFill>
                  <a:schemeClr val="dk1"/>
                </a:solidFill>
                <a:latin typeface="Gill Sans"/>
                <a:ea typeface="Gill Sans"/>
                <a:cs typeface="Gill Sans"/>
                <a:sym typeface="Gill Sans"/>
              </a:rPr>
              <a:t>15 	Aloitus, pelisäännöt</a:t>
            </a:r>
            <a:endParaRPr b="1" i="0" sz="700" u="none" cap="none" strike="noStrike">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900"/>
              <a:buFont typeface="Arial"/>
              <a:buNone/>
            </a:pPr>
            <a:r>
              <a:rPr b="0" i="0" lang="fi-FI" sz="700" u="none" cap="none" strike="noStrike">
                <a:solidFill>
                  <a:schemeClr val="dk1"/>
                </a:solidFill>
                <a:latin typeface="Gill Sans"/>
                <a:ea typeface="Gill Sans"/>
                <a:cs typeface="Gill Sans"/>
                <a:sym typeface="Gill Sans"/>
              </a:rPr>
              <a:t>5 	Alustus</a:t>
            </a:r>
            <a:r>
              <a:rPr lang="fi-FI" sz="700">
                <a:solidFill>
                  <a:schemeClr val="dk1"/>
                </a:solidFill>
                <a:latin typeface="Gill Sans"/>
                <a:ea typeface="Gill Sans"/>
                <a:cs typeface="Gill Sans"/>
                <a:sym typeface="Gill Sans"/>
              </a:rPr>
              <a:t> ja o</a:t>
            </a:r>
            <a:r>
              <a:rPr b="0" i="0" lang="fi-FI" sz="700" u="none" cap="none" strike="noStrike">
                <a:solidFill>
                  <a:schemeClr val="dk1"/>
                </a:solidFill>
                <a:latin typeface="Gill Sans"/>
                <a:ea typeface="Gill Sans"/>
                <a:cs typeface="Gill Sans"/>
                <a:sym typeface="Gill Sans"/>
              </a:rPr>
              <a:t>ma pohdinta / </a:t>
            </a:r>
            <a:r>
              <a:rPr lang="fi-FI" sz="700">
                <a:solidFill>
                  <a:schemeClr val="dk1"/>
                </a:solidFill>
                <a:latin typeface="Gill Sans"/>
                <a:ea typeface="Gill Sans"/>
                <a:cs typeface="Gill Sans"/>
                <a:sym typeface="Gill Sans"/>
              </a:rPr>
              <a:t>p</a:t>
            </a:r>
            <a:r>
              <a:rPr b="0" i="0" lang="fi-FI" sz="700" u="none" cap="none" strike="noStrike">
                <a:solidFill>
                  <a:schemeClr val="dk1"/>
                </a:solidFill>
                <a:latin typeface="Gill Sans"/>
                <a:ea typeface="Gill Sans"/>
                <a:cs typeface="Gill Sans"/>
                <a:sym typeface="Gill Sans"/>
              </a:rPr>
              <a:t>ariporina</a:t>
            </a:r>
            <a:endParaRPr b="0" i="0" sz="700" u="none" cap="none" strike="noStrike">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900"/>
              <a:buFont typeface="Arial"/>
              <a:buNone/>
            </a:pPr>
            <a:r>
              <a:rPr lang="fi-FI" sz="700">
                <a:solidFill>
                  <a:schemeClr val="dk1"/>
                </a:solidFill>
                <a:latin typeface="Gill Sans"/>
                <a:ea typeface="Gill Sans"/>
                <a:cs typeface="Gill Sans"/>
                <a:sym typeface="Gill Sans"/>
              </a:rPr>
              <a:t>70</a:t>
            </a:r>
            <a:r>
              <a:rPr b="0" i="0" lang="fi-FI" sz="700" u="none" cap="none" strike="noStrike">
                <a:solidFill>
                  <a:schemeClr val="dk1"/>
                </a:solidFill>
                <a:latin typeface="Gill Sans"/>
                <a:ea typeface="Gill Sans"/>
                <a:cs typeface="Gill Sans"/>
                <a:sym typeface="Gill Sans"/>
              </a:rPr>
              <a:t> 	Avataan yhteinen keskustelu</a:t>
            </a:r>
            <a:endParaRPr b="0" i="0" sz="700" u="none" cap="none" strike="noStrike">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900"/>
              <a:buFont typeface="Arial"/>
              <a:buNone/>
            </a:pPr>
            <a:r>
              <a:rPr b="0" i="0" lang="fi-FI" sz="700" u="none" cap="none" strike="noStrike">
                <a:solidFill>
                  <a:schemeClr val="dk1"/>
                </a:solidFill>
                <a:latin typeface="Gill Sans"/>
                <a:ea typeface="Gill Sans"/>
                <a:cs typeface="Gill Sans"/>
                <a:sym typeface="Gill Sans"/>
              </a:rPr>
              <a:t>5 	Oivallusten kirjoittaminen</a:t>
            </a:r>
            <a:endParaRPr b="0" i="0" sz="700" u="none" cap="none" strike="noStrike">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900"/>
              <a:buFont typeface="Arial"/>
              <a:buNone/>
            </a:pPr>
            <a:r>
              <a:rPr lang="fi-FI" sz="700">
                <a:solidFill>
                  <a:schemeClr val="dk1"/>
                </a:solidFill>
                <a:latin typeface="Gill Sans"/>
                <a:ea typeface="Gill Sans"/>
                <a:cs typeface="Gill Sans"/>
                <a:sym typeface="Gill Sans"/>
              </a:rPr>
              <a:t>20</a:t>
            </a:r>
            <a:r>
              <a:rPr b="0" i="0" lang="fi-FI" sz="700" u="none" cap="none" strike="noStrike">
                <a:solidFill>
                  <a:schemeClr val="dk1"/>
                </a:solidFill>
                <a:latin typeface="Gill Sans"/>
                <a:ea typeface="Gill Sans"/>
                <a:cs typeface="Gill Sans"/>
                <a:sym typeface="Gill Sans"/>
              </a:rPr>
              <a:t>	Oivallusten kertominen</a:t>
            </a:r>
            <a:endParaRPr b="0" i="0" sz="700" u="none" cap="none" strike="noStrike">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chemeClr val="dk1"/>
              </a:buClr>
              <a:buSzPts val="400"/>
              <a:buFont typeface="Arial"/>
              <a:buNone/>
            </a:pPr>
            <a:r>
              <a:rPr b="0" i="0" lang="fi-FI" sz="700" u="none" cap="none" strike="noStrike">
                <a:solidFill>
                  <a:schemeClr val="dk1"/>
                </a:solidFill>
                <a:latin typeface="Gill Sans"/>
                <a:ea typeface="Gill Sans"/>
                <a:cs typeface="Gill Sans"/>
                <a:sym typeface="Gill Sans"/>
              </a:rPr>
              <a:t>5	Kiitos ja lopetus</a:t>
            </a:r>
            <a:endParaRPr b="1" i="0" sz="700" u="none" cap="none" strike="noStrike">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900"/>
              <a:buFont typeface="Arial"/>
              <a:buNone/>
            </a:pPr>
            <a:r>
              <a:t/>
            </a:r>
            <a:endParaRPr b="0" i="0" sz="7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900"/>
              <a:buFont typeface="Arial"/>
              <a:buNone/>
            </a:pPr>
            <a:r>
              <a:rPr i="0" lang="fi-FI" sz="700" u="none" cap="none" strike="noStrike">
                <a:solidFill>
                  <a:schemeClr val="dk1"/>
                </a:solidFill>
                <a:latin typeface="Gill Sans"/>
                <a:ea typeface="Gill Sans"/>
                <a:cs typeface="Gill Sans"/>
                <a:sym typeface="Gill Sans"/>
              </a:rPr>
              <a:t>Yhteensä 120 min</a:t>
            </a:r>
            <a:endParaRPr i="0" sz="700" u="none" cap="none" strike="noStrike">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900"/>
              <a:buFont typeface="Arial"/>
              <a:buNone/>
            </a:pPr>
            <a:r>
              <a:rPr lang="fi-FI" sz="700">
                <a:solidFill>
                  <a:schemeClr val="dk1"/>
                </a:solidFill>
                <a:latin typeface="Gill Sans"/>
                <a:ea typeface="Gill Sans"/>
                <a:cs typeface="Gill Sans"/>
                <a:sym typeface="Gill Sans"/>
              </a:rPr>
              <a:t>Ajoita tarvittaessa lyhyt tauko</a:t>
            </a:r>
            <a:endParaRPr sz="700">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900"/>
              <a:buFont typeface="Arial"/>
              <a:buNone/>
            </a:pPr>
            <a:r>
              <a:t/>
            </a:r>
            <a:endParaRPr sz="700">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900"/>
              <a:buFont typeface="Arial"/>
              <a:buNone/>
            </a:pPr>
            <a:r>
              <a:rPr b="1" lang="fi-FI" sz="700">
                <a:solidFill>
                  <a:schemeClr val="dk1"/>
                </a:solidFill>
                <a:latin typeface="Gill Sans"/>
                <a:ea typeface="Gill Sans"/>
                <a:cs typeface="Gill Sans"/>
                <a:sym typeface="Gill Sans"/>
              </a:rPr>
              <a:t>Oikealla sanoitus- ja ohjausvinkkejä ohjaajalle</a:t>
            </a:r>
            <a:endParaRPr b="1" sz="700">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900"/>
              <a:buFont typeface="Arial"/>
              <a:buNone/>
            </a:pPr>
            <a:r>
              <a:rPr i="0" lang="fi-FI" sz="700" u="none" cap="none" strike="noStrike">
                <a:solidFill>
                  <a:schemeClr val="dk1"/>
                </a:solidFill>
                <a:latin typeface="Gill Sans"/>
                <a:ea typeface="Gill Sans"/>
                <a:cs typeface="Gill Sans"/>
                <a:sym typeface="Gill Sans"/>
              </a:rPr>
              <a:t>Perusfontti - sano esimerkiksi näin</a:t>
            </a:r>
            <a:endParaRPr i="0" sz="700" u="none" cap="none" strike="noStrike">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chemeClr val="dk1"/>
              </a:buClr>
              <a:buSzPts val="400"/>
              <a:buFont typeface="Arial"/>
              <a:buNone/>
            </a:pPr>
            <a:r>
              <a:rPr i="1" lang="fi-FI" sz="700" u="none" cap="none" strike="noStrike">
                <a:solidFill>
                  <a:schemeClr val="dk1"/>
                </a:solidFill>
                <a:latin typeface="Gill Sans"/>
                <a:ea typeface="Gill Sans"/>
                <a:cs typeface="Gill Sans"/>
                <a:sym typeface="Gill Sans"/>
              </a:rPr>
              <a:t>Kursivoitu fontti - </a:t>
            </a:r>
            <a:r>
              <a:rPr i="1" lang="fi-FI" sz="700">
                <a:solidFill>
                  <a:schemeClr val="dk1"/>
                </a:solidFill>
                <a:latin typeface="Gill Sans"/>
                <a:ea typeface="Gill Sans"/>
                <a:cs typeface="Gill Sans"/>
                <a:sym typeface="Gill Sans"/>
              </a:rPr>
              <a:t>ohjaajalle</a:t>
            </a:r>
            <a:r>
              <a:rPr i="1" lang="fi-FI" sz="700" u="none" cap="none" strike="noStrike">
                <a:solidFill>
                  <a:schemeClr val="dk1"/>
                </a:solidFill>
                <a:latin typeface="Gill Sans"/>
                <a:ea typeface="Gill Sans"/>
                <a:cs typeface="Gill Sans"/>
                <a:sym typeface="Gill Sans"/>
              </a:rPr>
              <a:t> apua keskusteluun</a:t>
            </a:r>
            <a:endParaRPr i="1" sz="700" u="none" cap="none" strike="noStrike">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chemeClr val="dk1"/>
              </a:buClr>
              <a:buSzPts val="400"/>
              <a:buFont typeface="Arial"/>
              <a:buNone/>
            </a:pPr>
            <a:r>
              <a:rPr i="0" lang="fi-FI" sz="700" u="none" cap="none" strike="noStrike">
                <a:solidFill>
                  <a:srgbClr val="FF0000"/>
                </a:solidFill>
                <a:latin typeface="Gill Sans"/>
                <a:ea typeface="Gill Sans"/>
                <a:cs typeface="Gill Sans"/>
                <a:sym typeface="Gill Sans"/>
              </a:rPr>
              <a:t>Punaisella: Muuta tarpeen mukaan.</a:t>
            </a:r>
            <a:endParaRPr i="0" sz="700" u="none" cap="none" strike="noStrike">
              <a:solidFill>
                <a:srgbClr val="FF0000"/>
              </a:solidFill>
              <a:latin typeface="Gill Sans"/>
              <a:ea typeface="Gill Sans"/>
              <a:cs typeface="Gill Sans"/>
              <a:sym typeface="Gill Sans"/>
            </a:endParaRPr>
          </a:p>
        </p:txBody>
      </p:sp>
      <p:sp>
        <p:nvSpPr>
          <p:cNvPr id="199" name="Google Shape;199;g61bdd4b2ff_0_6"/>
          <p:cNvSpPr txBox="1"/>
          <p:nvPr/>
        </p:nvSpPr>
        <p:spPr>
          <a:xfrm>
            <a:off x="3165550" y="193975"/>
            <a:ext cx="2381700" cy="2700900"/>
          </a:xfrm>
          <a:prstGeom prst="rect">
            <a:avLst/>
          </a:prstGeom>
          <a:noFill/>
          <a:ln>
            <a:noFill/>
          </a:ln>
        </p:spPr>
        <p:txBody>
          <a:bodyPr anchorCtr="0" anchor="t" bIns="32450" lIns="32450" spcFirstLastPara="1" rIns="32450" wrap="square" tIns="32450">
            <a:noAutofit/>
          </a:bodyPr>
          <a:lstStyle/>
          <a:p>
            <a:pPr indent="0" lvl="0" marL="0" marR="0" rtl="0" algn="ctr">
              <a:lnSpc>
                <a:spcPct val="100000"/>
              </a:lnSpc>
              <a:spcBef>
                <a:spcPts val="0"/>
              </a:spcBef>
              <a:spcAft>
                <a:spcPts val="0"/>
              </a:spcAft>
              <a:buClr>
                <a:srgbClr val="000000"/>
              </a:buClr>
              <a:buSzPts val="900"/>
              <a:buFont typeface="Arial"/>
              <a:buNone/>
            </a:pPr>
            <a:r>
              <a:rPr b="1" i="0" lang="fi-FI" sz="900" u="none" cap="none" strike="noStrike">
                <a:solidFill>
                  <a:srgbClr val="000000"/>
                </a:solidFill>
                <a:latin typeface="Gill Sans"/>
                <a:ea typeface="Gill Sans"/>
                <a:cs typeface="Gill Sans"/>
                <a:sym typeface="Gill Sans"/>
              </a:rPr>
              <a:t>Aloitus </a:t>
            </a:r>
            <a:endParaRPr b="1" i="0" sz="9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t/>
            </a:r>
            <a:endParaRPr sz="600">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t/>
            </a:r>
            <a:endParaRPr sz="600">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t/>
            </a:r>
            <a:endParaRPr sz="600">
              <a:latin typeface="Gill Sans"/>
              <a:ea typeface="Gill Sans"/>
              <a:cs typeface="Gill Sans"/>
              <a:sym typeface="Gill Sans"/>
            </a:endParaRPr>
          </a:p>
          <a:p>
            <a:pPr indent="0" lvl="0" marL="0" marR="0" rtl="0" algn="l">
              <a:lnSpc>
                <a:spcPct val="115000"/>
              </a:lnSpc>
              <a:spcBef>
                <a:spcPts val="0"/>
              </a:spcBef>
              <a:spcAft>
                <a:spcPts val="0"/>
              </a:spcAft>
              <a:buClr>
                <a:schemeClr val="dk1"/>
              </a:buClr>
              <a:buSzPts val="400"/>
              <a:buFont typeface="Arial"/>
              <a:buNone/>
            </a:pPr>
            <a:r>
              <a:rPr i="0" lang="fi-FI" sz="700" u="none" cap="none" strike="noStrike">
                <a:solidFill>
                  <a:srgbClr val="000000"/>
                </a:solidFill>
                <a:latin typeface="Gill Sans"/>
                <a:ea typeface="Gill Sans"/>
                <a:cs typeface="Gill Sans"/>
                <a:sym typeface="Gill Sans"/>
              </a:rPr>
              <a:t>Tervetuloa mukaan tämän päivän keskusteluun </a:t>
            </a:r>
            <a:r>
              <a:rPr lang="fi-FI" sz="700">
                <a:solidFill>
                  <a:srgbClr val="FF0000"/>
                </a:solidFill>
                <a:latin typeface="Gill Sans"/>
                <a:ea typeface="Gill Sans"/>
                <a:cs typeface="Gill Sans"/>
                <a:sym typeface="Gill Sans"/>
              </a:rPr>
              <a:t>Sitran Tulevaisuusbarometrin sisällöistä</a:t>
            </a:r>
            <a:r>
              <a:rPr i="0" lang="fi-FI" sz="700" u="none" cap="none" strike="noStrike">
                <a:solidFill>
                  <a:srgbClr val="FF0000"/>
                </a:solidFill>
                <a:latin typeface="Gill Sans"/>
                <a:ea typeface="Gill Sans"/>
                <a:cs typeface="Gill Sans"/>
                <a:sym typeface="Gill Sans"/>
              </a:rPr>
              <a:t>!</a:t>
            </a:r>
            <a:r>
              <a:rPr lang="fi-FI" sz="700">
                <a:latin typeface="Gill Sans"/>
                <a:ea typeface="Gill Sans"/>
                <a:cs typeface="Gill Sans"/>
                <a:sym typeface="Gill Sans"/>
              </a:rPr>
              <a:t> </a:t>
            </a:r>
            <a:r>
              <a:rPr i="0" lang="fi-FI" sz="700" u="none" cap="none" strike="noStrike">
                <a:solidFill>
                  <a:srgbClr val="000000"/>
                </a:solidFill>
                <a:latin typeface="Gill Sans"/>
                <a:ea typeface="Gill Sans"/>
                <a:cs typeface="Gill Sans"/>
                <a:sym typeface="Gill Sans"/>
              </a:rPr>
              <a:t>Minä toimin keskustelun ohjaajana.</a:t>
            </a:r>
            <a:endParaRPr i="0" sz="700" u="none" cap="none" strike="noStrike">
              <a:solidFill>
                <a:srgbClr val="000000"/>
              </a:solidFill>
              <a:latin typeface="Gill Sans"/>
              <a:ea typeface="Gill Sans"/>
              <a:cs typeface="Gill Sans"/>
              <a:sym typeface="Gill Sans"/>
            </a:endParaRPr>
          </a:p>
          <a:p>
            <a:pPr indent="0" lvl="0" marL="0" marR="0" rtl="0" algn="l">
              <a:lnSpc>
                <a:spcPct val="115000"/>
              </a:lnSpc>
              <a:spcBef>
                <a:spcPts val="0"/>
              </a:spcBef>
              <a:spcAft>
                <a:spcPts val="0"/>
              </a:spcAft>
              <a:buClr>
                <a:schemeClr val="dk1"/>
              </a:buClr>
              <a:buSzPts val="400"/>
              <a:buFont typeface="Arial"/>
              <a:buNone/>
            </a:pPr>
            <a:r>
              <a:t/>
            </a:r>
            <a:endParaRPr i="0" sz="700" u="none" cap="none" strike="noStrike">
              <a:solidFill>
                <a:srgbClr val="000000"/>
              </a:solidFill>
              <a:latin typeface="Gill Sans"/>
              <a:ea typeface="Gill Sans"/>
              <a:cs typeface="Gill Sans"/>
              <a:sym typeface="Gill Sans"/>
            </a:endParaRPr>
          </a:p>
          <a:p>
            <a:pPr indent="0" lvl="0" marL="0" marR="0" rtl="0" algn="l">
              <a:lnSpc>
                <a:spcPct val="115000"/>
              </a:lnSpc>
              <a:spcBef>
                <a:spcPts val="0"/>
              </a:spcBef>
              <a:spcAft>
                <a:spcPts val="0"/>
              </a:spcAft>
              <a:buClr>
                <a:schemeClr val="dk1"/>
              </a:buClr>
              <a:buSzPts val="400"/>
              <a:buFont typeface="Arial"/>
              <a:buNone/>
            </a:pPr>
            <a:r>
              <a:rPr i="0" lang="fi-FI" sz="700" u="none" cap="none" strike="noStrike">
                <a:solidFill>
                  <a:srgbClr val="000000"/>
                </a:solidFill>
                <a:latin typeface="Gill Sans"/>
                <a:ea typeface="Gill Sans"/>
                <a:cs typeface="Gill Sans"/>
                <a:sym typeface="Gill Sans"/>
              </a:rPr>
              <a:t>Pyritään tänään puhumaan omasta kokemuksesta. Meidän ei tarvitse olla samaa mieltä. Pyritään ymmärtämään itseämme, asiaa ja toisiamme paremmin. Keskustelussa ei tarvitse tehdä päätöksiä tai etsiä ratkaisuita. Voimme jutella rauhassa ja keskustelu käydään luottamuksellisesti.</a:t>
            </a:r>
            <a:endParaRPr i="0" sz="700" u="none" cap="none" strike="noStrike">
              <a:solidFill>
                <a:srgbClr val="000000"/>
              </a:solidFill>
              <a:latin typeface="Gill Sans"/>
              <a:ea typeface="Gill Sans"/>
              <a:cs typeface="Gill Sans"/>
              <a:sym typeface="Gill Sans"/>
            </a:endParaRPr>
          </a:p>
          <a:p>
            <a:pPr indent="0" lvl="0" marL="0" marR="0" rtl="0" algn="l">
              <a:lnSpc>
                <a:spcPct val="115000"/>
              </a:lnSpc>
              <a:spcBef>
                <a:spcPts val="0"/>
              </a:spcBef>
              <a:spcAft>
                <a:spcPts val="0"/>
              </a:spcAft>
              <a:buClr>
                <a:schemeClr val="dk1"/>
              </a:buClr>
              <a:buSzPts val="400"/>
              <a:buFont typeface="Arial"/>
              <a:buNone/>
            </a:pPr>
            <a:r>
              <a:t/>
            </a:r>
            <a:endParaRPr i="0" sz="700" u="none" cap="none" strike="noStrike">
              <a:solidFill>
                <a:srgbClr val="000000"/>
              </a:solidFill>
              <a:latin typeface="Gill Sans"/>
              <a:ea typeface="Gill Sans"/>
              <a:cs typeface="Gill Sans"/>
              <a:sym typeface="Gill Sans"/>
            </a:endParaRPr>
          </a:p>
          <a:p>
            <a:pPr indent="0" lvl="0" marL="0" marR="0" rtl="0" algn="l">
              <a:lnSpc>
                <a:spcPct val="115000"/>
              </a:lnSpc>
              <a:spcBef>
                <a:spcPts val="0"/>
              </a:spcBef>
              <a:spcAft>
                <a:spcPts val="0"/>
              </a:spcAft>
              <a:buClr>
                <a:schemeClr val="dk1"/>
              </a:buClr>
              <a:buSzPts val="400"/>
              <a:buFont typeface="Arial"/>
              <a:buNone/>
            </a:pPr>
            <a:r>
              <a:rPr i="0" lang="fi-FI" sz="700" u="none" cap="none" strike="noStrike">
                <a:solidFill>
                  <a:srgbClr val="FF0000"/>
                </a:solidFill>
                <a:latin typeface="Gill Sans"/>
                <a:ea typeface="Gill Sans"/>
                <a:cs typeface="Gill Sans"/>
                <a:sym typeface="Gill Sans"/>
              </a:rPr>
              <a:t>Olisi kiva kuulla, keitä tänään on </a:t>
            </a:r>
            <a:r>
              <a:rPr lang="fi-FI" sz="700">
                <a:solidFill>
                  <a:srgbClr val="FF0000"/>
                </a:solidFill>
                <a:latin typeface="Gill Sans"/>
                <a:ea typeface="Gill Sans"/>
                <a:cs typeface="Gill Sans"/>
                <a:sym typeface="Gill Sans"/>
              </a:rPr>
              <a:t>mukana</a:t>
            </a:r>
            <a:r>
              <a:rPr i="0" lang="fi-FI" sz="700" u="none" cap="none" strike="noStrike">
                <a:solidFill>
                  <a:srgbClr val="FF0000"/>
                </a:solidFill>
                <a:latin typeface="Gill Sans"/>
                <a:ea typeface="Gill Sans"/>
                <a:cs typeface="Gill Sans"/>
                <a:sym typeface="Gill Sans"/>
              </a:rPr>
              <a:t>. Esittäydytään omalla etunimellä (ei tarvitse kertoa sukunimeä, työtehtävää, ammattia tai taustayhteisöä)</a:t>
            </a:r>
            <a:r>
              <a:rPr lang="fi-FI" sz="700">
                <a:solidFill>
                  <a:srgbClr val="FF0000"/>
                </a:solidFill>
                <a:latin typeface="Gill Sans"/>
                <a:ea typeface="Gill Sans"/>
                <a:cs typeface="Gill Sans"/>
                <a:sym typeface="Gill Sans"/>
              </a:rPr>
              <a:t>. </a:t>
            </a:r>
            <a:r>
              <a:rPr i="0" lang="fi-FI" sz="700" u="none" cap="none" strike="noStrike">
                <a:solidFill>
                  <a:srgbClr val="FF0000"/>
                </a:solidFill>
                <a:latin typeface="Gill Sans"/>
                <a:ea typeface="Gill Sans"/>
                <a:cs typeface="Gill Sans"/>
                <a:sym typeface="Gill Sans"/>
              </a:rPr>
              <a:t>Kiitos kaikille, mukavaa että olette paikalla!</a:t>
            </a:r>
            <a:endParaRPr i="0" sz="700" u="none" cap="none" strike="noStrike">
              <a:solidFill>
                <a:srgbClr val="FF0000"/>
              </a:solidFill>
              <a:latin typeface="Gill Sans"/>
              <a:ea typeface="Gill Sans"/>
              <a:cs typeface="Gill Sans"/>
              <a:sym typeface="Gill Sans"/>
            </a:endParaRPr>
          </a:p>
          <a:p>
            <a:pPr indent="0" lvl="0" marL="0" marR="0" rtl="0" algn="l">
              <a:lnSpc>
                <a:spcPct val="115000"/>
              </a:lnSpc>
              <a:spcBef>
                <a:spcPts val="0"/>
              </a:spcBef>
              <a:spcAft>
                <a:spcPts val="0"/>
              </a:spcAft>
              <a:buClr>
                <a:schemeClr val="dk1"/>
              </a:buClr>
              <a:buSzPts val="400"/>
              <a:buFont typeface="Arial"/>
              <a:buNone/>
            </a:pPr>
            <a:r>
              <a:t/>
            </a:r>
            <a:endParaRPr i="0" sz="700" u="none" cap="none" strike="noStrike">
              <a:solidFill>
                <a:srgbClr val="000000"/>
              </a:solidFill>
              <a:latin typeface="Gill Sans"/>
              <a:ea typeface="Gill Sans"/>
              <a:cs typeface="Gill Sans"/>
              <a:sym typeface="Gill Sans"/>
            </a:endParaRPr>
          </a:p>
          <a:p>
            <a:pPr indent="0" lvl="0" marL="0" marR="0" rtl="0" algn="l">
              <a:lnSpc>
                <a:spcPct val="115000"/>
              </a:lnSpc>
              <a:spcBef>
                <a:spcPts val="0"/>
              </a:spcBef>
              <a:spcAft>
                <a:spcPts val="0"/>
              </a:spcAft>
              <a:buClr>
                <a:schemeClr val="dk1"/>
              </a:buClr>
              <a:buSzPts val="400"/>
              <a:buFont typeface="Arial"/>
              <a:buNone/>
            </a:pPr>
            <a:r>
              <a:rPr i="0" lang="fi-FI" sz="700" u="none" cap="none" strike="noStrike">
                <a:solidFill>
                  <a:srgbClr val="000000"/>
                </a:solidFill>
                <a:latin typeface="Gill Sans"/>
                <a:ea typeface="Gill Sans"/>
                <a:cs typeface="Gill Sans"/>
                <a:sym typeface="Gill Sans"/>
              </a:rPr>
              <a:t>Keskustelussa käytetään Rakentavan keskustelun pelisääntöjä, käydään ne nyt lyhyesti läpi..</a:t>
            </a:r>
            <a:endParaRPr i="0" sz="700" u="none" cap="none" strike="noStrike">
              <a:solidFill>
                <a:srgbClr val="000000"/>
              </a:solidFill>
              <a:latin typeface="Gill Sans"/>
              <a:ea typeface="Gill Sans"/>
              <a:cs typeface="Gill Sans"/>
              <a:sym typeface="Gill Sans"/>
            </a:endParaRPr>
          </a:p>
          <a:p>
            <a:pPr indent="0" lvl="0" marL="0" marR="0" rtl="0" algn="l">
              <a:lnSpc>
                <a:spcPct val="115000"/>
              </a:lnSpc>
              <a:spcBef>
                <a:spcPts val="0"/>
              </a:spcBef>
              <a:spcAft>
                <a:spcPts val="0"/>
              </a:spcAft>
              <a:buClr>
                <a:schemeClr val="dk1"/>
              </a:buClr>
              <a:buSzPts val="400"/>
              <a:buFont typeface="Arial"/>
              <a:buNone/>
            </a:pPr>
            <a:r>
              <a:t/>
            </a:r>
            <a:endParaRPr sz="700">
              <a:latin typeface="Gill Sans"/>
              <a:ea typeface="Gill Sans"/>
              <a:cs typeface="Gill Sans"/>
              <a:sym typeface="Gill Sans"/>
            </a:endParaRPr>
          </a:p>
          <a:p>
            <a:pPr indent="0" lvl="0" marL="0" marR="0" rtl="0" algn="l">
              <a:lnSpc>
                <a:spcPct val="115000"/>
              </a:lnSpc>
              <a:spcBef>
                <a:spcPts val="0"/>
              </a:spcBef>
              <a:spcAft>
                <a:spcPts val="0"/>
              </a:spcAft>
              <a:buClr>
                <a:schemeClr val="dk1"/>
              </a:buClr>
              <a:buSzPts val="400"/>
              <a:buFont typeface="Arial"/>
              <a:buNone/>
            </a:pPr>
            <a:r>
              <a:t/>
            </a:r>
            <a:endParaRPr sz="700">
              <a:latin typeface="Gill Sans"/>
              <a:ea typeface="Gill Sans"/>
              <a:cs typeface="Gill Sans"/>
              <a:sym typeface="Gill Sans"/>
            </a:endParaRPr>
          </a:p>
          <a:p>
            <a:pPr indent="457200" lvl="0" marL="1371600" marR="0" rtl="0" algn="l">
              <a:lnSpc>
                <a:spcPct val="100000"/>
              </a:lnSpc>
              <a:spcBef>
                <a:spcPts val="0"/>
              </a:spcBef>
              <a:spcAft>
                <a:spcPts val="0"/>
              </a:spcAft>
              <a:buClr>
                <a:schemeClr val="dk1"/>
              </a:buClr>
              <a:buSzPts val="400"/>
              <a:buFont typeface="Arial"/>
              <a:buNone/>
            </a:pPr>
            <a:r>
              <a:rPr b="1" lang="fi-FI" sz="700">
                <a:latin typeface="Gill Sans"/>
                <a:ea typeface="Gill Sans"/>
                <a:cs typeface="Gill Sans"/>
                <a:sym typeface="Gill Sans"/>
              </a:rPr>
              <a:t>5-10</a:t>
            </a:r>
            <a:r>
              <a:rPr b="1" i="0" lang="fi-FI" sz="700" u="none" cap="none" strike="noStrike">
                <a:solidFill>
                  <a:srgbClr val="000000"/>
                </a:solidFill>
                <a:latin typeface="Gill Sans"/>
                <a:ea typeface="Gill Sans"/>
                <a:cs typeface="Gill Sans"/>
                <a:sym typeface="Gill Sans"/>
              </a:rPr>
              <a:t> min</a:t>
            </a:r>
            <a:endParaRPr b="1" i="0" sz="7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t/>
            </a:r>
            <a:endParaRPr i="0" sz="7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t/>
            </a:r>
            <a:endParaRPr i="0" sz="7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500"/>
              <a:buFont typeface="Arial"/>
              <a:buNone/>
            </a:pPr>
            <a:r>
              <a:t/>
            </a:r>
            <a:endParaRPr i="0" sz="700" u="none" cap="none" strike="noStrike">
              <a:solidFill>
                <a:srgbClr val="000000"/>
              </a:solidFill>
              <a:latin typeface="Gill Sans"/>
              <a:ea typeface="Gill Sans"/>
              <a:cs typeface="Gill Sans"/>
              <a:sym typeface="Gill Sans"/>
            </a:endParaRPr>
          </a:p>
        </p:txBody>
      </p:sp>
      <p:cxnSp>
        <p:nvCxnSpPr>
          <p:cNvPr id="200" name="Google Shape;200;g61bdd4b2ff_0_6"/>
          <p:cNvCxnSpPr/>
          <p:nvPr/>
        </p:nvCxnSpPr>
        <p:spPr>
          <a:xfrm>
            <a:off x="2880000" y="145075"/>
            <a:ext cx="0" cy="2687400"/>
          </a:xfrm>
          <a:prstGeom prst="straightConnector1">
            <a:avLst/>
          </a:prstGeom>
          <a:noFill/>
          <a:ln cap="flat" cmpd="sng" w="19050">
            <a:solidFill>
              <a:srgbClr val="FFE006"/>
            </a:solidFill>
            <a:prstDash val="solid"/>
            <a:round/>
            <a:headEnd len="med" w="med" type="none"/>
            <a:tailEnd len="med" w="med" type="none"/>
          </a:ln>
        </p:spPr>
      </p:cxn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g61bdd4b2ff_0_523"/>
          <p:cNvSpPr txBox="1"/>
          <p:nvPr/>
        </p:nvSpPr>
        <p:spPr>
          <a:xfrm>
            <a:off x="423900" y="323725"/>
            <a:ext cx="2304600" cy="2123100"/>
          </a:xfrm>
          <a:prstGeom prst="rect">
            <a:avLst/>
          </a:prstGeom>
          <a:noFill/>
          <a:ln>
            <a:noFill/>
          </a:ln>
        </p:spPr>
        <p:txBody>
          <a:bodyPr anchorCtr="0" anchor="t" bIns="32450" lIns="32450" spcFirstLastPara="1" rIns="32450" wrap="square" tIns="32450">
            <a:noAutofit/>
          </a:bodyPr>
          <a:lstStyle/>
          <a:p>
            <a:pPr indent="0" lvl="0" marL="0" marR="0" rtl="0" algn="l">
              <a:lnSpc>
                <a:spcPct val="100000"/>
              </a:lnSpc>
              <a:spcBef>
                <a:spcPts val="0"/>
              </a:spcBef>
              <a:spcAft>
                <a:spcPts val="0"/>
              </a:spcAft>
              <a:buClr>
                <a:srgbClr val="000000"/>
              </a:buClr>
              <a:buSzPts val="900"/>
              <a:buFont typeface="Arial"/>
              <a:buNone/>
            </a:pPr>
            <a:r>
              <a:rPr b="1" i="0" lang="fi-FI" sz="900" u="none" cap="none" strike="noStrike">
                <a:solidFill>
                  <a:srgbClr val="000000"/>
                </a:solidFill>
                <a:latin typeface="Gill Sans"/>
                <a:ea typeface="Gill Sans"/>
                <a:cs typeface="Gill Sans"/>
                <a:sym typeface="Gill Sans"/>
              </a:rPr>
              <a:t>Rakentavan keskustelun pelisäännöt</a:t>
            </a:r>
            <a:endParaRPr b="1" i="0" sz="9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rgbClr val="000000"/>
              </a:solidFill>
              <a:latin typeface="Gill Sans"/>
              <a:ea typeface="Gill Sans"/>
              <a:cs typeface="Gill Sans"/>
              <a:sym typeface="Gill Sans"/>
            </a:endParaRPr>
          </a:p>
          <a:p>
            <a:pPr indent="0" lvl="0" marL="25400" marR="0" rtl="0" algn="l">
              <a:lnSpc>
                <a:spcPct val="100000"/>
              </a:lnSpc>
              <a:spcBef>
                <a:spcPts val="0"/>
              </a:spcBef>
              <a:spcAft>
                <a:spcPts val="0"/>
              </a:spcAft>
              <a:buClr>
                <a:srgbClr val="000000"/>
              </a:buClr>
              <a:buSzPts val="900"/>
              <a:buFont typeface="Arial"/>
              <a:buNone/>
            </a:pPr>
            <a:r>
              <a:rPr b="1" i="0" lang="fi-FI" sz="700" u="none" cap="none" strike="noStrike">
                <a:solidFill>
                  <a:schemeClr val="dk1"/>
                </a:solidFill>
                <a:latin typeface="Gill Sans"/>
                <a:ea typeface="Gill Sans"/>
                <a:cs typeface="Gill Sans"/>
                <a:sym typeface="Gill Sans"/>
              </a:rPr>
              <a:t>1. Kuuntele </a:t>
            </a:r>
            <a:r>
              <a:rPr b="0" i="0" lang="fi-FI" sz="700" u="none" cap="none" strike="noStrike">
                <a:solidFill>
                  <a:schemeClr val="dk1"/>
                </a:solidFill>
                <a:latin typeface="Gill Sans"/>
                <a:ea typeface="Gill Sans"/>
                <a:cs typeface="Gill Sans"/>
                <a:sym typeface="Gill Sans"/>
              </a:rPr>
              <a:t>toisia, älä keskeytä tai käynnistä sivukeskusteluja.</a:t>
            </a:r>
            <a:endParaRPr b="0" i="0" sz="700" u="none" cap="none" strike="noStrike">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900"/>
              <a:buFont typeface="Arial"/>
              <a:buNone/>
            </a:pPr>
            <a:r>
              <a:t/>
            </a:r>
            <a:endParaRPr b="0" i="0" sz="700" u="none" cap="none" strike="noStrike">
              <a:solidFill>
                <a:schemeClr val="dk1"/>
              </a:solidFill>
              <a:latin typeface="Gill Sans"/>
              <a:ea typeface="Gill Sans"/>
              <a:cs typeface="Gill Sans"/>
              <a:sym typeface="Gill Sans"/>
            </a:endParaRPr>
          </a:p>
          <a:p>
            <a:pPr indent="0" lvl="0" marL="25400" marR="0" rtl="0" algn="l">
              <a:lnSpc>
                <a:spcPct val="100000"/>
              </a:lnSpc>
              <a:spcBef>
                <a:spcPts val="0"/>
              </a:spcBef>
              <a:spcAft>
                <a:spcPts val="0"/>
              </a:spcAft>
              <a:buClr>
                <a:srgbClr val="000000"/>
              </a:buClr>
              <a:buSzPts val="900"/>
              <a:buFont typeface="Arial"/>
              <a:buNone/>
            </a:pPr>
            <a:r>
              <a:rPr b="1" i="0" lang="fi-FI" sz="700" u="none" cap="none" strike="noStrike">
                <a:solidFill>
                  <a:schemeClr val="dk1"/>
                </a:solidFill>
                <a:latin typeface="Gill Sans"/>
                <a:ea typeface="Gill Sans"/>
                <a:cs typeface="Gill Sans"/>
                <a:sym typeface="Gill Sans"/>
              </a:rPr>
              <a:t>2. Liity</a:t>
            </a:r>
            <a:r>
              <a:rPr b="0" i="0" lang="fi-FI" sz="700" u="none" cap="none" strike="noStrike">
                <a:solidFill>
                  <a:schemeClr val="dk1"/>
                </a:solidFill>
                <a:latin typeface="Gill Sans"/>
                <a:ea typeface="Gill Sans"/>
                <a:cs typeface="Gill Sans"/>
                <a:sym typeface="Gill Sans"/>
              </a:rPr>
              <a:t> toisten puheeseen ja käytä arkikieltä.</a:t>
            </a:r>
            <a:endParaRPr b="0" i="0" sz="700" u="none" cap="none" strike="noStrike">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900"/>
              <a:buFont typeface="Arial"/>
              <a:buNone/>
            </a:pPr>
            <a:r>
              <a:t/>
            </a:r>
            <a:endParaRPr b="0" i="0" sz="700" u="none" cap="none" strike="noStrike">
              <a:solidFill>
                <a:schemeClr val="dk1"/>
              </a:solidFill>
              <a:latin typeface="Gill Sans"/>
              <a:ea typeface="Gill Sans"/>
              <a:cs typeface="Gill Sans"/>
              <a:sym typeface="Gill Sans"/>
            </a:endParaRPr>
          </a:p>
          <a:p>
            <a:pPr indent="0" lvl="0" marL="25400" marR="0" rtl="0" algn="l">
              <a:lnSpc>
                <a:spcPct val="100000"/>
              </a:lnSpc>
              <a:spcBef>
                <a:spcPts val="0"/>
              </a:spcBef>
              <a:spcAft>
                <a:spcPts val="0"/>
              </a:spcAft>
              <a:buClr>
                <a:srgbClr val="000000"/>
              </a:buClr>
              <a:buSzPts val="900"/>
              <a:buFont typeface="Arial"/>
              <a:buNone/>
            </a:pPr>
            <a:r>
              <a:rPr b="1" i="0" lang="fi-FI" sz="700" u="none" cap="none" strike="noStrike">
                <a:solidFill>
                  <a:schemeClr val="dk1"/>
                </a:solidFill>
                <a:latin typeface="Gill Sans"/>
                <a:ea typeface="Gill Sans"/>
                <a:cs typeface="Gill Sans"/>
                <a:sym typeface="Gill Sans"/>
              </a:rPr>
              <a:t>3. Kerro </a:t>
            </a:r>
            <a:r>
              <a:rPr b="0" i="0" lang="fi-FI" sz="700" u="none" cap="none" strike="noStrike">
                <a:solidFill>
                  <a:schemeClr val="dk1"/>
                </a:solidFill>
                <a:latin typeface="Gill Sans"/>
                <a:ea typeface="Gill Sans"/>
                <a:cs typeface="Gill Sans"/>
                <a:sym typeface="Gill Sans"/>
              </a:rPr>
              <a:t>omasta kokemuksesta.</a:t>
            </a:r>
            <a:endParaRPr b="0" i="0" sz="700" u="none" cap="none" strike="noStrike">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900"/>
              <a:buFont typeface="Arial"/>
              <a:buNone/>
            </a:pPr>
            <a:r>
              <a:t/>
            </a:r>
            <a:endParaRPr b="0" i="0" sz="700" u="none" cap="none" strike="noStrike">
              <a:solidFill>
                <a:schemeClr val="dk1"/>
              </a:solidFill>
              <a:latin typeface="Gill Sans"/>
              <a:ea typeface="Gill Sans"/>
              <a:cs typeface="Gill Sans"/>
              <a:sym typeface="Gill Sans"/>
            </a:endParaRPr>
          </a:p>
          <a:p>
            <a:pPr indent="0" lvl="0" marL="25400" marR="0" rtl="0" algn="l">
              <a:lnSpc>
                <a:spcPct val="100000"/>
              </a:lnSpc>
              <a:spcBef>
                <a:spcPts val="0"/>
              </a:spcBef>
              <a:spcAft>
                <a:spcPts val="0"/>
              </a:spcAft>
              <a:buClr>
                <a:srgbClr val="000000"/>
              </a:buClr>
              <a:buSzPts val="900"/>
              <a:buFont typeface="Arial"/>
              <a:buNone/>
            </a:pPr>
            <a:r>
              <a:rPr b="1" i="0" lang="fi-FI" sz="700" u="none" cap="none" strike="noStrike">
                <a:solidFill>
                  <a:schemeClr val="dk1"/>
                </a:solidFill>
                <a:latin typeface="Gill Sans"/>
                <a:ea typeface="Gill Sans"/>
                <a:cs typeface="Gill Sans"/>
                <a:sym typeface="Gill Sans"/>
              </a:rPr>
              <a:t>4. Puhuttele</a:t>
            </a:r>
            <a:r>
              <a:rPr b="0" i="0" lang="fi-FI" sz="700" u="none" cap="none" strike="noStrike">
                <a:solidFill>
                  <a:schemeClr val="dk1"/>
                </a:solidFill>
                <a:latin typeface="Gill Sans"/>
                <a:ea typeface="Gill Sans"/>
                <a:cs typeface="Gill Sans"/>
                <a:sym typeface="Gill Sans"/>
              </a:rPr>
              <a:t> muita suoraan ja kysy heidän näkemyksiään.</a:t>
            </a:r>
            <a:endParaRPr b="0" i="0" sz="700" u="none" cap="none" strike="noStrike">
              <a:solidFill>
                <a:schemeClr val="dk1"/>
              </a:solidFill>
              <a:latin typeface="Gill Sans"/>
              <a:ea typeface="Gill Sans"/>
              <a:cs typeface="Gill Sans"/>
              <a:sym typeface="Gill Sans"/>
            </a:endParaRPr>
          </a:p>
          <a:p>
            <a:pPr indent="0" lvl="0" marL="165100" marR="0" rtl="0" algn="l">
              <a:lnSpc>
                <a:spcPct val="100000"/>
              </a:lnSpc>
              <a:spcBef>
                <a:spcPts val="0"/>
              </a:spcBef>
              <a:spcAft>
                <a:spcPts val="0"/>
              </a:spcAft>
              <a:buClr>
                <a:srgbClr val="000000"/>
              </a:buClr>
              <a:buSzPts val="900"/>
              <a:buFont typeface="Arial"/>
              <a:buNone/>
            </a:pPr>
            <a:r>
              <a:t/>
            </a:r>
            <a:endParaRPr b="0" i="0" sz="700" u="none" cap="none" strike="noStrike">
              <a:solidFill>
                <a:schemeClr val="dk1"/>
              </a:solidFill>
              <a:latin typeface="Gill Sans"/>
              <a:ea typeface="Gill Sans"/>
              <a:cs typeface="Gill Sans"/>
              <a:sym typeface="Gill Sans"/>
            </a:endParaRPr>
          </a:p>
          <a:p>
            <a:pPr indent="0" lvl="0" marL="25400" marR="0" rtl="0" algn="l">
              <a:lnSpc>
                <a:spcPct val="100000"/>
              </a:lnSpc>
              <a:spcBef>
                <a:spcPts val="0"/>
              </a:spcBef>
              <a:spcAft>
                <a:spcPts val="0"/>
              </a:spcAft>
              <a:buClr>
                <a:srgbClr val="000000"/>
              </a:buClr>
              <a:buSzPts val="900"/>
              <a:buFont typeface="Arial"/>
              <a:buNone/>
            </a:pPr>
            <a:r>
              <a:rPr b="1" i="0" lang="fi-FI" sz="700" u="none" cap="none" strike="noStrike">
                <a:solidFill>
                  <a:schemeClr val="dk1"/>
                </a:solidFill>
                <a:latin typeface="Gill Sans"/>
                <a:ea typeface="Gill Sans"/>
                <a:cs typeface="Gill Sans"/>
                <a:sym typeface="Gill Sans"/>
              </a:rPr>
              <a:t>5. Ole läsnä</a:t>
            </a:r>
            <a:r>
              <a:rPr b="0" i="0" lang="fi-FI" sz="700" u="none" cap="none" strike="noStrike">
                <a:solidFill>
                  <a:schemeClr val="dk1"/>
                </a:solidFill>
                <a:latin typeface="Gill Sans"/>
                <a:ea typeface="Gill Sans"/>
                <a:cs typeface="Gill Sans"/>
                <a:sym typeface="Gill Sans"/>
              </a:rPr>
              <a:t> ja </a:t>
            </a:r>
            <a:r>
              <a:rPr b="1" i="0" lang="fi-FI" sz="700" u="none" cap="none" strike="noStrike">
                <a:solidFill>
                  <a:schemeClr val="dk1"/>
                </a:solidFill>
                <a:latin typeface="Gill Sans"/>
                <a:ea typeface="Gill Sans"/>
                <a:cs typeface="Gill Sans"/>
                <a:sym typeface="Gill Sans"/>
              </a:rPr>
              <a:t>kunnioita</a:t>
            </a:r>
            <a:r>
              <a:rPr b="0" i="0" lang="fi-FI" sz="700" u="none" cap="none" strike="noStrike">
                <a:solidFill>
                  <a:schemeClr val="dk1"/>
                </a:solidFill>
                <a:latin typeface="Gill Sans"/>
                <a:ea typeface="Gill Sans"/>
                <a:cs typeface="Gill Sans"/>
                <a:sym typeface="Gill Sans"/>
              </a:rPr>
              <a:t> toisia sekä luottamuksen ilmapiiriä.</a:t>
            </a:r>
            <a:endParaRPr b="0" i="0" sz="700" u="none" cap="none" strike="noStrike">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900"/>
              <a:buFont typeface="Arial"/>
              <a:buNone/>
            </a:pPr>
            <a:r>
              <a:t/>
            </a:r>
            <a:endParaRPr b="0" i="0" sz="700" u="none" cap="none" strike="noStrike">
              <a:solidFill>
                <a:schemeClr val="dk1"/>
              </a:solidFill>
              <a:latin typeface="Gill Sans"/>
              <a:ea typeface="Gill Sans"/>
              <a:cs typeface="Gill Sans"/>
              <a:sym typeface="Gill Sans"/>
            </a:endParaRPr>
          </a:p>
          <a:p>
            <a:pPr indent="0" lvl="0" marL="25400" marR="0" rtl="0" algn="l">
              <a:lnSpc>
                <a:spcPct val="100000"/>
              </a:lnSpc>
              <a:spcBef>
                <a:spcPts val="0"/>
              </a:spcBef>
              <a:spcAft>
                <a:spcPts val="0"/>
              </a:spcAft>
              <a:buClr>
                <a:srgbClr val="000000"/>
              </a:buClr>
              <a:buSzPts val="900"/>
              <a:buFont typeface="Arial"/>
              <a:buNone/>
            </a:pPr>
            <a:r>
              <a:rPr b="1" i="0" lang="fi-FI" sz="700" u="none" cap="none" strike="noStrike">
                <a:solidFill>
                  <a:schemeClr val="dk1"/>
                </a:solidFill>
                <a:latin typeface="Gill Sans"/>
                <a:ea typeface="Gill Sans"/>
                <a:cs typeface="Gill Sans"/>
                <a:sym typeface="Gill Sans"/>
              </a:rPr>
              <a:t>6. Etsi ja kokoa</a:t>
            </a:r>
            <a:r>
              <a:rPr b="0" i="0" lang="fi-FI" sz="700" u="none" cap="none" strike="noStrike">
                <a:solidFill>
                  <a:schemeClr val="dk1"/>
                </a:solidFill>
                <a:latin typeface="Gill Sans"/>
                <a:ea typeface="Gill Sans"/>
                <a:cs typeface="Gill Sans"/>
                <a:sym typeface="Gill Sans"/>
              </a:rPr>
              <a:t>. Työstä rohkeasti esiin tulevia ristiriitoja ja etsi piiloon jääneitä asioita.</a:t>
            </a:r>
            <a:endParaRPr b="0" i="0" sz="700" u="none" cap="none" strike="noStrike">
              <a:solidFill>
                <a:schemeClr val="dk1"/>
              </a:solidFill>
              <a:latin typeface="Gill Sans"/>
              <a:ea typeface="Gill Sans"/>
              <a:cs typeface="Gill Sans"/>
              <a:sym typeface="Gill Sans"/>
            </a:endParaRPr>
          </a:p>
        </p:txBody>
      </p:sp>
      <p:sp>
        <p:nvSpPr>
          <p:cNvPr id="207" name="Google Shape;207;g61bdd4b2ff_0_523"/>
          <p:cNvSpPr txBox="1"/>
          <p:nvPr/>
        </p:nvSpPr>
        <p:spPr>
          <a:xfrm>
            <a:off x="3192187" y="250641"/>
            <a:ext cx="2240400" cy="2438100"/>
          </a:xfrm>
          <a:prstGeom prst="rect">
            <a:avLst/>
          </a:prstGeom>
          <a:noFill/>
          <a:ln>
            <a:noFill/>
          </a:ln>
        </p:spPr>
        <p:txBody>
          <a:bodyPr anchorCtr="0" anchor="t" bIns="32450" lIns="32450" spcFirstLastPara="1" rIns="32450" wrap="square" tIns="32450">
            <a:noAutofit/>
          </a:bodyPr>
          <a:lstStyle/>
          <a:p>
            <a:pPr indent="0" lvl="0" marL="0" marR="0" rtl="0" algn="just">
              <a:lnSpc>
                <a:spcPct val="100000"/>
              </a:lnSpc>
              <a:spcBef>
                <a:spcPts val="0"/>
              </a:spcBef>
              <a:spcAft>
                <a:spcPts val="0"/>
              </a:spcAft>
              <a:buClr>
                <a:srgbClr val="000000"/>
              </a:buClr>
              <a:buSzPts val="900"/>
              <a:buFont typeface="Arial"/>
              <a:buNone/>
            </a:pPr>
            <a:r>
              <a:t/>
            </a:r>
            <a:endParaRPr b="1" i="0" sz="900" u="none" cap="none" strike="noStrike">
              <a:solidFill>
                <a:schemeClr val="dk1"/>
              </a:solidFill>
              <a:latin typeface="Gill Sans"/>
              <a:ea typeface="Gill Sans"/>
              <a:cs typeface="Gill Sans"/>
              <a:sym typeface="Gill Sans"/>
            </a:endParaRPr>
          </a:p>
          <a:p>
            <a:pPr indent="-273050" lvl="0" marL="457200" marR="0" rtl="0" algn="just">
              <a:lnSpc>
                <a:spcPct val="100000"/>
              </a:lnSpc>
              <a:spcBef>
                <a:spcPts val="0"/>
              </a:spcBef>
              <a:spcAft>
                <a:spcPts val="0"/>
              </a:spcAft>
              <a:buSzPts val="700"/>
              <a:buFont typeface="Gill Sans"/>
              <a:buChar char="➔"/>
            </a:pPr>
            <a:r>
              <a:rPr i="1" lang="fi-FI" sz="700">
                <a:latin typeface="Gill Sans"/>
                <a:ea typeface="Gill Sans"/>
                <a:cs typeface="Gill Sans"/>
                <a:sym typeface="Gill Sans"/>
              </a:rPr>
              <a:t>Ohjaaja käy läpi kuusi pelisääntöä, jotka löytyvät vasemmalta. Voit myös kopioida ne etäkeskustelun viestikenttään.</a:t>
            </a:r>
            <a:endParaRPr i="1" sz="700">
              <a:latin typeface="Gill Sans"/>
              <a:ea typeface="Gill Sans"/>
              <a:cs typeface="Gill Sans"/>
              <a:sym typeface="Gill Sans"/>
            </a:endParaRPr>
          </a:p>
          <a:p>
            <a:pPr indent="0" lvl="0" marL="0" marR="0" rtl="0" algn="just">
              <a:lnSpc>
                <a:spcPct val="100000"/>
              </a:lnSpc>
              <a:spcBef>
                <a:spcPts val="0"/>
              </a:spcBef>
              <a:spcAft>
                <a:spcPts val="0"/>
              </a:spcAft>
              <a:buNone/>
            </a:pPr>
            <a:r>
              <a:t/>
            </a:r>
            <a:endParaRPr sz="700">
              <a:latin typeface="Gill Sans"/>
              <a:ea typeface="Gill Sans"/>
              <a:cs typeface="Gill Sans"/>
              <a:sym typeface="Gill Sans"/>
            </a:endParaRPr>
          </a:p>
          <a:p>
            <a:pPr indent="0" lvl="0" marL="0" rtl="0" algn="just">
              <a:lnSpc>
                <a:spcPct val="115000"/>
              </a:lnSpc>
              <a:spcBef>
                <a:spcPts val="0"/>
              </a:spcBef>
              <a:spcAft>
                <a:spcPts val="0"/>
              </a:spcAft>
              <a:buNone/>
            </a:pPr>
            <a:r>
              <a:rPr lang="fi-FI" sz="700">
                <a:solidFill>
                  <a:schemeClr val="dk1"/>
                </a:solidFill>
                <a:latin typeface="Gill Sans"/>
                <a:ea typeface="Gill Sans"/>
                <a:cs typeface="Gill Sans"/>
                <a:sym typeface="Gill Sans"/>
              </a:rPr>
              <a:t>Sitoudummeko yhdessä näihin pelisääntöihin? </a:t>
            </a:r>
            <a:endParaRPr sz="700">
              <a:solidFill>
                <a:schemeClr val="dk1"/>
              </a:solidFill>
              <a:latin typeface="Gill Sans"/>
              <a:ea typeface="Gill Sans"/>
              <a:cs typeface="Gill Sans"/>
              <a:sym typeface="Gill Sans"/>
            </a:endParaRPr>
          </a:p>
          <a:p>
            <a:pPr indent="0" lvl="0" marL="0" rtl="0" algn="just">
              <a:lnSpc>
                <a:spcPct val="115000"/>
              </a:lnSpc>
              <a:spcBef>
                <a:spcPts val="0"/>
              </a:spcBef>
              <a:spcAft>
                <a:spcPts val="0"/>
              </a:spcAft>
              <a:buClr>
                <a:schemeClr val="dk1"/>
              </a:buClr>
              <a:buSzPts val="900"/>
              <a:buFont typeface="Arial"/>
              <a:buNone/>
            </a:pPr>
            <a:r>
              <a:rPr lang="fi-FI" sz="700">
                <a:solidFill>
                  <a:srgbClr val="FF0000"/>
                </a:solidFill>
                <a:latin typeface="Gill Sans"/>
                <a:ea typeface="Gill Sans"/>
                <a:cs typeface="Gill Sans"/>
                <a:sym typeface="Gill Sans"/>
              </a:rPr>
              <a:t>Voitte kirjoittaa “ok” viestikenttään.</a:t>
            </a:r>
            <a:endParaRPr sz="700">
              <a:solidFill>
                <a:srgbClr val="FF0000"/>
              </a:solidFill>
              <a:latin typeface="Gill Sans"/>
              <a:ea typeface="Gill Sans"/>
              <a:cs typeface="Gill Sans"/>
              <a:sym typeface="Gill Sans"/>
            </a:endParaRPr>
          </a:p>
          <a:p>
            <a:pPr indent="0" lvl="0" marL="0" marR="0" rtl="0" algn="just">
              <a:lnSpc>
                <a:spcPct val="115000"/>
              </a:lnSpc>
              <a:spcBef>
                <a:spcPts val="0"/>
              </a:spcBef>
              <a:spcAft>
                <a:spcPts val="0"/>
              </a:spcAft>
              <a:buClr>
                <a:schemeClr val="dk1"/>
              </a:buClr>
              <a:buSzPts val="400"/>
              <a:buFont typeface="Arial"/>
              <a:buNone/>
            </a:pPr>
            <a:r>
              <a:t/>
            </a:r>
            <a:endParaRPr sz="700">
              <a:solidFill>
                <a:srgbClr val="FF0000"/>
              </a:solidFill>
              <a:latin typeface="Gill Sans"/>
              <a:ea typeface="Gill Sans"/>
              <a:cs typeface="Gill Sans"/>
              <a:sym typeface="Gill Sans"/>
            </a:endParaRPr>
          </a:p>
          <a:p>
            <a:pPr indent="0" lvl="0" marL="0" rtl="0" algn="just">
              <a:lnSpc>
                <a:spcPct val="115000"/>
              </a:lnSpc>
              <a:spcBef>
                <a:spcPts val="0"/>
              </a:spcBef>
              <a:spcAft>
                <a:spcPts val="0"/>
              </a:spcAft>
              <a:buClr>
                <a:schemeClr val="dk1"/>
              </a:buClr>
              <a:buSzPts val="400"/>
              <a:buFont typeface="Arial"/>
              <a:buNone/>
            </a:pPr>
            <a:r>
              <a:rPr lang="fi-FI" sz="700">
                <a:solidFill>
                  <a:srgbClr val="FF0000"/>
                </a:solidFill>
                <a:latin typeface="Gill Sans"/>
                <a:ea typeface="Gill Sans"/>
                <a:cs typeface="Gill Sans"/>
                <a:sym typeface="Gill Sans"/>
              </a:rPr>
              <a:t>Hienoa, jos voit pitää kameran päällä keskustelun ajan.</a:t>
            </a:r>
            <a:endParaRPr sz="700">
              <a:solidFill>
                <a:srgbClr val="FF0000"/>
              </a:solidFill>
              <a:latin typeface="Gill Sans"/>
              <a:ea typeface="Gill Sans"/>
              <a:cs typeface="Gill Sans"/>
              <a:sym typeface="Gill Sans"/>
            </a:endParaRPr>
          </a:p>
          <a:p>
            <a:pPr indent="0" lvl="0" marL="0" marR="0" rtl="0" algn="just">
              <a:lnSpc>
                <a:spcPct val="115000"/>
              </a:lnSpc>
              <a:spcBef>
                <a:spcPts val="0"/>
              </a:spcBef>
              <a:spcAft>
                <a:spcPts val="0"/>
              </a:spcAft>
              <a:buClr>
                <a:schemeClr val="dk1"/>
              </a:buClr>
              <a:buSzPts val="400"/>
              <a:buFont typeface="Arial"/>
              <a:buNone/>
            </a:pPr>
            <a:r>
              <a:rPr b="0" i="0" lang="fi-FI" sz="700" u="none" cap="none" strike="noStrike">
                <a:solidFill>
                  <a:srgbClr val="FF0000"/>
                </a:solidFill>
                <a:latin typeface="Gill Sans"/>
                <a:ea typeface="Gill Sans"/>
                <a:cs typeface="Gill Sans"/>
                <a:sym typeface="Gill Sans"/>
              </a:rPr>
              <a:t>Pidetään mikki kiinni, ja avataan se, kun itsellämme on puheenvuoro. </a:t>
            </a:r>
            <a:endParaRPr b="0" i="0" sz="700" u="none" cap="none" strike="noStrike">
              <a:solidFill>
                <a:srgbClr val="FF0000"/>
              </a:solidFill>
              <a:latin typeface="Gill Sans"/>
              <a:ea typeface="Gill Sans"/>
              <a:cs typeface="Gill Sans"/>
              <a:sym typeface="Gill Sans"/>
            </a:endParaRPr>
          </a:p>
          <a:p>
            <a:pPr indent="0" lvl="0" marL="0" marR="0" rtl="0" algn="just">
              <a:lnSpc>
                <a:spcPct val="115000"/>
              </a:lnSpc>
              <a:spcBef>
                <a:spcPts val="0"/>
              </a:spcBef>
              <a:spcAft>
                <a:spcPts val="0"/>
              </a:spcAft>
              <a:buClr>
                <a:schemeClr val="dk1"/>
              </a:buClr>
              <a:buSzPts val="400"/>
              <a:buFont typeface="Arial"/>
              <a:buNone/>
            </a:pPr>
            <a:r>
              <a:t/>
            </a:r>
            <a:endParaRPr sz="700">
              <a:solidFill>
                <a:srgbClr val="FF0000"/>
              </a:solidFill>
              <a:latin typeface="Gill Sans"/>
              <a:ea typeface="Gill Sans"/>
              <a:cs typeface="Gill Sans"/>
              <a:sym typeface="Gill Sans"/>
            </a:endParaRPr>
          </a:p>
          <a:p>
            <a:pPr indent="0" lvl="0" marL="0" marR="0" rtl="0" algn="just">
              <a:lnSpc>
                <a:spcPct val="115000"/>
              </a:lnSpc>
              <a:spcBef>
                <a:spcPts val="0"/>
              </a:spcBef>
              <a:spcAft>
                <a:spcPts val="0"/>
              </a:spcAft>
              <a:buClr>
                <a:schemeClr val="dk1"/>
              </a:buClr>
              <a:buSzPts val="400"/>
              <a:buFont typeface="Arial"/>
              <a:buNone/>
            </a:pPr>
            <a:r>
              <a:rPr b="0" i="0" lang="fi-FI" sz="700" u="none" cap="none" strike="noStrike">
                <a:solidFill>
                  <a:srgbClr val="FF0000"/>
                </a:solidFill>
                <a:latin typeface="Gill Sans"/>
                <a:ea typeface="Gill Sans"/>
                <a:cs typeface="Gill Sans"/>
                <a:sym typeface="Gill Sans"/>
              </a:rPr>
              <a:t>Minä jaan keskustelun aikana puheenvuoroja. Voit pyytää puheenvuoroa tai kysyä muilta </a:t>
            </a:r>
            <a:r>
              <a:rPr lang="fi-FI" sz="700">
                <a:solidFill>
                  <a:srgbClr val="FF0000"/>
                </a:solidFill>
                <a:latin typeface="Gill Sans"/>
                <a:ea typeface="Gill Sans"/>
                <a:cs typeface="Gill Sans"/>
                <a:sym typeface="Gill Sans"/>
              </a:rPr>
              <a:t>“nosta käsi” -painikkeella</a:t>
            </a:r>
            <a:r>
              <a:rPr b="0" i="0" lang="fi-FI" sz="700" u="none" cap="none" strike="noStrike">
                <a:solidFill>
                  <a:srgbClr val="FF0000"/>
                </a:solidFill>
                <a:latin typeface="Gill Sans"/>
                <a:ea typeface="Gill Sans"/>
                <a:cs typeface="Gill Sans"/>
                <a:sym typeface="Gill Sans"/>
              </a:rPr>
              <a:t> tai laittamalla chatissa </a:t>
            </a:r>
            <a:r>
              <a:rPr lang="fi-FI" sz="700">
                <a:solidFill>
                  <a:srgbClr val="FF0000"/>
                </a:solidFill>
                <a:latin typeface="Gill Sans"/>
                <a:ea typeface="Gill Sans"/>
                <a:cs typeface="Gill Sans"/>
                <a:sym typeface="Gill Sans"/>
              </a:rPr>
              <a:t>pyynnön</a:t>
            </a:r>
            <a:r>
              <a:rPr b="0" i="0" lang="fi-FI" sz="700" u="none" cap="none" strike="noStrike">
                <a:solidFill>
                  <a:srgbClr val="FF0000"/>
                </a:solidFill>
                <a:latin typeface="Gill Sans"/>
                <a:ea typeface="Gill Sans"/>
                <a:cs typeface="Gill Sans"/>
                <a:sym typeface="Gill Sans"/>
              </a:rPr>
              <a:t>. </a:t>
            </a:r>
            <a:endParaRPr sz="700">
              <a:solidFill>
                <a:srgbClr val="FF0000"/>
              </a:solidFill>
              <a:latin typeface="Gill Sans"/>
              <a:ea typeface="Gill Sans"/>
              <a:cs typeface="Gill Sans"/>
              <a:sym typeface="Gill Sans"/>
            </a:endParaRPr>
          </a:p>
          <a:p>
            <a:pPr indent="0" lvl="0" marL="0" marR="0" rtl="0" algn="just">
              <a:lnSpc>
                <a:spcPct val="115000"/>
              </a:lnSpc>
              <a:spcBef>
                <a:spcPts val="0"/>
              </a:spcBef>
              <a:spcAft>
                <a:spcPts val="0"/>
              </a:spcAft>
              <a:buClr>
                <a:schemeClr val="dk1"/>
              </a:buClr>
              <a:buSzPts val="400"/>
              <a:buFont typeface="Arial"/>
              <a:buNone/>
            </a:pPr>
            <a:r>
              <a:t/>
            </a:r>
            <a:endParaRPr sz="700">
              <a:solidFill>
                <a:srgbClr val="FF0000"/>
              </a:solidFill>
              <a:latin typeface="Gill Sans"/>
              <a:ea typeface="Gill Sans"/>
              <a:cs typeface="Gill Sans"/>
              <a:sym typeface="Gill Sans"/>
            </a:endParaRPr>
          </a:p>
          <a:p>
            <a:pPr indent="0" lvl="0" marL="0" marR="0" rtl="0" algn="just">
              <a:lnSpc>
                <a:spcPct val="115000"/>
              </a:lnSpc>
              <a:spcBef>
                <a:spcPts val="0"/>
              </a:spcBef>
              <a:spcAft>
                <a:spcPts val="0"/>
              </a:spcAft>
              <a:buClr>
                <a:schemeClr val="dk1"/>
              </a:buClr>
              <a:buSzPts val="400"/>
              <a:buFont typeface="Arial"/>
              <a:buNone/>
            </a:pPr>
            <a:r>
              <a:rPr lang="fi-FI" sz="700">
                <a:solidFill>
                  <a:srgbClr val="FF0000"/>
                </a:solidFill>
                <a:latin typeface="Gill Sans"/>
                <a:ea typeface="Gill Sans"/>
                <a:cs typeface="Gill Sans"/>
                <a:sym typeface="Gill Sans"/>
              </a:rPr>
              <a:t>K</a:t>
            </a:r>
            <a:r>
              <a:rPr b="0" i="0" lang="fi-FI" sz="700" u="none" cap="none" strike="noStrike">
                <a:solidFill>
                  <a:srgbClr val="FF0000"/>
                </a:solidFill>
                <a:latin typeface="Gill Sans"/>
                <a:ea typeface="Gill Sans"/>
                <a:cs typeface="Gill Sans"/>
                <a:sym typeface="Gill Sans"/>
              </a:rPr>
              <a:t>eskitytään tähän hetkeen ja toisiimme, eli vältetään somen, ty</a:t>
            </a:r>
            <a:r>
              <a:rPr lang="fi-FI" sz="700">
                <a:solidFill>
                  <a:srgbClr val="FF0000"/>
                </a:solidFill>
                <a:latin typeface="Gill Sans"/>
                <a:ea typeface="Gill Sans"/>
                <a:cs typeface="Gill Sans"/>
                <a:sym typeface="Gill Sans"/>
              </a:rPr>
              <a:t>öjuttujen, sähköpostien ja uutisten lukemista tässä samalla</a:t>
            </a:r>
            <a:r>
              <a:rPr b="0" i="0" lang="fi-FI" sz="700" u="none" cap="none" strike="noStrike">
                <a:solidFill>
                  <a:srgbClr val="FF0000"/>
                </a:solidFill>
                <a:latin typeface="Gill Sans"/>
                <a:ea typeface="Gill Sans"/>
                <a:cs typeface="Gill Sans"/>
                <a:sym typeface="Gill Sans"/>
              </a:rPr>
              <a:t>. </a:t>
            </a:r>
            <a:endParaRPr b="1" i="0" sz="700" u="none" cap="none" strike="noStrike">
              <a:solidFill>
                <a:schemeClr val="dk1"/>
              </a:solidFill>
              <a:latin typeface="Gill Sans"/>
              <a:ea typeface="Gill Sans"/>
              <a:cs typeface="Gill Sans"/>
              <a:sym typeface="Gill Sans"/>
            </a:endParaRPr>
          </a:p>
          <a:p>
            <a:pPr indent="0" lvl="0" marL="0" marR="0" rtl="0" algn="just">
              <a:lnSpc>
                <a:spcPct val="115000"/>
              </a:lnSpc>
              <a:spcBef>
                <a:spcPts val="0"/>
              </a:spcBef>
              <a:spcAft>
                <a:spcPts val="0"/>
              </a:spcAft>
              <a:buClr>
                <a:srgbClr val="000000"/>
              </a:buClr>
              <a:buSzPts val="900"/>
              <a:buFont typeface="Arial"/>
              <a:buNone/>
            </a:pPr>
            <a:r>
              <a:t/>
            </a:r>
            <a:endParaRPr b="1" i="0" sz="700" u="none" cap="none" strike="noStrike">
              <a:solidFill>
                <a:schemeClr val="dk1"/>
              </a:solidFill>
              <a:latin typeface="Gill Sans"/>
              <a:ea typeface="Gill Sans"/>
              <a:cs typeface="Gill Sans"/>
              <a:sym typeface="Gill Sans"/>
            </a:endParaRPr>
          </a:p>
          <a:p>
            <a:pPr indent="0" lvl="0" marL="0" marR="0" rtl="0" algn="just">
              <a:lnSpc>
                <a:spcPct val="115000"/>
              </a:lnSpc>
              <a:spcBef>
                <a:spcPts val="0"/>
              </a:spcBef>
              <a:spcAft>
                <a:spcPts val="0"/>
              </a:spcAft>
              <a:buClr>
                <a:srgbClr val="000000"/>
              </a:buClr>
              <a:buSzPts val="900"/>
              <a:buFont typeface="Arial"/>
              <a:buNone/>
            </a:pPr>
            <a:r>
              <a:rPr lang="fi-FI" sz="700">
                <a:solidFill>
                  <a:schemeClr val="dk1"/>
                </a:solidFill>
                <a:latin typeface="Gill Sans"/>
                <a:ea typeface="Gill Sans"/>
                <a:cs typeface="Gill Sans"/>
                <a:sym typeface="Gill Sans"/>
              </a:rPr>
              <a:t>Hyvä, jatketaan!</a:t>
            </a:r>
            <a:endParaRPr sz="700">
              <a:solidFill>
                <a:schemeClr val="dk1"/>
              </a:solidFill>
              <a:latin typeface="Gill Sans"/>
              <a:ea typeface="Gill Sans"/>
              <a:cs typeface="Gill Sans"/>
              <a:sym typeface="Gill Sans"/>
            </a:endParaRPr>
          </a:p>
          <a:p>
            <a:pPr indent="0" lvl="0" marL="0" marR="0" rtl="0" algn="just">
              <a:lnSpc>
                <a:spcPct val="115000"/>
              </a:lnSpc>
              <a:spcBef>
                <a:spcPts val="0"/>
              </a:spcBef>
              <a:spcAft>
                <a:spcPts val="0"/>
              </a:spcAft>
              <a:buClr>
                <a:srgbClr val="000000"/>
              </a:buClr>
              <a:buSzPts val="900"/>
              <a:buFont typeface="Arial"/>
              <a:buNone/>
            </a:pPr>
            <a:r>
              <a:t/>
            </a:r>
            <a:endParaRPr sz="700">
              <a:solidFill>
                <a:schemeClr val="dk1"/>
              </a:solidFill>
              <a:latin typeface="Gill Sans"/>
              <a:ea typeface="Gill Sans"/>
              <a:cs typeface="Gill Sans"/>
              <a:sym typeface="Gill Sans"/>
            </a:endParaRPr>
          </a:p>
          <a:p>
            <a:pPr indent="0" lvl="0" marL="0" marR="0" rtl="0" algn="just">
              <a:lnSpc>
                <a:spcPct val="115000"/>
              </a:lnSpc>
              <a:spcBef>
                <a:spcPts val="0"/>
              </a:spcBef>
              <a:spcAft>
                <a:spcPts val="0"/>
              </a:spcAft>
              <a:buClr>
                <a:srgbClr val="000000"/>
              </a:buClr>
              <a:buSzPts val="900"/>
              <a:buFont typeface="Arial"/>
              <a:buNone/>
            </a:pPr>
            <a:r>
              <a:rPr lang="fi-FI" sz="700">
                <a:solidFill>
                  <a:schemeClr val="dk1"/>
                </a:solidFill>
                <a:latin typeface="Gill Sans"/>
                <a:ea typeface="Gill Sans"/>
                <a:cs typeface="Gill Sans"/>
                <a:sym typeface="Gill Sans"/>
              </a:rPr>
              <a:t>				</a:t>
            </a:r>
            <a:r>
              <a:rPr b="1" lang="fi-FI" sz="700">
                <a:solidFill>
                  <a:schemeClr val="dk1"/>
                </a:solidFill>
                <a:latin typeface="Gill Sans"/>
                <a:ea typeface="Gill Sans"/>
                <a:cs typeface="Gill Sans"/>
                <a:sym typeface="Gill Sans"/>
              </a:rPr>
              <a:t>5-7 min</a:t>
            </a:r>
            <a:endParaRPr b="1" sz="700">
              <a:solidFill>
                <a:schemeClr val="dk1"/>
              </a:solidFill>
              <a:latin typeface="Gill Sans"/>
              <a:ea typeface="Gill Sans"/>
              <a:cs typeface="Gill Sans"/>
              <a:sym typeface="Gill Sans"/>
            </a:endParaRPr>
          </a:p>
          <a:p>
            <a:pPr indent="0" lvl="0" marL="0" marR="0" rtl="0" algn="just">
              <a:lnSpc>
                <a:spcPct val="100000"/>
              </a:lnSpc>
              <a:spcBef>
                <a:spcPts val="0"/>
              </a:spcBef>
              <a:spcAft>
                <a:spcPts val="0"/>
              </a:spcAft>
              <a:buClr>
                <a:srgbClr val="000000"/>
              </a:buClr>
              <a:buSzPts val="900"/>
              <a:buFont typeface="Arial"/>
              <a:buNone/>
            </a:pPr>
            <a:r>
              <a:t/>
            </a:r>
            <a:endParaRPr b="1" i="0" sz="700" u="none" cap="none" strike="noStrike">
              <a:solidFill>
                <a:schemeClr val="dk1"/>
              </a:solidFill>
              <a:latin typeface="Gill Sans"/>
              <a:ea typeface="Gill Sans"/>
              <a:cs typeface="Gill Sans"/>
              <a:sym typeface="Gill Sans"/>
            </a:endParaRPr>
          </a:p>
          <a:p>
            <a:pPr indent="0" lvl="0" marL="0" marR="0" rtl="0" algn="just">
              <a:lnSpc>
                <a:spcPct val="100000"/>
              </a:lnSpc>
              <a:spcBef>
                <a:spcPts val="0"/>
              </a:spcBef>
              <a:spcAft>
                <a:spcPts val="0"/>
              </a:spcAft>
              <a:buClr>
                <a:schemeClr val="dk1"/>
              </a:buClr>
              <a:buSzPts val="400"/>
              <a:buFont typeface="Arial"/>
              <a:buNone/>
            </a:pPr>
            <a:r>
              <a:t/>
            </a:r>
            <a:endParaRPr b="0" i="0" sz="700" u="none" cap="none" strike="noStrike">
              <a:solidFill>
                <a:schemeClr val="dk1"/>
              </a:solidFill>
              <a:latin typeface="Gill Sans"/>
              <a:ea typeface="Gill Sans"/>
              <a:cs typeface="Gill Sans"/>
              <a:sym typeface="Gill Sans"/>
            </a:endParaRPr>
          </a:p>
          <a:p>
            <a:pPr indent="0" lvl="0" marL="0" marR="0" rtl="0" algn="just">
              <a:lnSpc>
                <a:spcPct val="100000"/>
              </a:lnSpc>
              <a:spcBef>
                <a:spcPts val="0"/>
              </a:spcBef>
              <a:spcAft>
                <a:spcPts val="0"/>
              </a:spcAft>
              <a:buClr>
                <a:schemeClr val="dk1"/>
              </a:buClr>
              <a:buSzPts val="400"/>
              <a:buFont typeface="Arial"/>
              <a:buNone/>
            </a:pPr>
            <a:r>
              <a:t/>
            </a:r>
            <a:endParaRPr b="0" i="0" sz="900" u="none" cap="none" strike="noStrike">
              <a:solidFill>
                <a:schemeClr val="dk1"/>
              </a:solidFill>
              <a:latin typeface="Gill Sans"/>
              <a:ea typeface="Gill Sans"/>
              <a:cs typeface="Gill Sans"/>
              <a:sym typeface="Gill Sans"/>
            </a:endParaRPr>
          </a:p>
          <a:p>
            <a:pPr indent="0" lvl="0" marL="0" marR="0" rtl="0" algn="just">
              <a:lnSpc>
                <a:spcPct val="100000"/>
              </a:lnSpc>
              <a:spcBef>
                <a:spcPts val="0"/>
              </a:spcBef>
              <a:spcAft>
                <a:spcPts val="0"/>
              </a:spcAft>
              <a:buClr>
                <a:schemeClr val="dk1"/>
              </a:buClr>
              <a:buSzPts val="400"/>
              <a:buFont typeface="Arial"/>
              <a:buNone/>
            </a:pPr>
            <a:r>
              <a:t/>
            </a:r>
            <a:endParaRPr b="0" i="0" sz="900" u="none" cap="none" strike="noStrike">
              <a:solidFill>
                <a:schemeClr val="dk1"/>
              </a:solidFill>
              <a:latin typeface="Gill Sans"/>
              <a:ea typeface="Gill Sans"/>
              <a:cs typeface="Gill Sans"/>
              <a:sym typeface="Gill Sans"/>
            </a:endParaRPr>
          </a:p>
          <a:p>
            <a:pPr indent="0" lvl="0" marL="0" marR="0" rtl="0" algn="just">
              <a:lnSpc>
                <a:spcPct val="100000"/>
              </a:lnSpc>
              <a:spcBef>
                <a:spcPts val="0"/>
              </a:spcBef>
              <a:spcAft>
                <a:spcPts val="0"/>
              </a:spcAft>
              <a:buClr>
                <a:schemeClr val="dk1"/>
              </a:buClr>
              <a:buSzPts val="400"/>
              <a:buFont typeface="Arial"/>
              <a:buNone/>
            </a:pPr>
            <a:r>
              <a:t/>
            </a:r>
            <a:endParaRPr b="0" i="0" sz="900" u="none" cap="none" strike="noStrike">
              <a:solidFill>
                <a:schemeClr val="dk1"/>
              </a:solidFill>
              <a:latin typeface="Gill Sans"/>
              <a:ea typeface="Gill Sans"/>
              <a:cs typeface="Gill Sans"/>
              <a:sym typeface="Gill Sans"/>
            </a:endParaRPr>
          </a:p>
          <a:p>
            <a:pPr indent="0" lvl="0" marL="0" marR="0" rtl="0" algn="just">
              <a:lnSpc>
                <a:spcPct val="100000"/>
              </a:lnSpc>
              <a:spcBef>
                <a:spcPts val="0"/>
              </a:spcBef>
              <a:spcAft>
                <a:spcPts val="0"/>
              </a:spcAft>
              <a:buClr>
                <a:schemeClr val="dk1"/>
              </a:buClr>
              <a:buSzPts val="400"/>
              <a:buFont typeface="Arial"/>
              <a:buNone/>
            </a:pPr>
            <a:r>
              <a:t/>
            </a:r>
            <a:endParaRPr b="0" i="0" sz="900" u="none" cap="none" strike="noStrike">
              <a:solidFill>
                <a:schemeClr val="dk1"/>
              </a:solidFill>
              <a:latin typeface="Gill Sans"/>
              <a:ea typeface="Gill Sans"/>
              <a:cs typeface="Gill Sans"/>
              <a:sym typeface="Gill Sans"/>
            </a:endParaRPr>
          </a:p>
          <a:p>
            <a:pPr indent="0" lvl="0" marL="165100" marR="0" rtl="0" algn="just">
              <a:lnSpc>
                <a:spcPct val="100000"/>
              </a:lnSpc>
              <a:spcBef>
                <a:spcPts val="0"/>
              </a:spcBef>
              <a:spcAft>
                <a:spcPts val="0"/>
              </a:spcAft>
              <a:buClr>
                <a:srgbClr val="000000"/>
              </a:buClr>
              <a:buSzPts val="900"/>
              <a:buFont typeface="Arial"/>
              <a:buNone/>
            </a:pPr>
            <a:r>
              <a:t/>
            </a:r>
            <a:endParaRPr b="0" i="1" sz="900" u="none" cap="none" strike="noStrike">
              <a:solidFill>
                <a:schemeClr val="dk1"/>
              </a:solidFill>
              <a:latin typeface="Gill Sans"/>
              <a:ea typeface="Gill Sans"/>
              <a:cs typeface="Gill Sans"/>
              <a:sym typeface="Gill Sans"/>
            </a:endParaRPr>
          </a:p>
        </p:txBody>
      </p:sp>
      <p:pic>
        <p:nvPicPr>
          <p:cNvPr id="208" name="Google Shape;208;g61bdd4b2ff_0_523"/>
          <p:cNvPicPr preferRelativeResize="0"/>
          <p:nvPr/>
        </p:nvPicPr>
        <p:blipFill rotWithShape="1">
          <a:blip r:embed="rId3">
            <a:alphaModFix/>
          </a:blip>
          <a:srcRect b="0" l="0" r="0" t="0"/>
          <a:stretch/>
        </p:blipFill>
        <p:spPr>
          <a:xfrm>
            <a:off x="2366399" y="2909051"/>
            <a:ext cx="1027202" cy="237050"/>
          </a:xfrm>
          <a:prstGeom prst="rect">
            <a:avLst/>
          </a:prstGeom>
          <a:noFill/>
          <a:ln>
            <a:noFill/>
          </a:ln>
        </p:spPr>
      </p:pic>
      <p:cxnSp>
        <p:nvCxnSpPr>
          <p:cNvPr id="209" name="Google Shape;209;g61bdd4b2ff_0_523"/>
          <p:cNvCxnSpPr/>
          <p:nvPr/>
        </p:nvCxnSpPr>
        <p:spPr>
          <a:xfrm>
            <a:off x="2880000" y="145075"/>
            <a:ext cx="0" cy="2687400"/>
          </a:xfrm>
          <a:prstGeom prst="straightConnector1">
            <a:avLst/>
          </a:prstGeom>
          <a:noFill/>
          <a:ln cap="flat" cmpd="sng" w="19050">
            <a:solidFill>
              <a:srgbClr val="FFE006"/>
            </a:solidFill>
            <a:prstDash val="solid"/>
            <a:round/>
            <a:headEnd len="med" w="med" type="none"/>
            <a:tailEnd len="med" w="med" type="none"/>
          </a:ln>
        </p:spPr>
      </p:cxn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g8c8c0b4e5f_0_0"/>
          <p:cNvSpPr txBox="1"/>
          <p:nvPr/>
        </p:nvSpPr>
        <p:spPr>
          <a:xfrm>
            <a:off x="380205" y="316544"/>
            <a:ext cx="2461500" cy="2382600"/>
          </a:xfrm>
          <a:prstGeom prst="rect">
            <a:avLst/>
          </a:prstGeom>
          <a:noFill/>
          <a:ln>
            <a:noFill/>
          </a:ln>
        </p:spPr>
        <p:txBody>
          <a:bodyPr anchorCtr="0" anchor="t" bIns="32450" lIns="32450" spcFirstLastPara="1" rIns="32450" wrap="square" tIns="32450">
            <a:noAutofit/>
          </a:bodyPr>
          <a:lstStyle/>
          <a:p>
            <a:pPr indent="0" lvl="0" marL="0" rtl="0" algn="l">
              <a:spcBef>
                <a:spcPts val="0"/>
              </a:spcBef>
              <a:spcAft>
                <a:spcPts val="0"/>
              </a:spcAft>
              <a:buClr>
                <a:schemeClr val="dk1"/>
              </a:buClr>
              <a:buSzPts val="400"/>
              <a:buFont typeface="Arial"/>
              <a:buNone/>
            </a:pPr>
            <a:r>
              <a:rPr b="1" lang="fi-FI" sz="900">
                <a:solidFill>
                  <a:schemeClr val="dk1"/>
                </a:solidFill>
                <a:latin typeface="Gill Sans"/>
                <a:ea typeface="Gill Sans"/>
                <a:cs typeface="Gill Sans"/>
                <a:sym typeface="Gill Sans"/>
              </a:rPr>
              <a:t>Tulevaisuusbarometrin jälkilöylyt</a:t>
            </a:r>
            <a:endParaRPr b="1" sz="9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400"/>
              <a:buFont typeface="Arial"/>
              <a:buNone/>
            </a:pPr>
            <a:r>
              <a:t/>
            </a:r>
            <a:endParaRPr sz="9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400"/>
              <a:buFont typeface="Arial"/>
              <a:buNone/>
            </a:pPr>
            <a:r>
              <a:t/>
            </a:r>
            <a:endParaRPr sz="9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400"/>
              <a:buFont typeface="Arial"/>
              <a:buNone/>
            </a:pPr>
            <a:r>
              <a:rPr lang="fi-FI" sz="700">
                <a:solidFill>
                  <a:schemeClr val="dk1"/>
                </a:solidFill>
                <a:latin typeface="Gill Sans"/>
                <a:ea typeface="Gill Sans"/>
                <a:cs typeface="Gill Sans"/>
                <a:sym typeface="Gill Sans"/>
              </a:rPr>
              <a:t>Min	Osio			Klo</a:t>
            </a:r>
            <a:endParaRPr sz="700">
              <a:solidFill>
                <a:srgbClr val="FF0000"/>
              </a:solidFill>
              <a:latin typeface="Gill Sans"/>
              <a:ea typeface="Gill Sans"/>
              <a:cs typeface="Gill Sans"/>
              <a:sym typeface="Gill Sans"/>
            </a:endParaRPr>
          </a:p>
          <a:p>
            <a:pPr indent="0" lvl="0" marL="0" rtl="0" algn="l">
              <a:spcBef>
                <a:spcPts val="0"/>
              </a:spcBef>
              <a:spcAft>
                <a:spcPts val="0"/>
              </a:spcAft>
              <a:buClr>
                <a:schemeClr val="dk1"/>
              </a:buClr>
              <a:buSzPts val="400"/>
              <a:buFont typeface="Arial"/>
              <a:buNone/>
            </a:pPr>
            <a:r>
              <a:t/>
            </a:r>
            <a:endParaRPr sz="700">
              <a:solidFill>
                <a:srgbClr val="FF0000"/>
              </a:solidFill>
              <a:latin typeface="Gill Sans"/>
              <a:ea typeface="Gill Sans"/>
              <a:cs typeface="Gill Sans"/>
              <a:sym typeface="Gill Sans"/>
            </a:endParaRPr>
          </a:p>
          <a:p>
            <a:pPr indent="0" lvl="0" marL="0" rtl="0" algn="l">
              <a:spcBef>
                <a:spcPts val="0"/>
              </a:spcBef>
              <a:spcAft>
                <a:spcPts val="0"/>
              </a:spcAft>
              <a:buClr>
                <a:schemeClr val="dk1"/>
              </a:buClr>
              <a:buSzPts val="900"/>
              <a:buFont typeface="Arial"/>
              <a:buNone/>
            </a:pPr>
            <a:r>
              <a:rPr lang="fi-FI" sz="700">
                <a:solidFill>
                  <a:schemeClr val="dk1"/>
                </a:solidFill>
                <a:latin typeface="Gill Sans"/>
                <a:ea typeface="Gill Sans"/>
                <a:cs typeface="Gill Sans"/>
                <a:sym typeface="Gill Sans"/>
              </a:rPr>
              <a:t>15 	Aloitus, pelisäännöt</a:t>
            </a:r>
            <a:endParaRPr sz="7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900"/>
              <a:buFont typeface="Arial"/>
              <a:buNone/>
            </a:pPr>
            <a:r>
              <a:rPr b="1" lang="fi-FI" sz="700">
                <a:solidFill>
                  <a:schemeClr val="dk1"/>
                </a:solidFill>
                <a:latin typeface="Gill Sans"/>
                <a:ea typeface="Gill Sans"/>
                <a:cs typeface="Gill Sans"/>
                <a:sym typeface="Gill Sans"/>
              </a:rPr>
              <a:t>5 	Alustus ja oma pohdinta / pariporina</a:t>
            </a:r>
            <a:endParaRPr b="1" sz="7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900"/>
              <a:buFont typeface="Arial"/>
              <a:buNone/>
            </a:pPr>
            <a:r>
              <a:rPr lang="fi-FI" sz="700">
                <a:solidFill>
                  <a:schemeClr val="dk1"/>
                </a:solidFill>
                <a:latin typeface="Gill Sans"/>
                <a:ea typeface="Gill Sans"/>
                <a:cs typeface="Gill Sans"/>
                <a:sym typeface="Gill Sans"/>
              </a:rPr>
              <a:t>70 	Avataan yhteinen keskustelu</a:t>
            </a:r>
            <a:endParaRPr sz="7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900"/>
              <a:buFont typeface="Arial"/>
              <a:buNone/>
            </a:pPr>
            <a:r>
              <a:rPr lang="fi-FI" sz="700">
                <a:solidFill>
                  <a:schemeClr val="dk1"/>
                </a:solidFill>
                <a:latin typeface="Gill Sans"/>
                <a:ea typeface="Gill Sans"/>
                <a:cs typeface="Gill Sans"/>
                <a:sym typeface="Gill Sans"/>
              </a:rPr>
              <a:t>5 	Oivallusten kirjoittaminen</a:t>
            </a:r>
            <a:endParaRPr sz="7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900"/>
              <a:buFont typeface="Arial"/>
              <a:buNone/>
            </a:pPr>
            <a:r>
              <a:rPr lang="fi-FI" sz="700">
                <a:solidFill>
                  <a:schemeClr val="dk1"/>
                </a:solidFill>
                <a:latin typeface="Gill Sans"/>
                <a:ea typeface="Gill Sans"/>
                <a:cs typeface="Gill Sans"/>
                <a:sym typeface="Gill Sans"/>
              </a:rPr>
              <a:t>20	Oivallusten kertominen</a:t>
            </a:r>
            <a:endParaRPr sz="7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400"/>
              <a:buFont typeface="Arial"/>
              <a:buNone/>
            </a:pPr>
            <a:r>
              <a:rPr lang="fi-FI" sz="700">
                <a:solidFill>
                  <a:schemeClr val="dk1"/>
                </a:solidFill>
                <a:latin typeface="Gill Sans"/>
                <a:ea typeface="Gill Sans"/>
                <a:cs typeface="Gill Sans"/>
                <a:sym typeface="Gill Sans"/>
              </a:rPr>
              <a:t>5	Kiitos ja lopetus</a:t>
            </a:r>
            <a:endParaRPr sz="7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400"/>
              <a:buFont typeface="Arial"/>
              <a:buNone/>
            </a:pPr>
            <a:r>
              <a:t/>
            </a:r>
            <a:endParaRPr sz="7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900"/>
              <a:buFont typeface="Arial"/>
              <a:buNone/>
            </a:pPr>
            <a:r>
              <a:rPr lang="fi-FI" sz="700">
                <a:solidFill>
                  <a:schemeClr val="dk1"/>
                </a:solidFill>
                <a:latin typeface="Gill Sans"/>
                <a:ea typeface="Gill Sans"/>
                <a:cs typeface="Gill Sans"/>
                <a:sym typeface="Gill Sans"/>
              </a:rPr>
              <a:t>Perusfontti - sano esimerkiksi näin</a:t>
            </a:r>
            <a:endParaRPr sz="7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400"/>
              <a:buFont typeface="Arial"/>
              <a:buNone/>
            </a:pPr>
            <a:r>
              <a:rPr i="1" lang="fi-FI" sz="700">
                <a:solidFill>
                  <a:schemeClr val="dk1"/>
                </a:solidFill>
                <a:latin typeface="Gill Sans"/>
                <a:ea typeface="Gill Sans"/>
                <a:cs typeface="Gill Sans"/>
                <a:sym typeface="Gill Sans"/>
              </a:rPr>
              <a:t>Kursivoitu fontti - ohjaajalle apua keskusteluun</a:t>
            </a:r>
            <a:endParaRPr i="1" sz="7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400"/>
              <a:buFont typeface="Arial"/>
              <a:buNone/>
            </a:pPr>
            <a:r>
              <a:rPr lang="fi-FI" sz="700">
                <a:solidFill>
                  <a:srgbClr val="FF0000"/>
                </a:solidFill>
                <a:latin typeface="Gill Sans"/>
                <a:ea typeface="Gill Sans"/>
                <a:cs typeface="Gill Sans"/>
                <a:sym typeface="Gill Sans"/>
              </a:rPr>
              <a:t>Punaisella: Muuta tarpeen mukaan.</a:t>
            </a:r>
            <a:endParaRPr sz="700">
              <a:solidFill>
                <a:srgbClr val="FF0000"/>
              </a:solidFill>
              <a:latin typeface="Gill Sans"/>
              <a:ea typeface="Gill Sans"/>
              <a:cs typeface="Gill Sans"/>
              <a:sym typeface="Gill Sans"/>
            </a:endParaRPr>
          </a:p>
          <a:p>
            <a:pPr indent="0" lvl="0" marL="0" rtl="0" algn="l">
              <a:spcBef>
                <a:spcPts val="0"/>
              </a:spcBef>
              <a:spcAft>
                <a:spcPts val="0"/>
              </a:spcAft>
              <a:buClr>
                <a:schemeClr val="dk1"/>
              </a:buClr>
              <a:buSzPts val="400"/>
              <a:buFont typeface="Arial"/>
              <a:buNone/>
            </a:pPr>
            <a:r>
              <a:t/>
            </a:r>
            <a:endParaRPr sz="700">
              <a:solidFill>
                <a:schemeClr val="dk1"/>
              </a:solidFill>
              <a:latin typeface="Gill Sans"/>
              <a:ea typeface="Gill Sans"/>
              <a:cs typeface="Gill Sans"/>
              <a:sym typeface="Gill Sans"/>
            </a:endParaRPr>
          </a:p>
        </p:txBody>
      </p:sp>
      <p:sp>
        <p:nvSpPr>
          <p:cNvPr id="216" name="Google Shape;216;g8c8c0b4e5f_0_0"/>
          <p:cNvSpPr txBox="1"/>
          <p:nvPr/>
        </p:nvSpPr>
        <p:spPr>
          <a:xfrm>
            <a:off x="3134711" y="316540"/>
            <a:ext cx="2461500" cy="2700900"/>
          </a:xfrm>
          <a:prstGeom prst="rect">
            <a:avLst/>
          </a:prstGeom>
          <a:noFill/>
          <a:ln>
            <a:noFill/>
          </a:ln>
        </p:spPr>
        <p:txBody>
          <a:bodyPr anchorCtr="0" anchor="t" bIns="32450" lIns="32450" spcFirstLastPara="1" rIns="32450" wrap="square" tIns="32450">
            <a:noAutofit/>
          </a:bodyPr>
          <a:lstStyle/>
          <a:p>
            <a:pPr indent="0" lvl="0" marL="0" marR="0" rtl="0" algn="ctr">
              <a:lnSpc>
                <a:spcPct val="100000"/>
              </a:lnSpc>
              <a:spcBef>
                <a:spcPts val="0"/>
              </a:spcBef>
              <a:spcAft>
                <a:spcPts val="0"/>
              </a:spcAft>
              <a:buClr>
                <a:schemeClr val="dk1"/>
              </a:buClr>
              <a:buSzPts val="400"/>
              <a:buFont typeface="Arial"/>
              <a:buNone/>
            </a:pPr>
            <a:r>
              <a:rPr b="1" i="0" lang="fi-FI" sz="900" u="none" cap="none" strike="noStrike">
                <a:solidFill>
                  <a:schemeClr val="dk1"/>
                </a:solidFill>
                <a:latin typeface="Gill Sans"/>
                <a:ea typeface="Gill Sans"/>
                <a:cs typeface="Gill Sans"/>
                <a:sym typeface="Gill Sans"/>
              </a:rPr>
              <a:t>Alustus</a:t>
            </a:r>
            <a:endParaRPr b="1" i="0" sz="900" u="none" cap="none" strike="noStrike">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chemeClr val="dk1"/>
              </a:buClr>
              <a:buSzPts val="400"/>
              <a:buFont typeface="Arial"/>
              <a:buNone/>
            </a:pPr>
            <a:r>
              <a:t/>
            </a:r>
            <a:endParaRPr b="0" i="0" sz="700" u="none" cap="none" strike="noStrike">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chemeClr val="dk1"/>
              </a:buClr>
              <a:buSzPts val="400"/>
              <a:buFont typeface="Arial"/>
              <a:buNone/>
            </a:pPr>
            <a:r>
              <a:t/>
            </a:r>
            <a:endParaRPr b="1" sz="700">
              <a:latin typeface="Gill Sans"/>
              <a:ea typeface="Gill Sans"/>
              <a:cs typeface="Gill Sans"/>
              <a:sym typeface="Gill Sans"/>
            </a:endParaRPr>
          </a:p>
          <a:p>
            <a:pPr indent="0" lvl="0" marL="0" marR="0" rtl="0" algn="l">
              <a:lnSpc>
                <a:spcPct val="115000"/>
              </a:lnSpc>
              <a:spcBef>
                <a:spcPts val="0"/>
              </a:spcBef>
              <a:spcAft>
                <a:spcPts val="0"/>
              </a:spcAft>
              <a:buClr>
                <a:schemeClr val="dk1"/>
              </a:buClr>
              <a:buSzPts val="400"/>
              <a:buFont typeface="Arial"/>
              <a:buNone/>
            </a:pPr>
            <a:r>
              <a:rPr lang="fi-FI" sz="700">
                <a:latin typeface="Gill Sans"/>
                <a:ea typeface="Gill Sans"/>
                <a:cs typeface="Gill Sans"/>
                <a:sym typeface="Gill Sans"/>
              </a:rPr>
              <a:t>Äsken saimme seurata Sitran tilaisuutta, jossa kerrottiin Tulevaisuusbarometri 2021 -kyselyn tuloksista.</a:t>
            </a:r>
            <a:endParaRPr sz="700">
              <a:latin typeface="Gill Sans"/>
              <a:ea typeface="Gill Sans"/>
              <a:cs typeface="Gill Sans"/>
              <a:sym typeface="Gill Sans"/>
            </a:endParaRPr>
          </a:p>
          <a:p>
            <a:pPr indent="0" lvl="0" marL="0" marR="0" rtl="0" algn="l">
              <a:lnSpc>
                <a:spcPct val="115000"/>
              </a:lnSpc>
              <a:spcBef>
                <a:spcPts val="0"/>
              </a:spcBef>
              <a:spcAft>
                <a:spcPts val="0"/>
              </a:spcAft>
              <a:buClr>
                <a:srgbClr val="000000"/>
              </a:buClr>
              <a:buSzPts val="600"/>
              <a:buFont typeface="Arial"/>
              <a:buNone/>
            </a:pPr>
            <a:r>
              <a:t/>
            </a:r>
            <a:endParaRPr sz="600">
              <a:latin typeface="Gill Sans"/>
              <a:ea typeface="Gill Sans"/>
              <a:cs typeface="Gill Sans"/>
              <a:sym typeface="Gill Sans"/>
            </a:endParaRPr>
          </a:p>
          <a:p>
            <a:pPr indent="0" lvl="0" marL="0" marR="0" rtl="0" algn="l">
              <a:lnSpc>
                <a:spcPct val="115000"/>
              </a:lnSpc>
              <a:spcBef>
                <a:spcPts val="0"/>
              </a:spcBef>
              <a:spcAft>
                <a:spcPts val="0"/>
              </a:spcAft>
              <a:buClr>
                <a:srgbClr val="000000"/>
              </a:buClr>
              <a:buSzPts val="600"/>
              <a:buFont typeface="Arial"/>
              <a:buNone/>
            </a:pPr>
            <a:r>
              <a:rPr lang="fi-FI" sz="700">
                <a:latin typeface="Gill Sans"/>
                <a:ea typeface="Gill Sans"/>
                <a:cs typeface="Gill Sans"/>
                <a:sym typeface="Gill Sans"/>
              </a:rPr>
              <a:t>Esiin nousi mm. seuraavanlaisia tuloksia…</a:t>
            </a:r>
            <a:endParaRPr sz="700">
              <a:latin typeface="Gill Sans"/>
              <a:ea typeface="Gill Sans"/>
              <a:cs typeface="Gill Sans"/>
              <a:sym typeface="Gill Sans"/>
            </a:endParaRPr>
          </a:p>
          <a:p>
            <a:pPr indent="0" lvl="0" marL="0" marR="0" rtl="0" algn="l">
              <a:lnSpc>
                <a:spcPct val="115000"/>
              </a:lnSpc>
              <a:spcBef>
                <a:spcPts val="0"/>
              </a:spcBef>
              <a:spcAft>
                <a:spcPts val="0"/>
              </a:spcAft>
              <a:buClr>
                <a:srgbClr val="000000"/>
              </a:buClr>
              <a:buSzPts val="600"/>
              <a:buFont typeface="Arial"/>
              <a:buNone/>
            </a:pPr>
            <a:r>
              <a:t/>
            </a:r>
            <a:endParaRPr sz="700">
              <a:latin typeface="Gill Sans"/>
              <a:ea typeface="Gill Sans"/>
              <a:cs typeface="Gill Sans"/>
              <a:sym typeface="Gill Sans"/>
            </a:endParaRPr>
          </a:p>
          <a:p>
            <a:pPr indent="0" lvl="0" marL="0" marR="0" rtl="0" algn="l">
              <a:lnSpc>
                <a:spcPct val="115000"/>
              </a:lnSpc>
              <a:spcBef>
                <a:spcPts val="0"/>
              </a:spcBef>
              <a:spcAft>
                <a:spcPts val="0"/>
              </a:spcAft>
              <a:buClr>
                <a:srgbClr val="000000"/>
              </a:buClr>
              <a:buSzPts val="600"/>
              <a:buFont typeface="Arial"/>
              <a:buNone/>
            </a:pPr>
            <a:r>
              <a:rPr lang="fi-FI" sz="700">
                <a:latin typeface="Gill Sans"/>
                <a:ea typeface="Gill Sans"/>
                <a:cs typeface="Gill Sans"/>
                <a:sym typeface="Gill Sans"/>
              </a:rPr>
              <a:t>Nyt pyytäisin, että noin viiden minuutin ajan pohdit itseksesi TAI parin kanssa, että mitä tunteita tai ajatuksia sinulle nousi mieleen, </a:t>
            </a:r>
            <a:r>
              <a:rPr lang="fi-FI" sz="700">
                <a:solidFill>
                  <a:srgbClr val="FF0000"/>
                </a:solidFill>
                <a:latin typeface="Gill Sans"/>
                <a:ea typeface="Gill Sans"/>
                <a:cs typeface="Gill Sans"/>
                <a:sym typeface="Gill Sans"/>
              </a:rPr>
              <a:t>kun kuuntelit Tulevaisuusbarometrin tuloksia.</a:t>
            </a:r>
            <a:r>
              <a:rPr lang="fi-FI" sz="700">
                <a:latin typeface="Gill Sans"/>
                <a:ea typeface="Gill Sans"/>
                <a:cs typeface="Gill Sans"/>
                <a:sym typeface="Gill Sans"/>
              </a:rPr>
              <a:t> Voit halutessasi kirjoittaa ajatuksiasi paperille tai koneelle.</a:t>
            </a:r>
            <a:endParaRPr sz="700">
              <a:latin typeface="Gill Sans"/>
              <a:ea typeface="Gill Sans"/>
              <a:cs typeface="Gill Sans"/>
              <a:sym typeface="Gill Sans"/>
            </a:endParaRPr>
          </a:p>
          <a:p>
            <a:pPr indent="0" lvl="0" marL="0" marR="0" rtl="0" algn="l">
              <a:lnSpc>
                <a:spcPct val="115000"/>
              </a:lnSpc>
              <a:spcBef>
                <a:spcPts val="0"/>
              </a:spcBef>
              <a:spcAft>
                <a:spcPts val="0"/>
              </a:spcAft>
              <a:buClr>
                <a:srgbClr val="000000"/>
              </a:buClr>
              <a:buSzPts val="600"/>
              <a:buFont typeface="Arial"/>
              <a:buNone/>
            </a:pPr>
            <a:r>
              <a:t/>
            </a:r>
            <a:endParaRPr sz="700">
              <a:latin typeface="Gill Sans"/>
              <a:ea typeface="Gill Sans"/>
              <a:cs typeface="Gill Sans"/>
              <a:sym typeface="Gill Sans"/>
            </a:endParaRPr>
          </a:p>
          <a:p>
            <a:pPr indent="0" lvl="0" marL="0" marR="0" rtl="0" algn="l">
              <a:lnSpc>
                <a:spcPct val="115000"/>
              </a:lnSpc>
              <a:spcBef>
                <a:spcPts val="0"/>
              </a:spcBef>
              <a:spcAft>
                <a:spcPts val="0"/>
              </a:spcAft>
              <a:buClr>
                <a:srgbClr val="000000"/>
              </a:buClr>
              <a:buSzPts val="600"/>
              <a:buFont typeface="Arial"/>
              <a:buNone/>
            </a:pPr>
            <a:r>
              <a:rPr lang="fi-FI" sz="700">
                <a:latin typeface="Gill Sans"/>
                <a:ea typeface="Gill Sans"/>
                <a:cs typeface="Gill Sans"/>
                <a:sym typeface="Gill Sans"/>
              </a:rPr>
              <a:t>Käytetään tähän noin viisi minuuttia ja avataan sen jälkeen yhteinen keskustelu, olkaa hyvä!</a:t>
            </a:r>
            <a:endParaRPr sz="700">
              <a:latin typeface="Gill Sans"/>
              <a:ea typeface="Gill Sans"/>
              <a:cs typeface="Gill Sans"/>
              <a:sym typeface="Gill Sans"/>
            </a:endParaRPr>
          </a:p>
          <a:p>
            <a:pPr indent="0" lvl="0" marL="0" marR="0" rtl="0" algn="l">
              <a:lnSpc>
                <a:spcPct val="115000"/>
              </a:lnSpc>
              <a:spcBef>
                <a:spcPts val="0"/>
              </a:spcBef>
              <a:spcAft>
                <a:spcPts val="0"/>
              </a:spcAft>
              <a:buClr>
                <a:srgbClr val="000000"/>
              </a:buClr>
              <a:buSzPts val="600"/>
              <a:buFont typeface="Arial"/>
              <a:buNone/>
            </a:pPr>
            <a:r>
              <a:t/>
            </a:r>
            <a:endParaRPr sz="700">
              <a:latin typeface="Gill Sans"/>
              <a:ea typeface="Gill Sans"/>
              <a:cs typeface="Gill Sans"/>
              <a:sym typeface="Gill Sans"/>
            </a:endParaRPr>
          </a:p>
          <a:p>
            <a:pPr indent="-273050" lvl="0" marL="457200" marR="0" rtl="0" algn="l">
              <a:lnSpc>
                <a:spcPct val="115000"/>
              </a:lnSpc>
              <a:spcBef>
                <a:spcPts val="0"/>
              </a:spcBef>
              <a:spcAft>
                <a:spcPts val="0"/>
              </a:spcAft>
              <a:buSzPts val="700"/>
              <a:buFont typeface="Gill Sans"/>
              <a:buChar char="➔"/>
            </a:pPr>
            <a:r>
              <a:rPr i="1" lang="fi-FI" sz="700">
                <a:latin typeface="Gill Sans"/>
                <a:ea typeface="Gill Sans"/>
                <a:cs typeface="Gill Sans"/>
                <a:sym typeface="Gill Sans"/>
              </a:rPr>
              <a:t>Kirjaa itsellesi muistiin tulosten pääkohtia</a:t>
            </a:r>
            <a:endParaRPr i="1" sz="700">
              <a:latin typeface="Gill Sans"/>
              <a:ea typeface="Gill Sans"/>
              <a:cs typeface="Gill Sans"/>
              <a:sym typeface="Gill Sans"/>
            </a:endParaRPr>
          </a:p>
          <a:p>
            <a:pPr indent="-273050" lvl="0" marL="457200" marR="0" rtl="0" algn="l">
              <a:lnSpc>
                <a:spcPct val="115000"/>
              </a:lnSpc>
              <a:spcBef>
                <a:spcPts val="0"/>
              </a:spcBef>
              <a:spcAft>
                <a:spcPts val="0"/>
              </a:spcAft>
              <a:buSzPts val="700"/>
              <a:buFont typeface="Gill Sans"/>
              <a:buChar char="➔"/>
            </a:pPr>
            <a:r>
              <a:rPr i="1" lang="fi-FI" sz="700">
                <a:latin typeface="Gill Sans"/>
                <a:ea typeface="Gill Sans"/>
                <a:cs typeface="Gill Sans"/>
                <a:sym typeface="Gill Sans"/>
              </a:rPr>
              <a:t>Käytä etäkeskustelussa omaa pohdintaa ja livekeskustelussa pariporinaa</a:t>
            </a:r>
            <a:endParaRPr i="1" sz="700">
              <a:latin typeface="Gill Sans"/>
              <a:ea typeface="Gill Sans"/>
              <a:cs typeface="Gill Sans"/>
              <a:sym typeface="Gill Sans"/>
            </a:endParaRPr>
          </a:p>
          <a:p>
            <a:pPr indent="0" lvl="0" marL="0" marR="0" rtl="0" algn="l">
              <a:lnSpc>
                <a:spcPct val="115000"/>
              </a:lnSpc>
              <a:spcBef>
                <a:spcPts val="0"/>
              </a:spcBef>
              <a:spcAft>
                <a:spcPts val="0"/>
              </a:spcAft>
              <a:buNone/>
            </a:pPr>
            <a:r>
              <a:t/>
            </a:r>
            <a:endParaRPr i="1" sz="700">
              <a:latin typeface="Gill Sans"/>
              <a:ea typeface="Gill Sans"/>
              <a:cs typeface="Gill Sans"/>
              <a:sym typeface="Gill Sans"/>
            </a:endParaRPr>
          </a:p>
          <a:p>
            <a:pPr indent="0" lvl="0" marL="0" marR="0" rtl="0" algn="l">
              <a:lnSpc>
                <a:spcPct val="115000"/>
              </a:lnSpc>
              <a:spcBef>
                <a:spcPts val="0"/>
              </a:spcBef>
              <a:spcAft>
                <a:spcPts val="0"/>
              </a:spcAft>
              <a:buNone/>
            </a:pPr>
            <a:r>
              <a:rPr lang="fi-FI" sz="700">
                <a:latin typeface="Gill Sans"/>
                <a:ea typeface="Gill Sans"/>
                <a:cs typeface="Gill Sans"/>
                <a:sym typeface="Gill Sans"/>
              </a:rPr>
              <a:t>				</a:t>
            </a:r>
            <a:r>
              <a:rPr b="1" lang="fi-FI" sz="700">
                <a:latin typeface="Gill Sans"/>
                <a:ea typeface="Gill Sans"/>
                <a:cs typeface="Gill Sans"/>
                <a:sym typeface="Gill Sans"/>
              </a:rPr>
              <a:t>5 min</a:t>
            </a:r>
            <a:endParaRPr b="1" sz="700">
              <a:latin typeface="Gill Sans"/>
              <a:ea typeface="Gill Sans"/>
              <a:cs typeface="Gill Sans"/>
              <a:sym typeface="Gill Sans"/>
            </a:endParaRPr>
          </a:p>
          <a:p>
            <a:pPr indent="0" lvl="0" marL="0" marR="0" rtl="0" algn="l">
              <a:lnSpc>
                <a:spcPct val="115000"/>
              </a:lnSpc>
              <a:spcBef>
                <a:spcPts val="0"/>
              </a:spcBef>
              <a:spcAft>
                <a:spcPts val="0"/>
              </a:spcAft>
              <a:buClr>
                <a:srgbClr val="000000"/>
              </a:buClr>
              <a:buSzPts val="600"/>
              <a:buFont typeface="Arial"/>
              <a:buNone/>
            </a:pPr>
            <a:r>
              <a:t/>
            </a:r>
            <a:endParaRPr sz="700">
              <a:latin typeface="Gill Sans"/>
              <a:ea typeface="Gill Sans"/>
              <a:cs typeface="Gill Sans"/>
              <a:sym typeface="Gill Sans"/>
            </a:endParaRPr>
          </a:p>
          <a:p>
            <a:pPr indent="0" lvl="0" marL="0" marR="0" rtl="0" algn="l">
              <a:lnSpc>
                <a:spcPct val="115000"/>
              </a:lnSpc>
              <a:spcBef>
                <a:spcPts val="0"/>
              </a:spcBef>
              <a:spcAft>
                <a:spcPts val="0"/>
              </a:spcAft>
              <a:buClr>
                <a:srgbClr val="000000"/>
              </a:buClr>
              <a:buSzPts val="600"/>
              <a:buFont typeface="Arial"/>
              <a:buNone/>
            </a:pPr>
            <a:r>
              <a:t/>
            </a:r>
            <a:endParaRPr sz="700">
              <a:latin typeface="Gill Sans"/>
              <a:ea typeface="Gill Sans"/>
              <a:cs typeface="Gill Sans"/>
              <a:sym typeface="Gill Sans"/>
            </a:endParaRPr>
          </a:p>
          <a:p>
            <a:pPr indent="0" lvl="0" marL="0" marR="0" rtl="0" algn="l">
              <a:lnSpc>
                <a:spcPct val="115000"/>
              </a:lnSpc>
              <a:spcBef>
                <a:spcPts val="0"/>
              </a:spcBef>
              <a:spcAft>
                <a:spcPts val="0"/>
              </a:spcAft>
              <a:buClr>
                <a:srgbClr val="000000"/>
              </a:buClr>
              <a:buSzPts val="600"/>
              <a:buFont typeface="Arial"/>
              <a:buNone/>
            </a:pPr>
            <a:r>
              <a:t/>
            </a:r>
            <a:endParaRPr b="0" i="0" sz="600" u="none" cap="none" strike="noStrike">
              <a:solidFill>
                <a:srgbClr val="000000"/>
              </a:solidFill>
              <a:latin typeface="Calibri"/>
              <a:ea typeface="Calibri"/>
              <a:cs typeface="Calibri"/>
              <a:sym typeface="Calibri"/>
            </a:endParaRPr>
          </a:p>
          <a:p>
            <a:pPr indent="0" lvl="0" marL="0" marR="0" rtl="0" algn="l">
              <a:lnSpc>
                <a:spcPct val="115000"/>
              </a:lnSpc>
              <a:spcBef>
                <a:spcPts val="0"/>
              </a:spcBef>
              <a:spcAft>
                <a:spcPts val="0"/>
              </a:spcAft>
              <a:buClr>
                <a:srgbClr val="000000"/>
              </a:buClr>
              <a:buSzPts val="500"/>
              <a:buFont typeface="Arial"/>
              <a:buNone/>
            </a:pPr>
            <a:r>
              <a:t/>
            </a:r>
            <a:endParaRPr b="0" i="0" sz="500" u="none" cap="none" strike="noStrike">
              <a:solidFill>
                <a:srgbClr val="000000"/>
              </a:solidFill>
              <a:latin typeface="Calibri"/>
              <a:ea typeface="Calibri"/>
              <a:cs typeface="Calibri"/>
              <a:sym typeface="Calibri"/>
            </a:endParaRPr>
          </a:p>
        </p:txBody>
      </p:sp>
      <p:pic>
        <p:nvPicPr>
          <p:cNvPr id="217" name="Google Shape;217;g8c8c0b4e5f_0_0"/>
          <p:cNvPicPr preferRelativeResize="0"/>
          <p:nvPr/>
        </p:nvPicPr>
        <p:blipFill rotWithShape="1">
          <a:blip r:embed="rId3">
            <a:alphaModFix/>
          </a:blip>
          <a:srcRect b="0" l="0" r="0" t="0"/>
          <a:stretch/>
        </p:blipFill>
        <p:spPr>
          <a:xfrm>
            <a:off x="2366399" y="2909051"/>
            <a:ext cx="1027202" cy="237050"/>
          </a:xfrm>
          <a:prstGeom prst="rect">
            <a:avLst/>
          </a:prstGeom>
          <a:noFill/>
          <a:ln>
            <a:noFill/>
          </a:ln>
        </p:spPr>
      </p:pic>
      <p:cxnSp>
        <p:nvCxnSpPr>
          <p:cNvPr id="218" name="Google Shape;218;g8c8c0b4e5f_0_0"/>
          <p:cNvCxnSpPr/>
          <p:nvPr/>
        </p:nvCxnSpPr>
        <p:spPr>
          <a:xfrm>
            <a:off x="2880000" y="145075"/>
            <a:ext cx="0" cy="2687400"/>
          </a:xfrm>
          <a:prstGeom prst="straightConnector1">
            <a:avLst/>
          </a:prstGeom>
          <a:noFill/>
          <a:ln cap="flat" cmpd="sng" w="19050">
            <a:solidFill>
              <a:srgbClr val="FFE006"/>
            </a:solidFill>
            <a:prstDash val="solid"/>
            <a:round/>
            <a:headEnd len="med" w="med" type="none"/>
            <a:tailEnd len="med" w="med" type="none"/>
          </a:ln>
        </p:spPr>
      </p:cxn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g8c8c0b4e5f_0_18"/>
          <p:cNvSpPr txBox="1"/>
          <p:nvPr/>
        </p:nvSpPr>
        <p:spPr>
          <a:xfrm>
            <a:off x="301025" y="193975"/>
            <a:ext cx="2403000" cy="2382600"/>
          </a:xfrm>
          <a:prstGeom prst="rect">
            <a:avLst/>
          </a:prstGeom>
          <a:noFill/>
          <a:ln>
            <a:noFill/>
          </a:ln>
        </p:spPr>
        <p:txBody>
          <a:bodyPr anchorCtr="0" anchor="t" bIns="32450" lIns="32450" spcFirstLastPara="1" rIns="32450" wrap="square" tIns="32450">
            <a:noAutofit/>
          </a:bodyPr>
          <a:lstStyle/>
          <a:p>
            <a:pPr indent="0" lvl="0" marL="0" rtl="0" algn="l">
              <a:spcBef>
                <a:spcPts val="0"/>
              </a:spcBef>
              <a:spcAft>
                <a:spcPts val="0"/>
              </a:spcAft>
              <a:buClr>
                <a:schemeClr val="dk1"/>
              </a:buClr>
              <a:buSzPts val="400"/>
              <a:buFont typeface="Arial"/>
              <a:buNone/>
            </a:pPr>
            <a:r>
              <a:rPr b="1" lang="fi-FI" sz="900">
                <a:solidFill>
                  <a:schemeClr val="dk1"/>
                </a:solidFill>
                <a:latin typeface="Gill Sans"/>
                <a:ea typeface="Gill Sans"/>
                <a:cs typeface="Gill Sans"/>
                <a:sym typeface="Gill Sans"/>
              </a:rPr>
              <a:t>Tulevaisuusbarometrin jälkilöylyt</a:t>
            </a:r>
            <a:endParaRPr b="1" sz="9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400"/>
              <a:buFont typeface="Arial"/>
              <a:buNone/>
            </a:pPr>
            <a:r>
              <a:t/>
            </a:r>
            <a:endParaRPr sz="9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400"/>
              <a:buFont typeface="Arial"/>
              <a:buNone/>
            </a:pPr>
            <a:r>
              <a:rPr lang="fi-FI" sz="700">
                <a:solidFill>
                  <a:schemeClr val="dk1"/>
                </a:solidFill>
                <a:latin typeface="Gill Sans"/>
                <a:ea typeface="Gill Sans"/>
                <a:cs typeface="Gill Sans"/>
                <a:sym typeface="Gill Sans"/>
              </a:rPr>
              <a:t>Min	Osio			Klo</a:t>
            </a:r>
            <a:endParaRPr sz="700">
              <a:solidFill>
                <a:srgbClr val="FF0000"/>
              </a:solidFill>
              <a:latin typeface="Gill Sans"/>
              <a:ea typeface="Gill Sans"/>
              <a:cs typeface="Gill Sans"/>
              <a:sym typeface="Gill Sans"/>
            </a:endParaRPr>
          </a:p>
          <a:p>
            <a:pPr indent="0" lvl="0" marL="0" rtl="0" algn="l">
              <a:spcBef>
                <a:spcPts val="0"/>
              </a:spcBef>
              <a:spcAft>
                <a:spcPts val="0"/>
              </a:spcAft>
              <a:buClr>
                <a:schemeClr val="dk1"/>
              </a:buClr>
              <a:buSzPts val="400"/>
              <a:buFont typeface="Arial"/>
              <a:buNone/>
            </a:pPr>
            <a:r>
              <a:t/>
            </a:r>
            <a:endParaRPr sz="700">
              <a:solidFill>
                <a:srgbClr val="FF0000"/>
              </a:solidFill>
              <a:latin typeface="Gill Sans"/>
              <a:ea typeface="Gill Sans"/>
              <a:cs typeface="Gill Sans"/>
              <a:sym typeface="Gill Sans"/>
            </a:endParaRPr>
          </a:p>
          <a:p>
            <a:pPr indent="0" lvl="0" marL="0" rtl="0" algn="l">
              <a:spcBef>
                <a:spcPts val="0"/>
              </a:spcBef>
              <a:spcAft>
                <a:spcPts val="0"/>
              </a:spcAft>
              <a:buClr>
                <a:schemeClr val="dk1"/>
              </a:buClr>
              <a:buSzPts val="900"/>
              <a:buFont typeface="Arial"/>
              <a:buNone/>
            </a:pPr>
            <a:r>
              <a:rPr lang="fi-FI" sz="700">
                <a:solidFill>
                  <a:schemeClr val="dk1"/>
                </a:solidFill>
                <a:latin typeface="Gill Sans"/>
                <a:ea typeface="Gill Sans"/>
                <a:cs typeface="Gill Sans"/>
                <a:sym typeface="Gill Sans"/>
              </a:rPr>
              <a:t>15 	Aloitus, pelisäännöt</a:t>
            </a:r>
            <a:endParaRPr sz="7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900"/>
              <a:buFont typeface="Arial"/>
              <a:buNone/>
            </a:pPr>
            <a:r>
              <a:rPr lang="fi-FI" sz="700">
                <a:solidFill>
                  <a:schemeClr val="dk1"/>
                </a:solidFill>
                <a:latin typeface="Gill Sans"/>
                <a:ea typeface="Gill Sans"/>
                <a:cs typeface="Gill Sans"/>
                <a:sym typeface="Gill Sans"/>
              </a:rPr>
              <a:t>5 	Alustus ja oma pohdinta / pariporina</a:t>
            </a:r>
            <a:endParaRPr sz="7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900"/>
              <a:buFont typeface="Arial"/>
              <a:buNone/>
            </a:pPr>
            <a:r>
              <a:rPr b="1" lang="fi-FI" sz="700">
                <a:solidFill>
                  <a:schemeClr val="dk1"/>
                </a:solidFill>
                <a:latin typeface="Gill Sans"/>
                <a:ea typeface="Gill Sans"/>
                <a:cs typeface="Gill Sans"/>
                <a:sym typeface="Gill Sans"/>
              </a:rPr>
              <a:t>70 	Avataan yhteinen keskustelu</a:t>
            </a:r>
            <a:endParaRPr b="1" sz="7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900"/>
              <a:buFont typeface="Arial"/>
              <a:buNone/>
            </a:pPr>
            <a:r>
              <a:rPr lang="fi-FI" sz="700">
                <a:solidFill>
                  <a:schemeClr val="dk1"/>
                </a:solidFill>
                <a:latin typeface="Gill Sans"/>
                <a:ea typeface="Gill Sans"/>
                <a:cs typeface="Gill Sans"/>
                <a:sym typeface="Gill Sans"/>
              </a:rPr>
              <a:t>5 	Oivallusten kirjoittaminen</a:t>
            </a:r>
            <a:endParaRPr sz="7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900"/>
              <a:buFont typeface="Arial"/>
              <a:buNone/>
            </a:pPr>
            <a:r>
              <a:rPr lang="fi-FI" sz="700">
                <a:solidFill>
                  <a:schemeClr val="dk1"/>
                </a:solidFill>
                <a:latin typeface="Gill Sans"/>
                <a:ea typeface="Gill Sans"/>
                <a:cs typeface="Gill Sans"/>
                <a:sym typeface="Gill Sans"/>
              </a:rPr>
              <a:t>20	Oivallusten kertominen</a:t>
            </a:r>
            <a:endParaRPr sz="7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400"/>
              <a:buFont typeface="Arial"/>
              <a:buNone/>
            </a:pPr>
            <a:r>
              <a:rPr lang="fi-FI" sz="700">
                <a:solidFill>
                  <a:schemeClr val="dk1"/>
                </a:solidFill>
                <a:latin typeface="Gill Sans"/>
                <a:ea typeface="Gill Sans"/>
                <a:cs typeface="Gill Sans"/>
                <a:sym typeface="Gill Sans"/>
              </a:rPr>
              <a:t>5	Kiitos ja lopetus</a:t>
            </a:r>
            <a:endParaRPr sz="7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400"/>
              <a:buFont typeface="Arial"/>
              <a:buNone/>
            </a:pPr>
            <a:r>
              <a:t/>
            </a:r>
            <a:endParaRPr sz="7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900"/>
              <a:buFont typeface="Arial"/>
              <a:buNone/>
            </a:pPr>
            <a:r>
              <a:rPr lang="fi-FI" sz="700">
                <a:solidFill>
                  <a:schemeClr val="dk1"/>
                </a:solidFill>
                <a:latin typeface="Gill Sans"/>
                <a:ea typeface="Gill Sans"/>
                <a:cs typeface="Gill Sans"/>
                <a:sym typeface="Gill Sans"/>
              </a:rPr>
              <a:t>Perusfontti - sano esimerkiksi näin</a:t>
            </a:r>
            <a:endParaRPr sz="7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400"/>
              <a:buFont typeface="Arial"/>
              <a:buNone/>
            </a:pPr>
            <a:r>
              <a:rPr i="1" lang="fi-FI" sz="700">
                <a:solidFill>
                  <a:schemeClr val="dk1"/>
                </a:solidFill>
                <a:latin typeface="Gill Sans"/>
                <a:ea typeface="Gill Sans"/>
                <a:cs typeface="Gill Sans"/>
                <a:sym typeface="Gill Sans"/>
              </a:rPr>
              <a:t>Kursivoitu fontti - ohjaajalle apua keskusteluun</a:t>
            </a:r>
            <a:endParaRPr i="1" sz="7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400"/>
              <a:buFont typeface="Arial"/>
              <a:buNone/>
            </a:pPr>
            <a:r>
              <a:rPr lang="fi-FI" sz="700">
                <a:solidFill>
                  <a:srgbClr val="FF0000"/>
                </a:solidFill>
                <a:latin typeface="Gill Sans"/>
                <a:ea typeface="Gill Sans"/>
                <a:cs typeface="Gill Sans"/>
                <a:sym typeface="Gill Sans"/>
              </a:rPr>
              <a:t>Punaisella: Muuta tarpeen mukaan.</a:t>
            </a:r>
            <a:endParaRPr sz="700">
              <a:solidFill>
                <a:srgbClr val="FF0000"/>
              </a:solidFill>
              <a:latin typeface="Gill Sans"/>
              <a:ea typeface="Gill Sans"/>
              <a:cs typeface="Gill Sans"/>
              <a:sym typeface="Gill Sans"/>
            </a:endParaRPr>
          </a:p>
          <a:p>
            <a:pPr indent="0" lvl="0" marL="0" rtl="0" algn="l">
              <a:spcBef>
                <a:spcPts val="0"/>
              </a:spcBef>
              <a:spcAft>
                <a:spcPts val="0"/>
              </a:spcAft>
              <a:buClr>
                <a:schemeClr val="dk1"/>
              </a:buClr>
              <a:buSzPts val="400"/>
              <a:buFont typeface="Arial"/>
              <a:buNone/>
            </a:pPr>
            <a:r>
              <a:t/>
            </a:r>
            <a:endParaRPr sz="7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400"/>
              <a:buFont typeface="Arial"/>
              <a:buNone/>
            </a:pPr>
            <a:r>
              <a:t/>
            </a:r>
            <a:endParaRPr sz="700">
              <a:solidFill>
                <a:schemeClr val="dk1"/>
              </a:solidFill>
              <a:latin typeface="Gill Sans"/>
              <a:ea typeface="Gill Sans"/>
              <a:cs typeface="Gill Sans"/>
              <a:sym typeface="Gill Sans"/>
            </a:endParaRPr>
          </a:p>
          <a:p>
            <a:pPr indent="-127000" lvl="0" marL="165100" rtl="0" algn="l">
              <a:lnSpc>
                <a:spcPct val="115000"/>
              </a:lnSpc>
              <a:spcBef>
                <a:spcPts val="0"/>
              </a:spcBef>
              <a:spcAft>
                <a:spcPts val="0"/>
              </a:spcAft>
              <a:buClr>
                <a:schemeClr val="dk1"/>
              </a:buClr>
              <a:buSzPts val="600"/>
              <a:buFont typeface="Gill Sans"/>
              <a:buChar char="➔"/>
            </a:pPr>
            <a:r>
              <a:rPr i="1" lang="fi-FI" sz="600">
                <a:solidFill>
                  <a:schemeClr val="dk1"/>
                </a:solidFill>
                <a:latin typeface="Gill Sans"/>
                <a:ea typeface="Gill Sans"/>
                <a:cs typeface="Gill Sans"/>
                <a:sym typeface="Gill Sans"/>
              </a:rPr>
              <a:t>Muistuta tarpeen mukaan Rakentavan keskustelun pelisäännöistä, joihin on yhdessä sitouduttu</a:t>
            </a:r>
            <a:endParaRPr sz="600">
              <a:solidFill>
                <a:schemeClr val="dk1"/>
              </a:solidFill>
              <a:latin typeface="Gill Sans"/>
              <a:ea typeface="Gill Sans"/>
              <a:cs typeface="Gill Sans"/>
              <a:sym typeface="Gill Sans"/>
            </a:endParaRPr>
          </a:p>
          <a:p>
            <a:pPr indent="-127000" lvl="0" marL="165100" rtl="0" algn="l">
              <a:lnSpc>
                <a:spcPct val="115000"/>
              </a:lnSpc>
              <a:spcBef>
                <a:spcPts val="0"/>
              </a:spcBef>
              <a:spcAft>
                <a:spcPts val="0"/>
              </a:spcAft>
              <a:buClr>
                <a:schemeClr val="dk1"/>
              </a:buClr>
              <a:buSzPts val="600"/>
              <a:buFont typeface="Gill Sans"/>
              <a:buChar char="➔"/>
            </a:pPr>
            <a:r>
              <a:rPr i="1" lang="fi-FI" sz="600">
                <a:solidFill>
                  <a:schemeClr val="dk1"/>
                </a:solidFill>
                <a:latin typeface="Gill Sans"/>
                <a:ea typeface="Gill Sans"/>
                <a:cs typeface="Gill Sans"/>
                <a:sym typeface="Gill Sans"/>
              </a:rPr>
              <a:t>Ohjaa keskustelijoita liittymään edellisen puheenvuoroon ja puhumaan omasta kokemuksesta</a:t>
            </a:r>
            <a:endParaRPr i="1" sz="600">
              <a:solidFill>
                <a:schemeClr val="dk1"/>
              </a:solidFill>
              <a:latin typeface="Gill Sans"/>
              <a:ea typeface="Gill Sans"/>
              <a:cs typeface="Gill Sans"/>
              <a:sym typeface="Gill Sans"/>
            </a:endParaRPr>
          </a:p>
          <a:p>
            <a:pPr indent="-127000" lvl="0" marL="165100" rtl="0" algn="l">
              <a:lnSpc>
                <a:spcPct val="115000"/>
              </a:lnSpc>
              <a:spcBef>
                <a:spcPts val="0"/>
              </a:spcBef>
              <a:spcAft>
                <a:spcPts val="0"/>
              </a:spcAft>
              <a:buClr>
                <a:schemeClr val="dk1"/>
              </a:buClr>
              <a:buSzPts val="600"/>
              <a:buFont typeface="Gill Sans"/>
              <a:buChar char="➔"/>
            </a:pPr>
            <a:r>
              <a:rPr i="1" lang="fi-FI" sz="600">
                <a:solidFill>
                  <a:schemeClr val="dk1"/>
                </a:solidFill>
                <a:latin typeface="Gill Sans"/>
                <a:ea typeface="Gill Sans"/>
                <a:cs typeface="Gill Sans"/>
                <a:sym typeface="Gill Sans"/>
              </a:rPr>
              <a:t>Pidä huolta, että hiljaisemmatkin saavat kertoa ja että aktiiviset eivät täytä kaikkea tilaa</a:t>
            </a:r>
            <a:r>
              <a:rPr b="1" i="1" lang="fi-FI" sz="600">
                <a:solidFill>
                  <a:schemeClr val="dk1"/>
                </a:solidFill>
                <a:latin typeface="Gill Sans"/>
                <a:ea typeface="Gill Sans"/>
                <a:cs typeface="Gill Sans"/>
                <a:sym typeface="Gill Sans"/>
              </a:rPr>
              <a:t>.</a:t>
            </a:r>
            <a:endParaRPr b="1" i="1" sz="600">
              <a:solidFill>
                <a:schemeClr val="dk1"/>
              </a:solidFill>
              <a:latin typeface="Gill Sans"/>
              <a:ea typeface="Gill Sans"/>
              <a:cs typeface="Gill Sans"/>
              <a:sym typeface="Gill Sans"/>
            </a:endParaRPr>
          </a:p>
          <a:p>
            <a:pPr indent="-127000" lvl="0" marL="165100" rtl="0" algn="l">
              <a:lnSpc>
                <a:spcPct val="115000"/>
              </a:lnSpc>
              <a:spcBef>
                <a:spcPts val="0"/>
              </a:spcBef>
              <a:spcAft>
                <a:spcPts val="0"/>
              </a:spcAft>
              <a:buClr>
                <a:schemeClr val="dk1"/>
              </a:buClr>
              <a:buSzPts val="600"/>
              <a:buFont typeface="Gill Sans"/>
              <a:buChar char="➔"/>
            </a:pPr>
            <a:r>
              <a:rPr i="1" lang="fi-FI" sz="600">
                <a:solidFill>
                  <a:schemeClr val="dk1"/>
                </a:solidFill>
                <a:latin typeface="Gill Sans"/>
                <a:ea typeface="Gill Sans"/>
                <a:cs typeface="Gill Sans"/>
                <a:sym typeface="Gill Sans"/>
              </a:rPr>
              <a:t>Kirjoita itsellesi osallistujien nimet ylös ja merkkaa nimen kohdalle viiva aina, kun henkilö on käyttänyt puheenvuoron.</a:t>
            </a:r>
            <a:endParaRPr i="1" sz="600">
              <a:solidFill>
                <a:schemeClr val="dk1"/>
              </a:solidFill>
              <a:latin typeface="Gill Sans"/>
              <a:ea typeface="Gill Sans"/>
              <a:cs typeface="Gill Sans"/>
              <a:sym typeface="Gill Sans"/>
            </a:endParaRPr>
          </a:p>
          <a:p>
            <a:pPr indent="0" lvl="0" marL="0" rtl="0" algn="l">
              <a:spcBef>
                <a:spcPts val="0"/>
              </a:spcBef>
              <a:spcAft>
                <a:spcPts val="0"/>
              </a:spcAft>
              <a:buNone/>
            </a:pPr>
            <a:r>
              <a:t/>
            </a:r>
            <a:endParaRPr sz="700">
              <a:solidFill>
                <a:schemeClr val="dk1"/>
              </a:solidFill>
              <a:latin typeface="Gill Sans"/>
              <a:ea typeface="Gill Sans"/>
              <a:cs typeface="Gill Sans"/>
              <a:sym typeface="Gill Sans"/>
            </a:endParaRPr>
          </a:p>
        </p:txBody>
      </p:sp>
      <p:sp>
        <p:nvSpPr>
          <p:cNvPr id="225" name="Google Shape;225;g8c8c0b4e5f_0_18"/>
          <p:cNvSpPr txBox="1"/>
          <p:nvPr/>
        </p:nvSpPr>
        <p:spPr>
          <a:xfrm>
            <a:off x="3145475" y="193975"/>
            <a:ext cx="2463000" cy="2952600"/>
          </a:xfrm>
          <a:prstGeom prst="rect">
            <a:avLst/>
          </a:prstGeom>
          <a:noFill/>
          <a:ln>
            <a:noFill/>
          </a:ln>
        </p:spPr>
        <p:txBody>
          <a:bodyPr anchorCtr="0" anchor="t" bIns="32450" lIns="32450" spcFirstLastPara="1" rIns="32450" wrap="square" tIns="32450">
            <a:noAutofit/>
          </a:bodyPr>
          <a:lstStyle/>
          <a:p>
            <a:pPr indent="0" lvl="0" marL="0" marR="0" rtl="0" algn="ctr">
              <a:lnSpc>
                <a:spcPct val="100000"/>
              </a:lnSpc>
              <a:spcBef>
                <a:spcPts val="0"/>
              </a:spcBef>
              <a:spcAft>
                <a:spcPts val="0"/>
              </a:spcAft>
              <a:buClr>
                <a:schemeClr val="dk1"/>
              </a:buClr>
              <a:buSzPts val="900"/>
              <a:buFont typeface="Arial"/>
              <a:buNone/>
            </a:pPr>
            <a:r>
              <a:rPr b="1" i="0" lang="fi-FI" sz="900" u="none" cap="none" strike="noStrike">
                <a:solidFill>
                  <a:schemeClr val="dk1"/>
                </a:solidFill>
                <a:latin typeface="Gill Sans"/>
                <a:ea typeface="Gill Sans"/>
                <a:cs typeface="Gill Sans"/>
                <a:sym typeface="Gill Sans"/>
              </a:rPr>
              <a:t>Yhteinen keskustelu</a:t>
            </a:r>
            <a:endParaRPr b="1" i="0" sz="900" u="none" cap="none" strike="noStrike">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chemeClr val="dk1"/>
              </a:buClr>
              <a:buSzPts val="900"/>
              <a:buFont typeface="Arial"/>
              <a:buNone/>
            </a:pPr>
            <a:r>
              <a:t/>
            </a:r>
            <a:endParaRPr b="1" i="0" sz="900" u="none" cap="none" strike="noStrike">
              <a:solidFill>
                <a:schemeClr val="dk1"/>
              </a:solidFill>
              <a:latin typeface="Gill Sans"/>
              <a:ea typeface="Gill Sans"/>
              <a:cs typeface="Gill Sans"/>
              <a:sym typeface="Gill Sans"/>
            </a:endParaRPr>
          </a:p>
          <a:p>
            <a:pPr indent="0" lvl="0" marL="0" marR="0" rtl="0" algn="l">
              <a:lnSpc>
                <a:spcPct val="115000"/>
              </a:lnSpc>
              <a:spcBef>
                <a:spcPts val="0"/>
              </a:spcBef>
              <a:spcAft>
                <a:spcPts val="0"/>
              </a:spcAft>
              <a:buClr>
                <a:schemeClr val="dk1"/>
              </a:buClr>
              <a:buSzPts val="400"/>
              <a:buFont typeface="Arial"/>
              <a:buNone/>
            </a:pPr>
            <a:r>
              <a:rPr i="0" lang="fi-FI" sz="700" u="none" cap="none" strike="noStrike">
                <a:solidFill>
                  <a:schemeClr val="dk1"/>
                </a:solidFill>
                <a:latin typeface="Gill Sans"/>
                <a:ea typeface="Gill Sans"/>
                <a:cs typeface="Gill Sans"/>
                <a:sym typeface="Gill Sans"/>
              </a:rPr>
              <a:t>Nyt olisi kiva kuulla, mitä kirjoitit </a:t>
            </a:r>
            <a:r>
              <a:rPr lang="fi-FI" sz="700">
                <a:solidFill>
                  <a:schemeClr val="dk1"/>
                </a:solidFill>
                <a:latin typeface="Gill Sans"/>
                <a:ea typeface="Gill Sans"/>
                <a:cs typeface="Gill Sans"/>
                <a:sym typeface="Gill Sans"/>
              </a:rPr>
              <a:t>TAI</a:t>
            </a:r>
            <a:r>
              <a:rPr i="0" lang="fi-FI" sz="700" u="none" cap="none" strike="noStrike">
                <a:solidFill>
                  <a:schemeClr val="dk1"/>
                </a:solidFill>
                <a:latin typeface="Gill Sans"/>
                <a:ea typeface="Gill Sans"/>
                <a:cs typeface="Gill Sans"/>
                <a:sym typeface="Gill Sans"/>
              </a:rPr>
              <a:t> mistä juttelitte.</a:t>
            </a:r>
            <a:r>
              <a:rPr lang="fi-FI" sz="700">
                <a:solidFill>
                  <a:schemeClr val="dk1"/>
                </a:solidFill>
                <a:latin typeface="Gill Sans"/>
                <a:ea typeface="Gill Sans"/>
                <a:cs typeface="Gill Sans"/>
                <a:sym typeface="Gill Sans"/>
              </a:rPr>
              <a:t> Pidetään omat puheenvuorot tiiviinä, jotta meillä kaikilla on mahdollisuus osallistua keskusteluun.</a:t>
            </a:r>
            <a:endParaRPr sz="700">
              <a:solidFill>
                <a:schemeClr val="dk1"/>
              </a:solidFill>
              <a:latin typeface="Gill Sans"/>
              <a:ea typeface="Gill Sans"/>
              <a:cs typeface="Gill Sans"/>
              <a:sym typeface="Gill Sans"/>
            </a:endParaRPr>
          </a:p>
          <a:p>
            <a:pPr indent="0" lvl="0" marL="0" marR="0" rtl="0" algn="l">
              <a:lnSpc>
                <a:spcPct val="115000"/>
              </a:lnSpc>
              <a:spcBef>
                <a:spcPts val="0"/>
              </a:spcBef>
              <a:spcAft>
                <a:spcPts val="0"/>
              </a:spcAft>
              <a:buClr>
                <a:schemeClr val="dk1"/>
              </a:buClr>
              <a:buSzPts val="400"/>
              <a:buFont typeface="Arial"/>
              <a:buNone/>
            </a:pPr>
            <a:r>
              <a:t/>
            </a:r>
            <a:endParaRPr sz="700">
              <a:solidFill>
                <a:schemeClr val="dk1"/>
              </a:solidFill>
              <a:latin typeface="Gill Sans"/>
              <a:ea typeface="Gill Sans"/>
              <a:cs typeface="Gill Sans"/>
              <a:sym typeface="Gill Sans"/>
            </a:endParaRPr>
          </a:p>
          <a:p>
            <a:pPr indent="0" lvl="0" marL="0" marR="0" rtl="0" algn="l">
              <a:lnSpc>
                <a:spcPct val="115000"/>
              </a:lnSpc>
              <a:spcBef>
                <a:spcPts val="0"/>
              </a:spcBef>
              <a:spcAft>
                <a:spcPts val="0"/>
              </a:spcAft>
              <a:buClr>
                <a:schemeClr val="dk1"/>
              </a:buClr>
              <a:buSzPts val="400"/>
              <a:buFont typeface="Arial"/>
              <a:buNone/>
            </a:pPr>
            <a:r>
              <a:rPr i="0" lang="fi-FI" sz="700" u="none" cap="none" strike="noStrike">
                <a:solidFill>
                  <a:schemeClr val="dk1"/>
                </a:solidFill>
                <a:latin typeface="Gill Sans"/>
                <a:ea typeface="Gill Sans"/>
                <a:cs typeface="Gill Sans"/>
                <a:sym typeface="Gill Sans"/>
              </a:rPr>
              <a:t>Kuka haluaisi aloittaa?</a:t>
            </a:r>
            <a:r>
              <a:rPr lang="fi-FI" sz="700">
                <a:solidFill>
                  <a:schemeClr val="dk1"/>
                </a:solidFill>
                <a:latin typeface="Gill Sans"/>
                <a:ea typeface="Gill Sans"/>
                <a:cs typeface="Gill Sans"/>
                <a:sym typeface="Gill Sans"/>
              </a:rPr>
              <a:t> </a:t>
            </a:r>
            <a:endParaRPr sz="700">
              <a:solidFill>
                <a:schemeClr val="dk1"/>
              </a:solidFill>
              <a:latin typeface="Gill Sans"/>
              <a:ea typeface="Gill Sans"/>
              <a:cs typeface="Gill Sans"/>
              <a:sym typeface="Gill Sans"/>
            </a:endParaRPr>
          </a:p>
          <a:p>
            <a:pPr indent="0" lvl="0" marL="0" marR="0" rtl="0" algn="l">
              <a:lnSpc>
                <a:spcPct val="115000"/>
              </a:lnSpc>
              <a:spcBef>
                <a:spcPts val="0"/>
              </a:spcBef>
              <a:spcAft>
                <a:spcPts val="0"/>
              </a:spcAft>
              <a:buClr>
                <a:schemeClr val="dk1"/>
              </a:buClr>
              <a:buSzPts val="400"/>
              <a:buFont typeface="Arial"/>
              <a:buNone/>
            </a:pPr>
            <a:r>
              <a:rPr i="0" lang="fi-FI" sz="700" u="none" cap="none" strike="noStrike">
                <a:solidFill>
                  <a:schemeClr val="dk1"/>
                </a:solidFill>
                <a:latin typeface="Gill Sans"/>
                <a:ea typeface="Gill Sans"/>
                <a:cs typeface="Gill Sans"/>
                <a:sym typeface="Gill Sans"/>
              </a:rPr>
              <a:t>..Entä mistä te muut keskustelitte, oliko samanlaisia vai erilaisia </a:t>
            </a:r>
            <a:r>
              <a:rPr lang="fi-FI" sz="700">
                <a:solidFill>
                  <a:schemeClr val="dk1"/>
                </a:solidFill>
                <a:latin typeface="Gill Sans"/>
                <a:ea typeface="Gill Sans"/>
                <a:cs typeface="Gill Sans"/>
                <a:sym typeface="Gill Sans"/>
              </a:rPr>
              <a:t>kokemuksia</a:t>
            </a:r>
            <a:r>
              <a:rPr i="0" lang="fi-FI" sz="700" u="none" cap="none" strike="noStrike">
                <a:solidFill>
                  <a:schemeClr val="dk1"/>
                </a:solidFill>
                <a:latin typeface="Gill Sans"/>
                <a:ea typeface="Gill Sans"/>
                <a:cs typeface="Gill Sans"/>
                <a:sym typeface="Gill Sans"/>
              </a:rPr>
              <a:t>?</a:t>
            </a:r>
            <a:endParaRPr i="0" sz="700" u="none" cap="none" strike="noStrike">
              <a:solidFill>
                <a:schemeClr val="dk1"/>
              </a:solidFill>
              <a:latin typeface="Gill Sans"/>
              <a:ea typeface="Gill Sans"/>
              <a:cs typeface="Gill Sans"/>
              <a:sym typeface="Gill Sans"/>
            </a:endParaRPr>
          </a:p>
          <a:p>
            <a:pPr indent="0" lvl="0" marL="0" marR="0" rtl="0" algn="l">
              <a:lnSpc>
                <a:spcPct val="115000"/>
              </a:lnSpc>
              <a:spcBef>
                <a:spcPts val="0"/>
              </a:spcBef>
              <a:spcAft>
                <a:spcPts val="0"/>
              </a:spcAft>
              <a:buClr>
                <a:schemeClr val="dk1"/>
              </a:buClr>
              <a:buSzPts val="400"/>
              <a:buFont typeface="Arial"/>
              <a:buNone/>
            </a:pPr>
            <a:r>
              <a:t/>
            </a:r>
            <a:endParaRPr sz="700">
              <a:solidFill>
                <a:schemeClr val="dk1"/>
              </a:solidFill>
              <a:latin typeface="Gill Sans"/>
              <a:ea typeface="Gill Sans"/>
              <a:cs typeface="Gill Sans"/>
              <a:sym typeface="Gill Sans"/>
            </a:endParaRPr>
          </a:p>
          <a:p>
            <a:pPr indent="-133350" lvl="0" marL="165100" rtl="0" algn="l">
              <a:lnSpc>
                <a:spcPct val="115000"/>
              </a:lnSpc>
              <a:spcBef>
                <a:spcPts val="0"/>
              </a:spcBef>
              <a:spcAft>
                <a:spcPts val="0"/>
              </a:spcAft>
              <a:buClr>
                <a:schemeClr val="dk1"/>
              </a:buClr>
              <a:buSzPts val="700"/>
              <a:buFont typeface="Gill Sans"/>
              <a:buChar char="➔"/>
            </a:pPr>
            <a:r>
              <a:rPr i="1" lang="fi-FI" sz="700">
                <a:solidFill>
                  <a:schemeClr val="dk1"/>
                </a:solidFill>
                <a:latin typeface="Gill Sans"/>
                <a:ea typeface="Gill Sans"/>
                <a:cs typeface="Gill Sans"/>
                <a:sym typeface="Gill Sans"/>
              </a:rPr>
              <a:t>Voit kysyä suoraan joltakulta, jos keskustelua on vaikeaa saada käyntiin</a:t>
            </a:r>
            <a:endParaRPr i="1" sz="700">
              <a:solidFill>
                <a:schemeClr val="dk1"/>
              </a:solidFill>
              <a:latin typeface="Gill Sans"/>
              <a:ea typeface="Gill Sans"/>
              <a:cs typeface="Gill Sans"/>
              <a:sym typeface="Gill Sans"/>
            </a:endParaRPr>
          </a:p>
          <a:p>
            <a:pPr indent="-133350" lvl="0" marL="165100" rtl="0" algn="l">
              <a:lnSpc>
                <a:spcPct val="115000"/>
              </a:lnSpc>
              <a:spcBef>
                <a:spcPts val="0"/>
              </a:spcBef>
              <a:spcAft>
                <a:spcPts val="0"/>
              </a:spcAft>
              <a:buClr>
                <a:schemeClr val="dk1"/>
              </a:buClr>
              <a:buSzPts val="700"/>
              <a:buFont typeface="Gill Sans"/>
              <a:buChar char="➔"/>
            </a:pPr>
            <a:r>
              <a:rPr i="1" lang="fi-FI" sz="700">
                <a:solidFill>
                  <a:schemeClr val="dk1"/>
                </a:solidFill>
                <a:latin typeface="Gill Sans"/>
                <a:ea typeface="Gill Sans"/>
                <a:cs typeface="Gill Sans"/>
                <a:sym typeface="Gill Sans"/>
              </a:rPr>
              <a:t>Kysy tässä vaiheessa kaikilta jokin ajatus, vaikka he eivät itse pyytäisi puheenvuoroa.</a:t>
            </a:r>
            <a:endParaRPr i="1" sz="700">
              <a:solidFill>
                <a:schemeClr val="dk1"/>
              </a:solidFill>
              <a:latin typeface="Gill Sans"/>
              <a:ea typeface="Gill Sans"/>
              <a:cs typeface="Gill Sans"/>
              <a:sym typeface="Gill Sans"/>
            </a:endParaRPr>
          </a:p>
          <a:p>
            <a:pPr indent="0" lvl="0" marL="0" rtl="0" algn="l">
              <a:lnSpc>
                <a:spcPct val="115000"/>
              </a:lnSpc>
              <a:spcBef>
                <a:spcPts val="0"/>
              </a:spcBef>
              <a:spcAft>
                <a:spcPts val="0"/>
              </a:spcAft>
              <a:buNone/>
            </a:pPr>
            <a:r>
              <a:t/>
            </a:r>
            <a:endParaRPr i="1" sz="700">
              <a:solidFill>
                <a:schemeClr val="dk1"/>
              </a:solidFill>
              <a:latin typeface="Gill Sans"/>
              <a:ea typeface="Gill Sans"/>
              <a:cs typeface="Gill Sans"/>
              <a:sym typeface="Gill Sans"/>
            </a:endParaRPr>
          </a:p>
          <a:p>
            <a:pPr indent="0" lvl="0" marL="0" rtl="0" algn="l">
              <a:lnSpc>
                <a:spcPct val="115000"/>
              </a:lnSpc>
              <a:spcBef>
                <a:spcPts val="0"/>
              </a:spcBef>
              <a:spcAft>
                <a:spcPts val="0"/>
              </a:spcAft>
              <a:buNone/>
            </a:pPr>
            <a:r>
              <a:t/>
            </a:r>
            <a:endParaRPr i="1" sz="700">
              <a:solidFill>
                <a:schemeClr val="dk1"/>
              </a:solidFill>
              <a:latin typeface="Gill Sans"/>
              <a:ea typeface="Gill Sans"/>
              <a:cs typeface="Gill Sans"/>
              <a:sym typeface="Gill Sans"/>
            </a:endParaRPr>
          </a:p>
          <a:p>
            <a:pPr indent="0" lvl="0" marL="0" rtl="0" algn="l">
              <a:lnSpc>
                <a:spcPct val="115000"/>
              </a:lnSpc>
              <a:spcBef>
                <a:spcPts val="0"/>
              </a:spcBef>
              <a:spcAft>
                <a:spcPts val="0"/>
              </a:spcAft>
              <a:buNone/>
            </a:pPr>
            <a:r>
              <a:rPr lang="fi-FI" sz="700">
                <a:solidFill>
                  <a:schemeClr val="dk1"/>
                </a:solidFill>
                <a:latin typeface="Gill Sans"/>
                <a:ea typeface="Gill Sans"/>
                <a:cs typeface="Gill Sans"/>
                <a:sym typeface="Gill Sans"/>
              </a:rPr>
              <a:t>Kiitos kaikille. Nostitte esiin esimerkiksi seuraavia tunteita ja ajatuksia: ...</a:t>
            </a:r>
            <a:endParaRPr b="1" sz="700">
              <a:solidFill>
                <a:schemeClr val="dk1"/>
              </a:solidFill>
              <a:latin typeface="Gill Sans"/>
              <a:ea typeface="Gill Sans"/>
              <a:cs typeface="Gill Sans"/>
              <a:sym typeface="Gill Sans"/>
            </a:endParaRPr>
          </a:p>
          <a:p>
            <a:pPr indent="0" lvl="0" marL="1993900" rtl="0" algn="l">
              <a:spcBef>
                <a:spcPts val="0"/>
              </a:spcBef>
              <a:spcAft>
                <a:spcPts val="0"/>
              </a:spcAft>
              <a:buNone/>
            </a:pPr>
            <a:r>
              <a:t/>
            </a:r>
            <a:endParaRPr b="1" sz="700">
              <a:solidFill>
                <a:schemeClr val="dk1"/>
              </a:solidFill>
              <a:latin typeface="Gill Sans"/>
              <a:ea typeface="Gill Sans"/>
              <a:cs typeface="Gill Sans"/>
              <a:sym typeface="Gill Sans"/>
            </a:endParaRPr>
          </a:p>
          <a:p>
            <a:pPr indent="0" lvl="0" marL="0" rtl="0" algn="l">
              <a:spcBef>
                <a:spcPts val="0"/>
              </a:spcBef>
              <a:spcAft>
                <a:spcPts val="0"/>
              </a:spcAft>
              <a:buNone/>
            </a:pPr>
            <a:r>
              <a:t/>
            </a:r>
            <a:endParaRPr b="1" sz="700">
              <a:solidFill>
                <a:schemeClr val="dk1"/>
              </a:solidFill>
              <a:latin typeface="Gill Sans"/>
              <a:ea typeface="Gill Sans"/>
              <a:cs typeface="Gill Sans"/>
              <a:sym typeface="Gill Sans"/>
            </a:endParaRPr>
          </a:p>
          <a:p>
            <a:pPr indent="0" lvl="0" marL="1993900" rtl="0" algn="l">
              <a:spcBef>
                <a:spcPts val="0"/>
              </a:spcBef>
              <a:spcAft>
                <a:spcPts val="0"/>
              </a:spcAft>
              <a:buNone/>
            </a:pPr>
            <a:r>
              <a:t/>
            </a:r>
            <a:endParaRPr b="1" sz="700">
              <a:solidFill>
                <a:schemeClr val="dk1"/>
              </a:solidFill>
              <a:latin typeface="Gill Sans"/>
              <a:ea typeface="Gill Sans"/>
              <a:cs typeface="Gill Sans"/>
              <a:sym typeface="Gill Sans"/>
            </a:endParaRPr>
          </a:p>
          <a:p>
            <a:pPr indent="0" lvl="0" marL="1993900" rtl="0" algn="l">
              <a:spcBef>
                <a:spcPts val="0"/>
              </a:spcBef>
              <a:spcAft>
                <a:spcPts val="0"/>
              </a:spcAft>
              <a:buNone/>
            </a:pPr>
            <a:r>
              <a:t/>
            </a:r>
            <a:endParaRPr b="1" sz="700">
              <a:solidFill>
                <a:schemeClr val="dk1"/>
              </a:solidFill>
              <a:latin typeface="Gill Sans"/>
              <a:ea typeface="Gill Sans"/>
              <a:cs typeface="Gill Sans"/>
              <a:sym typeface="Gill Sans"/>
            </a:endParaRPr>
          </a:p>
          <a:p>
            <a:pPr indent="0" lvl="0" marL="1993900" rtl="0" algn="l">
              <a:spcBef>
                <a:spcPts val="0"/>
              </a:spcBef>
              <a:spcAft>
                <a:spcPts val="0"/>
              </a:spcAft>
              <a:buNone/>
            </a:pPr>
            <a:r>
              <a:rPr b="1" lang="fi-FI" sz="700">
                <a:solidFill>
                  <a:schemeClr val="dk1"/>
                </a:solidFill>
                <a:latin typeface="Gill Sans"/>
                <a:ea typeface="Gill Sans"/>
                <a:cs typeface="Gill Sans"/>
                <a:sym typeface="Gill Sans"/>
              </a:rPr>
              <a:t>20</a:t>
            </a:r>
            <a:r>
              <a:rPr b="1" i="0" lang="fi-FI" sz="700" u="none" cap="none" strike="noStrike">
                <a:solidFill>
                  <a:schemeClr val="dk1"/>
                </a:solidFill>
                <a:latin typeface="Gill Sans"/>
                <a:ea typeface="Gill Sans"/>
                <a:cs typeface="Gill Sans"/>
                <a:sym typeface="Gill Sans"/>
              </a:rPr>
              <a:t> min</a:t>
            </a:r>
            <a:endParaRPr b="1" i="0" sz="700" u="none" cap="none" strike="noStrike">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t/>
            </a:r>
            <a:endParaRPr i="0" sz="7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t/>
            </a:r>
            <a:endParaRPr i="0" sz="7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500"/>
              <a:buFont typeface="Arial"/>
              <a:buNone/>
            </a:pPr>
            <a:r>
              <a:t/>
            </a:r>
            <a:endParaRPr i="0" sz="700" u="none" cap="none" strike="noStrike">
              <a:solidFill>
                <a:srgbClr val="000000"/>
              </a:solidFill>
              <a:latin typeface="Gill Sans"/>
              <a:ea typeface="Gill Sans"/>
              <a:cs typeface="Gill Sans"/>
              <a:sym typeface="Gill Sans"/>
            </a:endParaRPr>
          </a:p>
        </p:txBody>
      </p:sp>
      <p:pic>
        <p:nvPicPr>
          <p:cNvPr id="226" name="Google Shape;226;g8c8c0b4e5f_0_18"/>
          <p:cNvPicPr preferRelativeResize="0"/>
          <p:nvPr/>
        </p:nvPicPr>
        <p:blipFill rotWithShape="1">
          <a:blip r:embed="rId3">
            <a:alphaModFix/>
          </a:blip>
          <a:srcRect b="0" l="0" r="0" t="0"/>
          <a:stretch/>
        </p:blipFill>
        <p:spPr>
          <a:xfrm>
            <a:off x="2366399" y="2909051"/>
            <a:ext cx="1027202" cy="237050"/>
          </a:xfrm>
          <a:prstGeom prst="rect">
            <a:avLst/>
          </a:prstGeom>
          <a:noFill/>
          <a:ln>
            <a:noFill/>
          </a:ln>
        </p:spPr>
      </p:pic>
      <p:cxnSp>
        <p:nvCxnSpPr>
          <p:cNvPr id="227" name="Google Shape;227;g8c8c0b4e5f_0_18"/>
          <p:cNvCxnSpPr/>
          <p:nvPr/>
        </p:nvCxnSpPr>
        <p:spPr>
          <a:xfrm>
            <a:off x="2880000" y="145075"/>
            <a:ext cx="0" cy="2687400"/>
          </a:xfrm>
          <a:prstGeom prst="straightConnector1">
            <a:avLst/>
          </a:prstGeom>
          <a:noFill/>
          <a:ln cap="flat" cmpd="sng" w="19050">
            <a:solidFill>
              <a:srgbClr val="FFE006"/>
            </a:solidFill>
            <a:prstDash val="solid"/>
            <a:round/>
            <a:headEnd len="med" w="med" type="none"/>
            <a:tailEnd len="med" w="med" type="none"/>
          </a:ln>
        </p:spPr>
      </p:cxn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sp>
        <p:nvSpPr>
          <p:cNvPr id="233" name="Google Shape;233;gc0f2b2eed9_0_4"/>
          <p:cNvSpPr txBox="1"/>
          <p:nvPr/>
        </p:nvSpPr>
        <p:spPr>
          <a:xfrm>
            <a:off x="3112025" y="176625"/>
            <a:ext cx="2442300" cy="28929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fi-FI" sz="900">
                <a:solidFill>
                  <a:schemeClr val="dk1"/>
                </a:solidFill>
                <a:latin typeface="Gill Sans"/>
                <a:ea typeface="Gill Sans"/>
                <a:cs typeface="Gill Sans"/>
                <a:sym typeface="Gill Sans"/>
              </a:rPr>
              <a:t>Yhteinen keskustelu jatkuu</a:t>
            </a:r>
            <a:endParaRPr b="1" sz="900">
              <a:solidFill>
                <a:schemeClr val="dk1"/>
              </a:solidFill>
              <a:latin typeface="Gill Sans"/>
              <a:ea typeface="Gill Sans"/>
              <a:cs typeface="Gill Sans"/>
              <a:sym typeface="Gill Sans"/>
            </a:endParaRPr>
          </a:p>
          <a:p>
            <a:pPr indent="0" lvl="0" marL="0" rtl="0" algn="l">
              <a:lnSpc>
                <a:spcPct val="115000"/>
              </a:lnSpc>
              <a:spcBef>
                <a:spcPts val="0"/>
              </a:spcBef>
              <a:spcAft>
                <a:spcPts val="0"/>
              </a:spcAft>
              <a:buNone/>
            </a:pPr>
            <a:r>
              <a:t/>
            </a:r>
            <a:endParaRPr sz="700">
              <a:solidFill>
                <a:schemeClr val="dk1"/>
              </a:solidFill>
              <a:latin typeface="Gill Sans"/>
              <a:ea typeface="Gill Sans"/>
              <a:cs typeface="Gill Sans"/>
              <a:sym typeface="Gill Sans"/>
            </a:endParaRPr>
          </a:p>
          <a:p>
            <a:pPr indent="0" lvl="0" marL="0" rtl="0" algn="l">
              <a:lnSpc>
                <a:spcPct val="115000"/>
              </a:lnSpc>
              <a:spcBef>
                <a:spcPts val="0"/>
              </a:spcBef>
              <a:spcAft>
                <a:spcPts val="0"/>
              </a:spcAft>
              <a:buNone/>
            </a:pPr>
            <a:r>
              <a:rPr lang="fi-FI" sz="700">
                <a:solidFill>
                  <a:schemeClr val="dk1"/>
                </a:solidFill>
                <a:latin typeface="Gill Sans"/>
                <a:ea typeface="Gill Sans"/>
                <a:cs typeface="Gill Sans"/>
                <a:sym typeface="Gill Sans"/>
              </a:rPr>
              <a:t>Kiitos äskeisestä jakamisesta. Nyt pyydän, että k</a:t>
            </a:r>
            <a:r>
              <a:rPr lang="fi-FI" sz="700">
                <a:solidFill>
                  <a:schemeClr val="dk1"/>
                </a:solidFill>
                <a:latin typeface="Gill Sans"/>
                <a:ea typeface="Gill Sans"/>
                <a:cs typeface="Gill Sans"/>
                <a:sym typeface="Gill Sans"/>
              </a:rPr>
              <a:t>ertokaa jostain omasta kokemuksesta, tapahtumasta tai tilanteesta, jotka liittyvät tai vaikuttavat omiin pohdintoihisi koskien </a:t>
            </a:r>
            <a:r>
              <a:rPr lang="fi-FI" sz="700">
                <a:solidFill>
                  <a:srgbClr val="FF0000"/>
                </a:solidFill>
                <a:latin typeface="Gill Sans"/>
                <a:ea typeface="Gill Sans"/>
                <a:cs typeface="Gill Sans"/>
                <a:sym typeface="Gill Sans"/>
              </a:rPr>
              <a:t>Tulevaisuusbarometrin tuloksia</a:t>
            </a:r>
            <a:r>
              <a:rPr lang="fi-FI" sz="700">
                <a:solidFill>
                  <a:schemeClr val="dk1"/>
                </a:solidFill>
                <a:latin typeface="Gill Sans"/>
                <a:ea typeface="Gill Sans"/>
                <a:cs typeface="Gill Sans"/>
                <a:sym typeface="Gill Sans"/>
              </a:rPr>
              <a:t> tai ovat vaikuttaneet siihen, mitä ajattelette tästä aiheesta. Voitte hetken aikaa pohtia rauhassa </a:t>
            </a:r>
            <a:r>
              <a:rPr lang="fi-FI" sz="700">
                <a:solidFill>
                  <a:srgbClr val="FF0000"/>
                </a:solidFill>
                <a:latin typeface="Gill Sans"/>
                <a:ea typeface="Gill Sans"/>
                <a:cs typeface="Gill Sans"/>
                <a:sym typeface="Gill Sans"/>
              </a:rPr>
              <a:t>ja pidetään vaikka samalla pieni tauko</a:t>
            </a:r>
            <a:r>
              <a:rPr lang="fi-FI" sz="700">
                <a:solidFill>
                  <a:schemeClr val="dk1"/>
                </a:solidFill>
                <a:latin typeface="Gill Sans"/>
                <a:ea typeface="Gill Sans"/>
                <a:cs typeface="Gill Sans"/>
                <a:sym typeface="Gill Sans"/>
              </a:rPr>
              <a:t>. </a:t>
            </a:r>
            <a:endParaRPr sz="700">
              <a:solidFill>
                <a:schemeClr val="dk1"/>
              </a:solidFill>
              <a:latin typeface="Gill Sans"/>
              <a:ea typeface="Gill Sans"/>
              <a:cs typeface="Gill Sans"/>
              <a:sym typeface="Gill Sans"/>
            </a:endParaRPr>
          </a:p>
          <a:p>
            <a:pPr indent="0" lvl="0" marL="0" rtl="0" algn="l">
              <a:lnSpc>
                <a:spcPct val="115000"/>
              </a:lnSpc>
              <a:spcBef>
                <a:spcPts val="0"/>
              </a:spcBef>
              <a:spcAft>
                <a:spcPts val="0"/>
              </a:spcAft>
              <a:buNone/>
            </a:pPr>
            <a:r>
              <a:t/>
            </a:r>
            <a:endParaRPr sz="700">
              <a:solidFill>
                <a:schemeClr val="dk1"/>
              </a:solidFill>
              <a:latin typeface="Gill Sans"/>
              <a:ea typeface="Gill Sans"/>
              <a:cs typeface="Gill Sans"/>
              <a:sym typeface="Gill Sans"/>
            </a:endParaRPr>
          </a:p>
          <a:p>
            <a:pPr indent="0" lvl="0" marL="0" rtl="0" algn="l">
              <a:lnSpc>
                <a:spcPct val="115000"/>
              </a:lnSpc>
              <a:spcBef>
                <a:spcPts val="0"/>
              </a:spcBef>
              <a:spcAft>
                <a:spcPts val="0"/>
              </a:spcAft>
              <a:buNone/>
            </a:pPr>
            <a:r>
              <a:rPr lang="fi-FI" sz="700">
                <a:solidFill>
                  <a:schemeClr val="dk1"/>
                </a:solidFill>
                <a:latin typeface="Gill Sans"/>
                <a:ea typeface="Gill Sans"/>
                <a:cs typeface="Gill Sans"/>
                <a:sym typeface="Gill Sans"/>
              </a:rPr>
              <a:t>Noin. Kuka haluaisi aloittaa?...Kiitos. Millaisia kokemuksia teillä muilla tuli mieleen, kun kuuntelitte äskeistä kokemusta?</a:t>
            </a:r>
            <a:endParaRPr sz="700">
              <a:solidFill>
                <a:schemeClr val="dk1"/>
              </a:solidFill>
              <a:latin typeface="Gill Sans"/>
              <a:ea typeface="Gill Sans"/>
              <a:cs typeface="Gill Sans"/>
              <a:sym typeface="Gill Sans"/>
            </a:endParaRPr>
          </a:p>
          <a:p>
            <a:pPr indent="0" lvl="0" marL="0" rtl="0" algn="just">
              <a:spcBef>
                <a:spcPts val="0"/>
              </a:spcBef>
              <a:spcAft>
                <a:spcPts val="0"/>
              </a:spcAft>
              <a:buNone/>
            </a:pPr>
            <a:r>
              <a:t/>
            </a:r>
            <a:endParaRPr sz="700">
              <a:solidFill>
                <a:schemeClr val="dk1"/>
              </a:solidFill>
              <a:latin typeface="Gill Sans"/>
              <a:ea typeface="Gill Sans"/>
              <a:cs typeface="Gill Sans"/>
              <a:sym typeface="Gill Sans"/>
            </a:endParaRPr>
          </a:p>
          <a:p>
            <a:pPr indent="0" lvl="0" marL="0" rtl="0" algn="just">
              <a:lnSpc>
                <a:spcPct val="115000"/>
              </a:lnSpc>
              <a:spcBef>
                <a:spcPts val="0"/>
              </a:spcBef>
              <a:spcAft>
                <a:spcPts val="0"/>
              </a:spcAft>
              <a:buNone/>
            </a:pPr>
            <a:r>
              <a:rPr b="1" i="1" lang="fi-FI" sz="700">
                <a:solidFill>
                  <a:schemeClr val="dk1"/>
                </a:solidFill>
                <a:latin typeface="Gill Sans"/>
                <a:ea typeface="Gill Sans"/>
                <a:cs typeface="Gill Sans"/>
                <a:sym typeface="Gill Sans"/>
              </a:rPr>
              <a:t>Apukysymyksiä ohjaajalle: </a:t>
            </a:r>
            <a:endParaRPr b="1" i="1" sz="700">
              <a:solidFill>
                <a:schemeClr val="dk1"/>
              </a:solidFill>
              <a:latin typeface="Gill Sans"/>
              <a:ea typeface="Gill Sans"/>
              <a:cs typeface="Gill Sans"/>
              <a:sym typeface="Gill Sans"/>
            </a:endParaRPr>
          </a:p>
          <a:p>
            <a:pPr indent="0" lvl="0" marL="0" rtl="0" algn="just">
              <a:lnSpc>
                <a:spcPct val="115000"/>
              </a:lnSpc>
              <a:spcBef>
                <a:spcPts val="0"/>
              </a:spcBef>
              <a:spcAft>
                <a:spcPts val="0"/>
              </a:spcAft>
              <a:buNone/>
            </a:pPr>
            <a:r>
              <a:t/>
            </a:r>
            <a:endParaRPr b="1" i="1" sz="700">
              <a:solidFill>
                <a:schemeClr val="dk1"/>
              </a:solidFill>
              <a:latin typeface="Gill Sans"/>
              <a:ea typeface="Gill Sans"/>
              <a:cs typeface="Gill Sans"/>
              <a:sym typeface="Gill Sans"/>
            </a:endParaRPr>
          </a:p>
          <a:p>
            <a:pPr indent="0" lvl="0" marL="0" rtl="0" algn="just">
              <a:lnSpc>
                <a:spcPct val="115000"/>
              </a:lnSpc>
              <a:spcBef>
                <a:spcPts val="0"/>
              </a:spcBef>
              <a:spcAft>
                <a:spcPts val="0"/>
              </a:spcAft>
              <a:buNone/>
            </a:pPr>
            <a:r>
              <a:rPr lang="fi-FI" sz="700">
                <a:solidFill>
                  <a:schemeClr val="dk1"/>
                </a:solidFill>
                <a:latin typeface="Gill Sans"/>
                <a:ea typeface="Gill Sans"/>
                <a:cs typeface="Gill Sans"/>
                <a:sym typeface="Gill Sans"/>
              </a:rPr>
              <a:t>Mikä yllätti kyselyn tuloksissa, miksi? Mihin tuloksiin pystyit itse liittymään? Mikä sai huolestumaan? Mikä herätti toivoa?</a:t>
            </a:r>
            <a:endParaRPr sz="700">
              <a:solidFill>
                <a:schemeClr val="dk1"/>
              </a:solidFill>
              <a:latin typeface="Gill Sans"/>
              <a:ea typeface="Gill Sans"/>
              <a:cs typeface="Gill Sans"/>
              <a:sym typeface="Gill Sans"/>
            </a:endParaRPr>
          </a:p>
          <a:p>
            <a:pPr indent="0" lvl="0" marL="0" rtl="0" algn="just">
              <a:lnSpc>
                <a:spcPct val="115000"/>
              </a:lnSpc>
              <a:spcBef>
                <a:spcPts val="0"/>
              </a:spcBef>
              <a:spcAft>
                <a:spcPts val="0"/>
              </a:spcAft>
              <a:buClr>
                <a:schemeClr val="dk1"/>
              </a:buClr>
              <a:buSzPts val="1100"/>
              <a:buFont typeface="Arial"/>
              <a:buNone/>
            </a:pPr>
            <a:r>
              <a:t/>
            </a:r>
            <a:endParaRPr sz="700">
              <a:solidFill>
                <a:schemeClr val="dk1"/>
              </a:solidFill>
              <a:latin typeface="Gill Sans"/>
              <a:ea typeface="Gill Sans"/>
              <a:cs typeface="Gill Sans"/>
              <a:sym typeface="Gill Sans"/>
            </a:endParaRPr>
          </a:p>
          <a:p>
            <a:pPr indent="-266700" lvl="0" marL="457200" rtl="0" algn="just">
              <a:lnSpc>
                <a:spcPct val="115000"/>
              </a:lnSpc>
              <a:spcBef>
                <a:spcPts val="0"/>
              </a:spcBef>
              <a:spcAft>
                <a:spcPts val="0"/>
              </a:spcAft>
              <a:buClr>
                <a:srgbClr val="FF0000"/>
              </a:buClr>
              <a:buSzPts val="600"/>
              <a:buFont typeface="Gill Sans"/>
              <a:buChar char="➔"/>
            </a:pPr>
            <a:r>
              <a:rPr i="1" lang="fi-FI" sz="700">
                <a:solidFill>
                  <a:srgbClr val="FF0000"/>
                </a:solidFill>
                <a:latin typeface="Gill Sans"/>
                <a:ea typeface="Gill Sans"/>
                <a:cs typeface="Gill Sans"/>
                <a:sym typeface="Gill Sans"/>
              </a:rPr>
              <a:t>TAI tee omat kysymykset keskustelusi tarkemman teeman mukaan.</a:t>
            </a:r>
            <a:r>
              <a:rPr lang="fi-FI" sz="700">
                <a:solidFill>
                  <a:srgbClr val="FF0000"/>
                </a:solidFill>
                <a:latin typeface="Gill Sans"/>
                <a:ea typeface="Gill Sans"/>
                <a:cs typeface="Gill Sans"/>
                <a:sym typeface="Gill Sans"/>
              </a:rPr>
              <a:t>				</a:t>
            </a:r>
            <a:endParaRPr sz="700">
              <a:solidFill>
                <a:srgbClr val="FF0000"/>
              </a:solidFill>
              <a:latin typeface="Gill Sans"/>
              <a:ea typeface="Gill Sans"/>
              <a:cs typeface="Gill Sans"/>
              <a:sym typeface="Gill Sans"/>
            </a:endParaRPr>
          </a:p>
          <a:p>
            <a:pPr indent="0" lvl="0" marL="0" rtl="0" algn="just">
              <a:lnSpc>
                <a:spcPct val="115000"/>
              </a:lnSpc>
              <a:spcBef>
                <a:spcPts val="0"/>
              </a:spcBef>
              <a:spcAft>
                <a:spcPts val="0"/>
              </a:spcAft>
              <a:buNone/>
            </a:pPr>
            <a:r>
              <a:t/>
            </a:r>
            <a:endParaRPr sz="700">
              <a:solidFill>
                <a:srgbClr val="FF0000"/>
              </a:solidFill>
              <a:latin typeface="Gill Sans"/>
              <a:ea typeface="Gill Sans"/>
              <a:cs typeface="Gill Sans"/>
              <a:sym typeface="Gill Sans"/>
            </a:endParaRPr>
          </a:p>
          <a:p>
            <a:pPr indent="457200" lvl="0" marL="1371600" rtl="0" algn="just">
              <a:lnSpc>
                <a:spcPct val="115000"/>
              </a:lnSpc>
              <a:spcBef>
                <a:spcPts val="0"/>
              </a:spcBef>
              <a:spcAft>
                <a:spcPts val="0"/>
              </a:spcAft>
              <a:buNone/>
            </a:pPr>
            <a:r>
              <a:rPr b="1" lang="fi-FI" sz="700">
                <a:latin typeface="Gill Sans"/>
                <a:ea typeface="Gill Sans"/>
                <a:cs typeface="Gill Sans"/>
                <a:sym typeface="Gill Sans"/>
              </a:rPr>
              <a:t>50 min</a:t>
            </a:r>
            <a:endParaRPr b="1">
              <a:latin typeface="Calibri"/>
              <a:ea typeface="Calibri"/>
              <a:cs typeface="Calibri"/>
              <a:sym typeface="Calibri"/>
            </a:endParaRPr>
          </a:p>
        </p:txBody>
      </p:sp>
      <p:sp>
        <p:nvSpPr>
          <p:cNvPr id="234" name="Google Shape;234;gc0f2b2eed9_0_4"/>
          <p:cNvSpPr txBox="1"/>
          <p:nvPr/>
        </p:nvSpPr>
        <p:spPr>
          <a:xfrm>
            <a:off x="255800" y="176625"/>
            <a:ext cx="2442300" cy="2805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fi-FI" sz="900">
                <a:solidFill>
                  <a:schemeClr val="dk1"/>
                </a:solidFill>
                <a:latin typeface="Gill Sans"/>
                <a:ea typeface="Gill Sans"/>
                <a:cs typeface="Gill Sans"/>
                <a:sym typeface="Gill Sans"/>
              </a:rPr>
              <a:t>Tulevaisuusbarometrin jälkilöylyt</a:t>
            </a:r>
            <a:endParaRPr sz="9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400"/>
              <a:buFont typeface="Arial"/>
              <a:buNone/>
            </a:pPr>
            <a:r>
              <a:t/>
            </a:r>
            <a:endParaRPr sz="9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400"/>
              <a:buFont typeface="Arial"/>
              <a:buNone/>
            </a:pPr>
            <a:r>
              <a:rPr lang="fi-FI" sz="700">
                <a:solidFill>
                  <a:schemeClr val="dk1"/>
                </a:solidFill>
                <a:latin typeface="Gill Sans"/>
                <a:ea typeface="Gill Sans"/>
                <a:cs typeface="Gill Sans"/>
                <a:sym typeface="Gill Sans"/>
              </a:rPr>
              <a:t>Min	Osio			Klo</a:t>
            </a:r>
            <a:endParaRPr sz="700">
              <a:solidFill>
                <a:srgbClr val="FF0000"/>
              </a:solidFill>
              <a:latin typeface="Gill Sans"/>
              <a:ea typeface="Gill Sans"/>
              <a:cs typeface="Gill Sans"/>
              <a:sym typeface="Gill Sans"/>
            </a:endParaRPr>
          </a:p>
          <a:p>
            <a:pPr indent="0" lvl="0" marL="0" rtl="0" algn="l">
              <a:spcBef>
                <a:spcPts val="0"/>
              </a:spcBef>
              <a:spcAft>
                <a:spcPts val="0"/>
              </a:spcAft>
              <a:buClr>
                <a:schemeClr val="dk1"/>
              </a:buClr>
              <a:buSzPts val="400"/>
              <a:buFont typeface="Arial"/>
              <a:buNone/>
            </a:pPr>
            <a:r>
              <a:t/>
            </a:r>
            <a:endParaRPr sz="700">
              <a:solidFill>
                <a:srgbClr val="FF0000"/>
              </a:solidFill>
              <a:latin typeface="Gill Sans"/>
              <a:ea typeface="Gill Sans"/>
              <a:cs typeface="Gill Sans"/>
              <a:sym typeface="Gill Sans"/>
            </a:endParaRPr>
          </a:p>
          <a:p>
            <a:pPr indent="0" lvl="0" marL="0" rtl="0" algn="l">
              <a:spcBef>
                <a:spcPts val="0"/>
              </a:spcBef>
              <a:spcAft>
                <a:spcPts val="0"/>
              </a:spcAft>
              <a:buClr>
                <a:schemeClr val="dk1"/>
              </a:buClr>
              <a:buSzPts val="900"/>
              <a:buFont typeface="Arial"/>
              <a:buNone/>
            </a:pPr>
            <a:r>
              <a:rPr lang="fi-FI" sz="700">
                <a:solidFill>
                  <a:schemeClr val="dk1"/>
                </a:solidFill>
                <a:latin typeface="Gill Sans"/>
                <a:ea typeface="Gill Sans"/>
                <a:cs typeface="Gill Sans"/>
                <a:sym typeface="Gill Sans"/>
              </a:rPr>
              <a:t>15 	Aloitus, pelisäännöt</a:t>
            </a:r>
            <a:endParaRPr sz="7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900"/>
              <a:buFont typeface="Arial"/>
              <a:buNone/>
            </a:pPr>
            <a:r>
              <a:rPr lang="fi-FI" sz="700">
                <a:solidFill>
                  <a:schemeClr val="dk1"/>
                </a:solidFill>
                <a:latin typeface="Gill Sans"/>
                <a:ea typeface="Gill Sans"/>
                <a:cs typeface="Gill Sans"/>
                <a:sym typeface="Gill Sans"/>
              </a:rPr>
              <a:t>5 	Alustus ja oma pohdinta / pariporina</a:t>
            </a:r>
            <a:endParaRPr sz="7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900"/>
              <a:buFont typeface="Arial"/>
              <a:buNone/>
            </a:pPr>
            <a:r>
              <a:rPr b="1" lang="fi-FI" sz="700">
                <a:solidFill>
                  <a:schemeClr val="dk1"/>
                </a:solidFill>
                <a:latin typeface="Gill Sans"/>
                <a:ea typeface="Gill Sans"/>
                <a:cs typeface="Gill Sans"/>
                <a:sym typeface="Gill Sans"/>
              </a:rPr>
              <a:t>70 	Avataan yhteinen keskustelu</a:t>
            </a:r>
            <a:endParaRPr b="1" sz="7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900"/>
              <a:buFont typeface="Arial"/>
              <a:buNone/>
            </a:pPr>
            <a:r>
              <a:rPr lang="fi-FI" sz="700">
                <a:solidFill>
                  <a:schemeClr val="dk1"/>
                </a:solidFill>
                <a:latin typeface="Gill Sans"/>
                <a:ea typeface="Gill Sans"/>
                <a:cs typeface="Gill Sans"/>
                <a:sym typeface="Gill Sans"/>
              </a:rPr>
              <a:t>5 	Oivallusten kirjoittaminen</a:t>
            </a:r>
            <a:endParaRPr sz="7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900"/>
              <a:buFont typeface="Arial"/>
              <a:buNone/>
            </a:pPr>
            <a:r>
              <a:rPr lang="fi-FI" sz="700">
                <a:solidFill>
                  <a:schemeClr val="dk1"/>
                </a:solidFill>
                <a:latin typeface="Gill Sans"/>
                <a:ea typeface="Gill Sans"/>
                <a:cs typeface="Gill Sans"/>
                <a:sym typeface="Gill Sans"/>
              </a:rPr>
              <a:t>20	Oivallusten kertominen</a:t>
            </a:r>
            <a:endParaRPr sz="7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400"/>
              <a:buFont typeface="Arial"/>
              <a:buNone/>
            </a:pPr>
            <a:r>
              <a:rPr lang="fi-FI" sz="700">
                <a:solidFill>
                  <a:schemeClr val="dk1"/>
                </a:solidFill>
                <a:latin typeface="Gill Sans"/>
                <a:ea typeface="Gill Sans"/>
                <a:cs typeface="Gill Sans"/>
                <a:sym typeface="Gill Sans"/>
              </a:rPr>
              <a:t>5	Kiitos ja lopetus</a:t>
            </a:r>
            <a:endParaRPr sz="7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400"/>
              <a:buFont typeface="Arial"/>
              <a:buNone/>
            </a:pPr>
            <a:r>
              <a:t/>
            </a:r>
            <a:endParaRPr sz="7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900"/>
              <a:buFont typeface="Arial"/>
              <a:buNone/>
            </a:pPr>
            <a:r>
              <a:rPr lang="fi-FI" sz="700">
                <a:solidFill>
                  <a:schemeClr val="dk1"/>
                </a:solidFill>
                <a:latin typeface="Gill Sans"/>
                <a:ea typeface="Gill Sans"/>
                <a:cs typeface="Gill Sans"/>
                <a:sym typeface="Gill Sans"/>
              </a:rPr>
              <a:t>Perusfontti - sano esimerkiksi näin</a:t>
            </a:r>
            <a:endParaRPr sz="7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400"/>
              <a:buFont typeface="Arial"/>
              <a:buNone/>
            </a:pPr>
            <a:r>
              <a:rPr i="1" lang="fi-FI" sz="700">
                <a:solidFill>
                  <a:schemeClr val="dk1"/>
                </a:solidFill>
                <a:latin typeface="Gill Sans"/>
                <a:ea typeface="Gill Sans"/>
                <a:cs typeface="Gill Sans"/>
                <a:sym typeface="Gill Sans"/>
              </a:rPr>
              <a:t>Kursivoitu fontti - ohjaajalle apua keskusteluun</a:t>
            </a:r>
            <a:endParaRPr i="1" sz="7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400"/>
              <a:buFont typeface="Arial"/>
              <a:buNone/>
            </a:pPr>
            <a:r>
              <a:rPr lang="fi-FI" sz="700">
                <a:solidFill>
                  <a:srgbClr val="FF0000"/>
                </a:solidFill>
                <a:latin typeface="Gill Sans"/>
                <a:ea typeface="Gill Sans"/>
                <a:cs typeface="Gill Sans"/>
                <a:sym typeface="Gill Sans"/>
              </a:rPr>
              <a:t>Punaisella: Muuta tarpeen ja teeman mukaan.</a:t>
            </a:r>
            <a:endParaRPr sz="700">
              <a:solidFill>
                <a:srgbClr val="FF0000"/>
              </a:solidFill>
              <a:latin typeface="Gill Sans"/>
              <a:ea typeface="Gill Sans"/>
              <a:cs typeface="Gill Sans"/>
              <a:sym typeface="Gill Sans"/>
            </a:endParaRPr>
          </a:p>
          <a:p>
            <a:pPr indent="0" lvl="0" marL="0" rtl="0" algn="l">
              <a:spcBef>
                <a:spcPts val="0"/>
              </a:spcBef>
              <a:spcAft>
                <a:spcPts val="0"/>
              </a:spcAft>
              <a:buClr>
                <a:schemeClr val="dk1"/>
              </a:buClr>
              <a:buSzPts val="400"/>
              <a:buFont typeface="Arial"/>
              <a:buNone/>
            </a:pPr>
            <a:r>
              <a:t/>
            </a:r>
            <a:endParaRPr sz="7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400"/>
              <a:buFont typeface="Arial"/>
              <a:buNone/>
            </a:pPr>
            <a:r>
              <a:t/>
            </a:r>
            <a:endParaRPr sz="700">
              <a:solidFill>
                <a:schemeClr val="dk1"/>
              </a:solidFill>
              <a:latin typeface="Gill Sans"/>
              <a:ea typeface="Gill Sans"/>
              <a:cs typeface="Gill Sans"/>
              <a:sym typeface="Gill Sans"/>
            </a:endParaRPr>
          </a:p>
          <a:p>
            <a:pPr indent="-127000" lvl="0" marL="165100" rtl="0" algn="l">
              <a:lnSpc>
                <a:spcPct val="115000"/>
              </a:lnSpc>
              <a:spcBef>
                <a:spcPts val="0"/>
              </a:spcBef>
              <a:spcAft>
                <a:spcPts val="0"/>
              </a:spcAft>
              <a:buClr>
                <a:schemeClr val="dk1"/>
              </a:buClr>
              <a:buSzPts val="600"/>
              <a:buFont typeface="Gill Sans"/>
              <a:buChar char="➔"/>
            </a:pPr>
            <a:r>
              <a:rPr i="1" lang="fi-FI" sz="600">
                <a:solidFill>
                  <a:schemeClr val="dk1"/>
                </a:solidFill>
                <a:latin typeface="Gill Sans"/>
                <a:ea typeface="Gill Sans"/>
                <a:cs typeface="Gill Sans"/>
                <a:sym typeface="Gill Sans"/>
              </a:rPr>
              <a:t>Muistuta tarpeen mukaan Rakentavan keskustelun pelisäännöistä, joihin on yhdessä sitouduttu</a:t>
            </a:r>
            <a:endParaRPr sz="600">
              <a:solidFill>
                <a:schemeClr val="dk1"/>
              </a:solidFill>
              <a:latin typeface="Gill Sans"/>
              <a:ea typeface="Gill Sans"/>
              <a:cs typeface="Gill Sans"/>
              <a:sym typeface="Gill Sans"/>
            </a:endParaRPr>
          </a:p>
          <a:p>
            <a:pPr indent="-127000" lvl="0" marL="165100" rtl="0" algn="l">
              <a:lnSpc>
                <a:spcPct val="115000"/>
              </a:lnSpc>
              <a:spcBef>
                <a:spcPts val="0"/>
              </a:spcBef>
              <a:spcAft>
                <a:spcPts val="0"/>
              </a:spcAft>
              <a:buClr>
                <a:schemeClr val="dk1"/>
              </a:buClr>
              <a:buSzPts val="600"/>
              <a:buFont typeface="Gill Sans"/>
              <a:buChar char="➔"/>
            </a:pPr>
            <a:r>
              <a:rPr i="1" lang="fi-FI" sz="600">
                <a:solidFill>
                  <a:schemeClr val="dk1"/>
                </a:solidFill>
                <a:latin typeface="Gill Sans"/>
                <a:ea typeface="Gill Sans"/>
                <a:cs typeface="Gill Sans"/>
                <a:sym typeface="Gill Sans"/>
              </a:rPr>
              <a:t>Ohjaa keskustelijoita liittymään edellisen puheenvuoroon ja puhumaan omasta kokemuksesta</a:t>
            </a:r>
            <a:endParaRPr i="1" sz="600">
              <a:solidFill>
                <a:schemeClr val="dk1"/>
              </a:solidFill>
              <a:latin typeface="Gill Sans"/>
              <a:ea typeface="Gill Sans"/>
              <a:cs typeface="Gill Sans"/>
              <a:sym typeface="Gill Sans"/>
            </a:endParaRPr>
          </a:p>
          <a:p>
            <a:pPr indent="-127000" lvl="0" marL="165100" rtl="0" algn="l">
              <a:lnSpc>
                <a:spcPct val="115000"/>
              </a:lnSpc>
              <a:spcBef>
                <a:spcPts val="0"/>
              </a:spcBef>
              <a:spcAft>
                <a:spcPts val="0"/>
              </a:spcAft>
              <a:buClr>
                <a:schemeClr val="dk1"/>
              </a:buClr>
              <a:buSzPts val="600"/>
              <a:buFont typeface="Gill Sans"/>
              <a:buChar char="➔"/>
            </a:pPr>
            <a:r>
              <a:rPr i="1" lang="fi-FI" sz="600">
                <a:solidFill>
                  <a:schemeClr val="dk1"/>
                </a:solidFill>
                <a:latin typeface="Gill Sans"/>
                <a:ea typeface="Gill Sans"/>
                <a:cs typeface="Gill Sans"/>
                <a:sym typeface="Gill Sans"/>
              </a:rPr>
              <a:t>Kysy erityisesti heiltä, jotka eivät ole vielä puhuneet paljoa</a:t>
            </a:r>
            <a:endParaRPr b="1" i="1" sz="600">
              <a:solidFill>
                <a:schemeClr val="dk1"/>
              </a:solidFill>
              <a:latin typeface="Gill Sans"/>
              <a:ea typeface="Gill Sans"/>
              <a:cs typeface="Gill Sans"/>
              <a:sym typeface="Gill Sans"/>
            </a:endParaRPr>
          </a:p>
          <a:p>
            <a:pPr indent="-127000" lvl="0" marL="165100" rtl="0" algn="l">
              <a:lnSpc>
                <a:spcPct val="115000"/>
              </a:lnSpc>
              <a:spcBef>
                <a:spcPts val="0"/>
              </a:spcBef>
              <a:spcAft>
                <a:spcPts val="0"/>
              </a:spcAft>
              <a:buClr>
                <a:schemeClr val="dk1"/>
              </a:buClr>
              <a:buSzPts val="600"/>
              <a:buFont typeface="Gill Sans"/>
              <a:buChar char="➔"/>
            </a:pPr>
            <a:r>
              <a:rPr i="1" lang="fi-FI" sz="600">
                <a:solidFill>
                  <a:schemeClr val="dk1"/>
                </a:solidFill>
                <a:latin typeface="Gill Sans"/>
                <a:ea typeface="Gill Sans"/>
                <a:cs typeface="Gill Sans"/>
                <a:sym typeface="Gill Sans"/>
              </a:rPr>
              <a:t>Kirjoita itsellesi osallistujien nimet ylös ja merkkaa nimen kohdalle viiva aina, kun henkilö on käyttänyt puheenvuoron.</a:t>
            </a:r>
            <a:endParaRPr i="1" sz="600">
              <a:solidFill>
                <a:schemeClr val="dk1"/>
              </a:solidFill>
              <a:latin typeface="Gill Sans"/>
              <a:ea typeface="Gill Sans"/>
              <a:cs typeface="Gill Sans"/>
              <a:sym typeface="Gill Sans"/>
            </a:endParaRPr>
          </a:p>
          <a:p>
            <a:pPr indent="-127000" lvl="0" marL="165100" rtl="0" algn="l">
              <a:lnSpc>
                <a:spcPct val="115000"/>
              </a:lnSpc>
              <a:spcBef>
                <a:spcPts val="0"/>
              </a:spcBef>
              <a:spcAft>
                <a:spcPts val="0"/>
              </a:spcAft>
              <a:buClr>
                <a:schemeClr val="dk1"/>
              </a:buClr>
              <a:buSzPts val="600"/>
              <a:buFont typeface="Gill Sans"/>
              <a:buChar char="➔"/>
            </a:pPr>
            <a:r>
              <a:rPr i="1" lang="fi-FI" sz="600">
                <a:solidFill>
                  <a:schemeClr val="dk1"/>
                </a:solidFill>
                <a:latin typeface="Gill Sans"/>
                <a:ea typeface="Gill Sans"/>
                <a:cs typeface="Gill Sans"/>
                <a:sym typeface="Gill Sans"/>
              </a:rPr>
              <a:t>Kirjoita kysymyksesi etäkeskustelun viestikenttään selkeyden vuoksi</a:t>
            </a:r>
            <a:endParaRPr i="1" sz="600">
              <a:solidFill>
                <a:schemeClr val="dk1"/>
              </a:solidFill>
              <a:latin typeface="Gill Sans"/>
              <a:ea typeface="Gill Sans"/>
              <a:cs typeface="Gill Sans"/>
              <a:sym typeface="Gill Sans"/>
            </a:endParaRPr>
          </a:p>
        </p:txBody>
      </p:sp>
      <p:pic>
        <p:nvPicPr>
          <p:cNvPr id="235" name="Google Shape;235;gc0f2b2eed9_0_4"/>
          <p:cNvPicPr preferRelativeResize="0"/>
          <p:nvPr/>
        </p:nvPicPr>
        <p:blipFill rotWithShape="1">
          <a:blip r:embed="rId3">
            <a:alphaModFix/>
          </a:blip>
          <a:srcRect b="0" l="0" r="0" t="0"/>
          <a:stretch/>
        </p:blipFill>
        <p:spPr>
          <a:xfrm>
            <a:off x="2366399" y="2909051"/>
            <a:ext cx="1027202" cy="237050"/>
          </a:xfrm>
          <a:prstGeom prst="rect">
            <a:avLst/>
          </a:prstGeom>
          <a:noFill/>
          <a:ln>
            <a:noFill/>
          </a:ln>
        </p:spPr>
      </p:pic>
      <p:cxnSp>
        <p:nvCxnSpPr>
          <p:cNvPr id="236" name="Google Shape;236;gc0f2b2eed9_0_4"/>
          <p:cNvCxnSpPr/>
          <p:nvPr/>
        </p:nvCxnSpPr>
        <p:spPr>
          <a:xfrm>
            <a:off x="2880000" y="145075"/>
            <a:ext cx="0" cy="2687400"/>
          </a:xfrm>
          <a:prstGeom prst="straightConnector1">
            <a:avLst/>
          </a:prstGeom>
          <a:noFill/>
          <a:ln cap="flat" cmpd="sng" w="19050">
            <a:solidFill>
              <a:srgbClr val="FFE006"/>
            </a:solidFill>
            <a:prstDash val="solid"/>
            <a:round/>
            <a:headEnd len="med" w="med" type="none"/>
            <a:tailEnd len="med" w="med" type="none"/>
          </a:ln>
        </p:spPr>
      </p:cxn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gc0f2b2eed9_0_11"/>
          <p:cNvSpPr txBox="1"/>
          <p:nvPr/>
        </p:nvSpPr>
        <p:spPr>
          <a:xfrm>
            <a:off x="389800" y="328875"/>
            <a:ext cx="2448300" cy="1754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b="1" lang="fi-FI" sz="900">
                <a:solidFill>
                  <a:schemeClr val="dk1"/>
                </a:solidFill>
                <a:latin typeface="Gill Sans"/>
                <a:ea typeface="Gill Sans"/>
                <a:cs typeface="Gill Sans"/>
                <a:sym typeface="Gill Sans"/>
              </a:rPr>
              <a:t>Tulevaisuusbarometrin jälkilöylyt</a:t>
            </a:r>
            <a:endParaRPr sz="9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t/>
            </a:r>
            <a:endParaRPr sz="9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rPr lang="fi-FI" sz="700">
                <a:solidFill>
                  <a:schemeClr val="dk1"/>
                </a:solidFill>
                <a:latin typeface="Gill Sans"/>
                <a:ea typeface="Gill Sans"/>
                <a:cs typeface="Gill Sans"/>
                <a:sym typeface="Gill Sans"/>
              </a:rPr>
              <a:t>Min	Osio			Klo</a:t>
            </a:r>
            <a:endParaRPr sz="700">
              <a:solidFill>
                <a:srgbClr val="FF0000"/>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t/>
            </a:r>
            <a:endParaRPr sz="700">
              <a:solidFill>
                <a:srgbClr val="FF0000"/>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rPr lang="fi-FI" sz="700">
                <a:solidFill>
                  <a:schemeClr val="dk1"/>
                </a:solidFill>
                <a:latin typeface="Gill Sans"/>
                <a:ea typeface="Gill Sans"/>
                <a:cs typeface="Gill Sans"/>
                <a:sym typeface="Gill Sans"/>
              </a:rPr>
              <a:t>15 	Aloitus, pelisäännöt</a:t>
            </a:r>
            <a:endParaRPr sz="7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rPr lang="fi-FI" sz="700">
                <a:solidFill>
                  <a:schemeClr val="dk1"/>
                </a:solidFill>
                <a:latin typeface="Gill Sans"/>
                <a:ea typeface="Gill Sans"/>
                <a:cs typeface="Gill Sans"/>
                <a:sym typeface="Gill Sans"/>
              </a:rPr>
              <a:t>5 	Alustus ja oma pohdinta / pariporina</a:t>
            </a:r>
            <a:endParaRPr sz="7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rPr lang="fi-FI" sz="700">
                <a:solidFill>
                  <a:schemeClr val="dk1"/>
                </a:solidFill>
                <a:latin typeface="Gill Sans"/>
                <a:ea typeface="Gill Sans"/>
                <a:cs typeface="Gill Sans"/>
                <a:sym typeface="Gill Sans"/>
              </a:rPr>
              <a:t>70 	Avataan yhteinen keskustelu</a:t>
            </a:r>
            <a:endParaRPr sz="7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rPr b="1" lang="fi-FI" sz="700">
                <a:solidFill>
                  <a:schemeClr val="dk1"/>
                </a:solidFill>
                <a:latin typeface="Gill Sans"/>
                <a:ea typeface="Gill Sans"/>
                <a:cs typeface="Gill Sans"/>
                <a:sym typeface="Gill Sans"/>
              </a:rPr>
              <a:t>5 	Oivallusten kirjoittaminen</a:t>
            </a:r>
            <a:endParaRPr b="1" sz="7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rPr lang="fi-FI" sz="700">
                <a:solidFill>
                  <a:schemeClr val="dk1"/>
                </a:solidFill>
                <a:latin typeface="Gill Sans"/>
                <a:ea typeface="Gill Sans"/>
                <a:cs typeface="Gill Sans"/>
                <a:sym typeface="Gill Sans"/>
              </a:rPr>
              <a:t>20	Oivallusten kertominen</a:t>
            </a:r>
            <a:endParaRPr sz="7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rPr lang="fi-FI" sz="700">
                <a:solidFill>
                  <a:schemeClr val="dk1"/>
                </a:solidFill>
                <a:latin typeface="Gill Sans"/>
                <a:ea typeface="Gill Sans"/>
                <a:cs typeface="Gill Sans"/>
                <a:sym typeface="Gill Sans"/>
              </a:rPr>
              <a:t>5	Kiitos ja lopetus</a:t>
            </a:r>
            <a:endParaRPr sz="7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t/>
            </a:r>
            <a:endParaRPr sz="7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rPr lang="fi-FI" sz="700">
                <a:solidFill>
                  <a:schemeClr val="dk1"/>
                </a:solidFill>
                <a:latin typeface="Gill Sans"/>
                <a:ea typeface="Gill Sans"/>
                <a:cs typeface="Gill Sans"/>
                <a:sym typeface="Gill Sans"/>
              </a:rPr>
              <a:t>Perusfontti - sano esimerkiksi näin</a:t>
            </a:r>
            <a:endParaRPr sz="7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rPr i="1" lang="fi-FI" sz="700">
                <a:solidFill>
                  <a:schemeClr val="dk1"/>
                </a:solidFill>
                <a:latin typeface="Gill Sans"/>
                <a:ea typeface="Gill Sans"/>
                <a:cs typeface="Gill Sans"/>
                <a:sym typeface="Gill Sans"/>
              </a:rPr>
              <a:t>Kursivoitu fontti - ohjaajalle apua keskusteluun</a:t>
            </a:r>
            <a:endParaRPr i="1" sz="7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rPr lang="fi-FI" sz="700">
                <a:solidFill>
                  <a:srgbClr val="FF0000"/>
                </a:solidFill>
                <a:latin typeface="Gill Sans"/>
                <a:ea typeface="Gill Sans"/>
                <a:cs typeface="Gill Sans"/>
                <a:sym typeface="Gill Sans"/>
              </a:rPr>
              <a:t>Punaisella: Muuta tarpeen ja teeman mukaan.</a:t>
            </a:r>
            <a:endParaRPr>
              <a:latin typeface="Calibri"/>
              <a:ea typeface="Calibri"/>
              <a:cs typeface="Calibri"/>
              <a:sym typeface="Calibri"/>
            </a:endParaRPr>
          </a:p>
        </p:txBody>
      </p:sp>
      <p:sp>
        <p:nvSpPr>
          <p:cNvPr id="243" name="Google Shape;243;gc0f2b2eed9_0_11"/>
          <p:cNvSpPr txBox="1"/>
          <p:nvPr/>
        </p:nvSpPr>
        <p:spPr>
          <a:xfrm>
            <a:off x="3101825" y="328875"/>
            <a:ext cx="2385600" cy="2616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Clr>
                <a:schemeClr val="dk1"/>
              </a:buClr>
              <a:buSzPts val="900"/>
              <a:buFont typeface="Arial"/>
              <a:buNone/>
            </a:pPr>
            <a:r>
              <a:rPr b="1" lang="fi-FI" sz="900">
                <a:solidFill>
                  <a:schemeClr val="dk1"/>
                </a:solidFill>
                <a:latin typeface="Gill Sans"/>
                <a:ea typeface="Gill Sans"/>
                <a:cs typeface="Gill Sans"/>
                <a:sym typeface="Gill Sans"/>
              </a:rPr>
              <a:t>Oivallusten kirjoittaminen</a:t>
            </a:r>
            <a:endParaRPr b="1" sz="9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900"/>
              <a:buFont typeface="Arial"/>
              <a:buNone/>
            </a:pPr>
            <a:r>
              <a:t/>
            </a:r>
            <a:endParaRPr b="1" sz="900">
              <a:solidFill>
                <a:schemeClr val="dk1"/>
              </a:solidFill>
              <a:latin typeface="Gill Sans"/>
              <a:ea typeface="Gill Sans"/>
              <a:cs typeface="Gill Sans"/>
              <a:sym typeface="Gill Sans"/>
            </a:endParaRPr>
          </a:p>
          <a:p>
            <a:pPr indent="0" lvl="0" marL="0" rtl="0" algn="just">
              <a:spcBef>
                <a:spcPts val="0"/>
              </a:spcBef>
              <a:spcAft>
                <a:spcPts val="0"/>
              </a:spcAft>
              <a:buNone/>
            </a:pPr>
            <a:r>
              <a:rPr lang="fi-FI" sz="700">
                <a:solidFill>
                  <a:schemeClr val="dk1"/>
                </a:solidFill>
                <a:latin typeface="Gill Sans"/>
                <a:ea typeface="Gill Sans"/>
                <a:cs typeface="Gill Sans"/>
                <a:sym typeface="Gill Sans"/>
              </a:rPr>
              <a:t>Kiitos hyvästä ja rakentavasta keskustelusta! Olette jakaneet kokemuksianne liittyen esimerkiksi…</a:t>
            </a:r>
            <a:endParaRPr sz="700">
              <a:solidFill>
                <a:schemeClr val="dk1"/>
              </a:solidFill>
              <a:latin typeface="Gill Sans"/>
              <a:ea typeface="Gill Sans"/>
              <a:cs typeface="Gill Sans"/>
              <a:sym typeface="Gill Sans"/>
            </a:endParaRPr>
          </a:p>
          <a:p>
            <a:pPr indent="0" lvl="0" marL="0" rtl="0" algn="just">
              <a:spcBef>
                <a:spcPts val="0"/>
              </a:spcBef>
              <a:spcAft>
                <a:spcPts val="0"/>
              </a:spcAft>
              <a:buNone/>
            </a:pPr>
            <a:r>
              <a:t/>
            </a:r>
            <a:endParaRPr sz="700">
              <a:solidFill>
                <a:schemeClr val="dk1"/>
              </a:solidFill>
              <a:latin typeface="Gill Sans"/>
              <a:ea typeface="Gill Sans"/>
              <a:cs typeface="Gill Sans"/>
              <a:sym typeface="Gill Sans"/>
            </a:endParaRPr>
          </a:p>
          <a:p>
            <a:pPr indent="-273050" lvl="0" marL="457200" rtl="0" algn="just">
              <a:spcBef>
                <a:spcPts val="0"/>
              </a:spcBef>
              <a:spcAft>
                <a:spcPts val="0"/>
              </a:spcAft>
              <a:buClr>
                <a:schemeClr val="dk1"/>
              </a:buClr>
              <a:buSzPts val="700"/>
              <a:buFont typeface="Gill Sans"/>
              <a:buChar char="➔"/>
            </a:pPr>
            <a:r>
              <a:rPr i="1" lang="fi-FI" sz="700">
                <a:solidFill>
                  <a:schemeClr val="dk1"/>
                </a:solidFill>
                <a:latin typeface="Gill Sans"/>
                <a:ea typeface="Gill Sans"/>
                <a:cs typeface="Gill Sans"/>
                <a:sym typeface="Gill Sans"/>
              </a:rPr>
              <a:t>Kokoa ja kerro lyhyesti, mistä teemoista on puhuttu</a:t>
            </a:r>
            <a:endParaRPr i="1" sz="700">
              <a:solidFill>
                <a:schemeClr val="dk1"/>
              </a:solidFill>
              <a:latin typeface="Gill Sans"/>
              <a:ea typeface="Gill Sans"/>
              <a:cs typeface="Gill Sans"/>
              <a:sym typeface="Gill Sans"/>
            </a:endParaRPr>
          </a:p>
          <a:p>
            <a:pPr indent="0" lvl="0" marL="0" rtl="0" algn="just">
              <a:spcBef>
                <a:spcPts val="0"/>
              </a:spcBef>
              <a:spcAft>
                <a:spcPts val="0"/>
              </a:spcAft>
              <a:buNone/>
            </a:pPr>
            <a:r>
              <a:t/>
            </a:r>
            <a:endParaRPr sz="700">
              <a:solidFill>
                <a:schemeClr val="dk1"/>
              </a:solidFill>
              <a:latin typeface="Gill Sans"/>
              <a:ea typeface="Gill Sans"/>
              <a:cs typeface="Gill Sans"/>
              <a:sym typeface="Gill Sans"/>
            </a:endParaRPr>
          </a:p>
          <a:p>
            <a:pPr indent="0" lvl="0" marL="0" rtl="0" algn="just">
              <a:spcBef>
                <a:spcPts val="0"/>
              </a:spcBef>
              <a:spcAft>
                <a:spcPts val="0"/>
              </a:spcAft>
              <a:buClr>
                <a:schemeClr val="dk1"/>
              </a:buClr>
              <a:buSzPts val="400"/>
              <a:buFont typeface="Arial"/>
              <a:buNone/>
            </a:pPr>
            <a:r>
              <a:rPr lang="fi-FI" sz="700">
                <a:solidFill>
                  <a:schemeClr val="dk1"/>
                </a:solidFill>
                <a:latin typeface="Gill Sans"/>
                <a:ea typeface="Gill Sans"/>
                <a:cs typeface="Gill Sans"/>
                <a:sym typeface="Gill Sans"/>
              </a:rPr>
              <a:t>Seuraavaksi kirjoitamme, mitä oivalluksia, tunteita tai ajatuksia yhteisestä keskustelustamme syntyi.</a:t>
            </a:r>
            <a:endParaRPr sz="700">
              <a:solidFill>
                <a:schemeClr val="dk1"/>
              </a:solidFill>
              <a:latin typeface="Gill Sans"/>
              <a:ea typeface="Gill Sans"/>
              <a:cs typeface="Gill Sans"/>
              <a:sym typeface="Gill Sans"/>
            </a:endParaRPr>
          </a:p>
          <a:p>
            <a:pPr indent="0" lvl="0" marL="0" rtl="0" algn="just">
              <a:spcBef>
                <a:spcPts val="0"/>
              </a:spcBef>
              <a:spcAft>
                <a:spcPts val="0"/>
              </a:spcAft>
              <a:buClr>
                <a:schemeClr val="dk1"/>
              </a:buClr>
              <a:buSzPts val="400"/>
              <a:buFont typeface="Arial"/>
              <a:buNone/>
            </a:pPr>
            <a:r>
              <a:t/>
            </a:r>
            <a:endParaRPr sz="700">
              <a:solidFill>
                <a:schemeClr val="dk1"/>
              </a:solidFill>
              <a:latin typeface="Gill Sans"/>
              <a:ea typeface="Gill Sans"/>
              <a:cs typeface="Gill Sans"/>
              <a:sym typeface="Gill Sans"/>
            </a:endParaRPr>
          </a:p>
          <a:p>
            <a:pPr indent="0" lvl="0" marL="0" rtl="0" algn="just">
              <a:spcBef>
                <a:spcPts val="0"/>
              </a:spcBef>
              <a:spcAft>
                <a:spcPts val="0"/>
              </a:spcAft>
              <a:buClr>
                <a:schemeClr val="dk1"/>
              </a:buClr>
              <a:buSzPts val="400"/>
              <a:buFont typeface="Arial"/>
              <a:buNone/>
            </a:pPr>
            <a:r>
              <a:rPr lang="fi-FI" sz="700">
                <a:solidFill>
                  <a:schemeClr val="dk1"/>
                </a:solidFill>
                <a:latin typeface="Gill Sans"/>
                <a:ea typeface="Gill Sans"/>
                <a:cs typeface="Gill Sans"/>
                <a:sym typeface="Gill Sans"/>
              </a:rPr>
              <a:t>Kirjoita itse omaan paperiisi tai koneelle muutama oivallus, tunne tai ajatus, joka sinulle jäi mieleen keskustelusta.</a:t>
            </a:r>
            <a:endParaRPr sz="700">
              <a:solidFill>
                <a:schemeClr val="dk1"/>
              </a:solidFill>
              <a:latin typeface="Gill Sans"/>
              <a:ea typeface="Gill Sans"/>
              <a:cs typeface="Gill Sans"/>
              <a:sym typeface="Gill Sans"/>
            </a:endParaRPr>
          </a:p>
          <a:p>
            <a:pPr indent="0" lvl="0" marL="0" rtl="0" algn="just">
              <a:spcBef>
                <a:spcPts val="0"/>
              </a:spcBef>
              <a:spcAft>
                <a:spcPts val="0"/>
              </a:spcAft>
              <a:buClr>
                <a:schemeClr val="dk1"/>
              </a:buClr>
              <a:buSzPts val="400"/>
              <a:buFont typeface="Arial"/>
              <a:buNone/>
            </a:pPr>
            <a:r>
              <a:t/>
            </a:r>
            <a:endParaRPr sz="700">
              <a:solidFill>
                <a:schemeClr val="dk1"/>
              </a:solidFill>
              <a:latin typeface="Gill Sans"/>
              <a:ea typeface="Gill Sans"/>
              <a:cs typeface="Gill Sans"/>
              <a:sym typeface="Gill Sans"/>
            </a:endParaRPr>
          </a:p>
          <a:p>
            <a:pPr indent="0" lvl="0" marL="0" rtl="0" algn="just">
              <a:spcBef>
                <a:spcPts val="0"/>
              </a:spcBef>
              <a:spcAft>
                <a:spcPts val="0"/>
              </a:spcAft>
              <a:buNone/>
            </a:pPr>
            <a:r>
              <a:rPr lang="fi-FI" sz="700">
                <a:solidFill>
                  <a:schemeClr val="dk1"/>
                </a:solidFill>
                <a:latin typeface="Gill Sans"/>
                <a:ea typeface="Gill Sans"/>
                <a:cs typeface="Gill Sans"/>
                <a:sym typeface="Gill Sans"/>
              </a:rPr>
              <a:t>Tähän on aikaa muutama minuutti. Valitse niistä yksi, jonka haluat jakaa tässä yhdessä.</a:t>
            </a:r>
            <a:endParaRPr sz="700">
              <a:solidFill>
                <a:schemeClr val="dk1"/>
              </a:solidFill>
              <a:latin typeface="Gill Sans"/>
              <a:ea typeface="Gill Sans"/>
              <a:cs typeface="Gill Sans"/>
              <a:sym typeface="Gill Sans"/>
            </a:endParaRPr>
          </a:p>
          <a:p>
            <a:pPr indent="0" lvl="0" marL="0" rtl="0" algn="just">
              <a:spcBef>
                <a:spcPts val="0"/>
              </a:spcBef>
              <a:spcAft>
                <a:spcPts val="0"/>
              </a:spcAft>
              <a:buNone/>
            </a:pPr>
            <a:r>
              <a:t/>
            </a:r>
            <a:endParaRPr sz="700">
              <a:solidFill>
                <a:schemeClr val="dk1"/>
              </a:solidFill>
              <a:latin typeface="Gill Sans"/>
              <a:ea typeface="Gill Sans"/>
              <a:cs typeface="Gill Sans"/>
              <a:sym typeface="Gill Sans"/>
            </a:endParaRPr>
          </a:p>
          <a:p>
            <a:pPr indent="0" lvl="0" marL="0" rtl="0" algn="just">
              <a:spcBef>
                <a:spcPts val="0"/>
              </a:spcBef>
              <a:spcAft>
                <a:spcPts val="0"/>
              </a:spcAft>
              <a:buNone/>
            </a:pPr>
            <a:r>
              <a:rPr lang="fi-FI" sz="700">
                <a:solidFill>
                  <a:schemeClr val="dk1"/>
                </a:solidFill>
                <a:latin typeface="Gill Sans"/>
                <a:ea typeface="Gill Sans"/>
                <a:cs typeface="Gill Sans"/>
                <a:sym typeface="Gill Sans"/>
              </a:rPr>
              <a:t>Voit myös pohtia, että kenen olisi hyvä jatkaa keskustelua tästä aiheesta ja missä?</a:t>
            </a:r>
            <a:endParaRPr sz="700">
              <a:solidFill>
                <a:schemeClr val="dk1"/>
              </a:solidFill>
              <a:latin typeface="Gill Sans"/>
              <a:ea typeface="Gill Sans"/>
              <a:cs typeface="Gill Sans"/>
              <a:sym typeface="Gill Sans"/>
            </a:endParaRPr>
          </a:p>
          <a:p>
            <a:pPr indent="0" lvl="0" marL="0" rtl="0" algn="just">
              <a:spcBef>
                <a:spcPts val="0"/>
              </a:spcBef>
              <a:spcAft>
                <a:spcPts val="0"/>
              </a:spcAft>
              <a:buNone/>
            </a:pPr>
            <a:r>
              <a:t/>
            </a:r>
            <a:endParaRPr sz="700">
              <a:solidFill>
                <a:schemeClr val="dk1"/>
              </a:solidFill>
              <a:latin typeface="Gill Sans"/>
              <a:ea typeface="Gill Sans"/>
              <a:cs typeface="Gill Sans"/>
              <a:sym typeface="Gill Sans"/>
            </a:endParaRPr>
          </a:p>
          <a:p>
            <a:pPr indent="0" lvl="0" marL="0" rtl="0" algn="just">
              <a:spcBef>
                <a:spcPts val="0"/>
              </a:spcBef>
              <a:spcAft>
                <a:spcPts val="0"/>
              </a:spcAft>
              <a:buNone/>
            </a:pPr>
            <a:r>
              <a:t/>
            </a:r>
            <a:endParaRPr sz="700">
              <a:solidFill>
                <a:schemeClr val="dk1"/>
              </a:solidFill>
              <a:latin typeface="Gill Sans"/>
              <a:ea typeface="Gill Sans"/>
              <a:cs typeface="Gill Sans"/>
              <a:sym typeface="Gill Sans"/>
            </a:endParaRPr>
          </a:p>
          <a:p>
            <a:pPr indent="0" lvl="0" marL="1828800" rtl="0" algn="just">
              <a:spcBef>
                <a:spcPts val="0"/>
              </a:spcBef>
              <a:spcAft>
                <a:spcPts val="0"/>
              </a:spcAft>
              <a:buClr>
                <a:schemeClr val="dk1"/>
              </a:buClr>
              <a:buSzPts val="400"/>
              <a:buFont typeface="Arial"/>
              <a:buNone/>
            </a:pPr>
            <a:r>
              <a:rPr b="1" lang="fi-FI" sz="700">
                <a:solidFill>
                  <a:schemeClr val="dk1"/>
                </a:solidFill>
                <a:latin typeface="Gill Sans"/>
                <a:ea typeface="Gill Sans"/>
                <a:cs typeface="Gill Sans"/>
                <a:sym typeface="Gill Sans"/>
              </a:rPr>
              <a:t>5 min</a:t>
            </a:r>
            <a:endParaRPr sz="700">
              <a:latin typeface="Gill Sans"/>
              <a:ea typeface="Gill Sans"/>
              <a:cs typeface="Gill Sans"/>
              <a:sym typeface="Gill Sans"/>
            </a:endParaRPr>
          </a:p>
        </p:txBody>
      </p:sp>
      <p:pic>
        <p:nvPicPr>
          <p:cNvPr id="244" name="Google Shape;244;gc0f2b2eed9_0_11"/>
          <p:cNvPicPr preferRelativeResize="0"/>
          <p:nvPr/>
        </p:nvPicPr>
        <p:blipFill rotWithShape="1">
          <a:blip r:embed="rId3">
            <a:alphaModFix/>
          </a:blip>
          <a:srcRect b="0" l="0" r="0" t="0"/>
          <a:stretch/>
        </p:blipFill>
        <p:spPr>
          <a:xfrm>
            <a:off x="2366399" y="2909051"/>
            <a:ext cx="1027202" cy="237050"/>
          </a:xfrm>
          <a:prstGeom prst="rect">
            <a:avLst/>
          </a:prstGeom>
          <a:noFill/>
          <a:ln>
            <a:noFill/>
          </a:ln>
        </p:spPr>
      </p:pic>
      <p:cxnSp>
        <p:nvCxnSpPr>
          <p:cNvPr id="245" name="Google Shape;245;gc0f2b2eed9_0_11"/>
          <p:cNvCxnSpPr/>
          <p:nvPr/>
        </p:nvCxnSpPr>
        <p:spPr>
          <a:xfrm>
            <a:off x="2880000" y="145075"/>
            <a:ext cx="0" cy="2687400"/>
          </a:xfrm>
          <a:prstGeom prst="straightConnector1">
            <a:avLst/>
          </a:prstGeom>
          <a:noFill/>
          <a:ln cap="flat" cmpd="sng" w="19050">
            <a:solidFill>
              <a:srgbClr val="FFE006"/>
            </a:solidFill>
            <a:prstDash val="solid"/>
            <a:round/>
            <a:headEnd len="med" w="med" type="none"/>
            <a:tailEnd len="med" w="med" type="none"/>
          </a:ln>
        </p:spPr>
      </p:cxn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sp>
        <p:nvSpPr>
          <p:cNvPr id="251" name="Google Shape;251;gc0f2b2eed9_0_18"/>
          <p:cNvSpPr txBox="1"/>
          <p:nvPr/>
        </p:nvSpPr>
        <p:spPr>
          <a:xfrm>
            <a:off x="310625" y="274050"/>
            <a:ext cx="2490900" cy="193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b="1" lang="fi-FI" sz="900">
                <a:solidFill>
                  <a:schemeClr val="dk1"/>
                </a:solidFill>
                <a:latin typeface="Gill Sans"/>
                <a:ea typeface="Gill Sans"/>
                <a:cs typeface="Gill Sans"/>
                <a:sym typeface="Gill Sans"/>
              </a:rPr>
              <a:t>Tulevaisuusbarometrin jälkilöylyt</a:t>
            </a:r>
            <a:endParaRPr sz="9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t/>
            </a:r>
            <a:endParaRPr sz="900">
              <a:solidFill>
                <a:schemeClr val="dk1"/>
              </a:solidFill>
              <a:latin typeface="Gill Sans"/>
              <a:ea typeface="Gill Sans"/>
              <a:cs typeface="Gill Sans"/>
              <a:sym typeface="Gill Sans"/>
            </a:endParaRPr>
          </a:p>
          <a:p>
            <a:pPr indent="0" lvl="0" marL="0" rtl="0" algn="l">
              <a:lnSpc>
                <a:spcPct val="115000"/>
              </a:lnSpc>
              <a:spcBef>
                <a:spcPts val="0"/>
              </a:spcBef>
              <a:spcAft>
                <a:spcPts val="0"/>
              </a:spcAft>
              <a:buClr>
                <a:schemeClr val="dk1"/>
              </a:buClr>
              <a:buSzPts val="1100"/>
              <a:buFont typeface="Arial"/>
              <a:buNone/>
            </a:pPr>
            <a:r>
              <a:rPr lang="fi-FI" sz="700">
                <a:solidFill>
                  <a:schemeClr val="dk1"/>
                </a:solidFill>
                <a:latin typeface="Gill Sans"/>
                <a:ea typeface="Gill Sans"/>
                <a:cs typeface="Gill Sans"/>
                <a:sym typeface="Gill Sans"/>
              </a:rPr>
              <a:t>Min	Osio			Klo</a:t>
            </a:r>
            <a:endParaRPr sz="700">
              <a:solidFill>
                <a:srgbClr val="FF0000"/>
              </a:solidFill>
              <a:latin typeface="Gill Sans"/>
              <a:ea typeface="Gill Sans"/>
              <a:cs typeface="Gill Sans"/>
              <a:sym typeface="Gill Sans"/>
            </a:endParaRPr>
          </a:p>
          <a:p>
            <a:pPr indent="0" lvl="0" marL="0" rtl="0" algn="l">
              <a:lnSpc>
                <a:spcPct val="115000"/>
              </a:lnSpc>
              <a:spcBef>
                <a:spcPts val="0"/>
              </a:spcBef>
              <a:spcAft>
                <a:spcPts val="0"/>
              </a:spcAft>
              <a:buClr>
                <a:schemeClr val="dk1"/>
              </a:buClr>
              <a:buSzPts val="1100"/>
              <a:buFont typeface="Arial"/>
              <a:buNone/>
            </a:pPr>
            <a:r>
              <a:t/>
            </a:r>
            <a:endParaRPr sz="700">
              <a:solidFill>
                <a:srgbClr val="FF0000"/>
              </a:solidFill>
              <a:latin typeface="Gill Sans"/>
              <a:ea typeface="Gill Sans"/>
              <a:cs typeface="Gill Sans"/>
              <a:sym typeface="Gill Sans"/>
            </a:endParaRPr>
          </a:p>
          <a:p>
            <a:pPr indent="0" lvl="0" marL="0" rtl="0" algn="l">
              <a:lnSpc>
                <a:spcPct val="115000"/>
              </a:lnSpc>
              <a:spcBef>
                <a:spcPts val="0"/>
              </a:spcBef>
              <a:spcAft>
                <a:spcPts val="0"/>
              </a:spcAft>
              <a:buClr>
                <a:schemeClr val="dk1"/>
              </a:buClr>
              <a:buSzPts val="1100"/>
              <a:buFont typeface="Arial"/>
              <a:buNone/>
            </a:pPr>
            <a:r>
              <a:rPr lang="fi-FI" sz="700">
                <a:solidFill>
                  <a:schemeClr val="dk1"/>
                </a:solidFill>
                <a:latin typeface="Gill Sans"/>
                <a:ea typeface="Gill Sans"/>
                <a:cs typeface="Gill Sans"/>
                <a:sym typeface="Gill Sans"/>
              </a:rPr>
              <a:t>15 	Aloitus, pelisäännöt</a:t>
            </a:r>
            <a:endParaRPr sz="700">
              <a:solidFill>
                <a:schemeClr val="dk1"/>
              </a:solidFill>
              <a:latin typeface="Gill Sans"/>
              <a:ea typeface="Gill Sans"/>
              <a:cs typeface="Gill Sans"/>
              <a:sym typeface="Gill Sans"/>
            </a:endParaRPr>
          </a:p>
          <a:p>
            <a:pPr indent="0" lvl="0" marL="0" rtl="0" algn="l">
              <a:lnSpc>
                <a:spcPct val="115000"/>
              </a:lnSpc>
              <a:spcBef>
                <a:spcPts val="0"/>
              </a:spcBef>
              <a:spcAft>
                <a:spcPts val="0"/>
              </a:spcAft>
              <a:buClr>
                <a:schemeClr val="dk1"/>
              </a:buClr>
              <a:buSzPts val="1100"/>
              <a:buFont typeface="Arial"/>
              <a:buNone/>
            </a:pPr>
            <a:r>
              <a:rPr lang="fi-FI" sz="700">
                <a:solidFill>
                  <a:schemeClr val="dk1"/>
                </a:solidFill>
                <a:latin typeface="Gill Sans"/>
                <a:ea typeface="Gill Sans"/>
                <a:cs typeface="Gill Sans"/>
                <a:sym typeface="Gill Sans"/>
              </a:rPr>
              <a:t>5 	Alustus ja oma pohdinta / pariporina</a:t>
            </a:r>
            <a:endParaRPr sz="700">
              <a:solidFill>
                <a:schemeClr val="dk1"/>
              </a:solidFill>
              <a:latin typeface="Gill Sans"/>
              <a:ea typeface="Gill Sans"/>
              <a:cs typeface="Gill Sans"/>
              <a:sym typeface="Gill Sans"/>
            </a:endParaRPr>
          </a:p>
          <a:p>
            <a:pPr indent="0" lvl="0" marL="0" rtl="0" algn="l">
              <a:lnSpc>
                <a:spcPct val="115000"/>
              </a:lnSpc>
              <a:spcBef>
                <a:spcPts val="0"/>
              </a:spcBef>
              <a:spcAft>
                <a:spcPts val="0"/>
              </a:spcAft>
              <a:buClr>
                <a:schemeClr val="dk1"/>
              </a:buClr>
              <a:buSzPts val="1100"/>
              <a:buFont typeface="Arial"/>
              <a:buNone/>
            </a:pPr>
            <a:r>
              <a:rPr lang="fi-FI" sz="700">
                <a:solidFill>
                  <a:schemeClr val="dk1"/>
                </a:solidFill>
                <a:latin typeface="Gill Sans"/>
                <a:ea typeface="Gill Sans"/>
                <a:cs typeface="Gill Sans"/>
                <a:sym typeface="Gill Sans"/>
              </a:rPr>
              <a:t>70 	Avataan yhteinen keskustelu</a:t>
            </a:r>
            <a:endParaRPr sz="700">
              <a:solidFill>
                <a:schemeClr val="dk1"/>
              </a:solidFill>
              <a:latin typeface="Gill Sans"/>
              <a:ea typeface="Gill Sans"/>
              <a:cs typeface="Gill Sans"/>
              <a:sym typeface="Gill Sans"/>
            </a:endParaRPr>
          </a:p>
          <a:p>
            <a:pPr indent="0" lvl="0" marL="0" rtl="0" algn="l">
              <a:lnSpc>
                <a:spcPct val="115000"/>
              </a:lnSpc>
              <a:spcBef>
                <a:spcPts val="0"/>
              </a:spcBef>
              <a:spcAft>
                <a:spcPts val="0"/>
              </a:spcAft>
              <a:buClr>
                <a:schemeClr val="dk1"/>
              </a:buClr>
              <a:buSzPts val="1100"/>
              <a:buFont typeface="Arial"/>
              <a:buNone/>
            </a:pPr>
            <a:r>
              <a:rPr lang="fi-FI" sz="700">
                <a:solidFill>
                  <a:schemeClr val="dk1"/>
                </a:solidFill>
                <a:latin typeface="Gill Sans"/>
                <a:ea typeface="Gill Sans"/>
                <a:cs typeface="Gill Sans"/>
                <a:sym typeface="Gill Sans"/>
              </a:rPr>
              <a:t>5 	Oivallusten kirjoittaminen</a:t>
            </a:r>
            <a:endParaRPr sz="700">
              <a:solidFill>
                <a:schemeClr val="dk1"/>
              </a:solidFill>
              <a:latin typeface="Gill Sans"/>
              <a:ea typeface="Gill Sans"/>
              <a:cs typeface="Gill Sans"/>
              <a:sym typeface="Gill Sans"/>
            </a:endParaRPr>
          </a:p>
          <a:p>
            <a:pPr indent="0" lvl="0" marL="0" rtl="0" algn="l">
              <a:lnSpc>
                <a:spcPct val="115000"/>
              </a:lnSpc>
              <a:spcBef>
                <a:spcPts val="0"/>
              </a:spcBef>
              <a:spcAft>
                <a:spcPts val="0"/>
              </a:spcAft>
              <a:buClr>
                <a:schemeClr val="dk1"/>
              </a:buClr>
              <a:buSzPts val="1100"/>
              <a:buFont typeface="Arial"/>
              <a:buNone/>
            </a:pPr>
            <a:r>
              <a:rPr b="1" lang="fi-FI" sz="700">
                <a:solidFill>
                  <a:schemeClr val="dk1"/>
                </a:solidFill>
                <a:latin typeface="Gill Sans"/>
                <a:ea typeface="Gill Sans"/>
                <a:cs typeface="Gill Sans"/>
                <a:sym typeface="Gill Sans"/>
              </a:rPr>
              <a:t>20	Oivallusten kertominen</a:t>
            </a:r>
            <a:endParaRPr b="1" sz="700">
              <a:solidFill>
                <a:schemeClr val="dk1"/>
              </a:solidFill>
              <a:latin typeface="Gill Sans"/>
              <a:ea typeface="Gill Sans"/>
              <a:cs typeface="Gill Sans"/>
              <a:sym typeface="Gill Sans"/>
            </a:endParaRPr>
          </a:p>
          <a:p>
            <a:pPr indent="0" lvl="0" marL="0" rtl="0" algn="l">
              <a:lnSpc>
                <a:spcPct val="115000"/>
              </a:lnSpc>
              <a:spcBef>
                <a:spcPts val="0"/>
              </a:spcBef>
              <a:spcAft>
                <a:spcPts val="0"/>
              </a:spcAft>
              <a:buClr>
                <a:schemeClr val="dk1"/>
              </a:buClr>
              <a:buSzPts val="1100"/>
              <a:buFont typeface="Arial"/>
              <a:buNone/>
            </a:pPr>
            <a:r>
              <a:rPr lang="fi-FI" sz="700">
                <a:solidFill>
                  <a:schemeClr val="dk1"/>
                </a:solidFill>
                <a:latin typeface="Gill Sans"/>
                <a:ea typeface="Gill Sans"/>
                <a:cs typeface="Gill Sans"/>
                <a:sym typeface="Gill Sans"/>
              </a:rPr>
              <a:t>5	Kiitos ja lopetus</a:t>
            </a:r>
            <a:endParaRPr sz="700">
              <a:solidFill>
                <a:schemeClr val="dk1"/>
              </a:solidFill>
              <a:latin typeface="Gill Sans"/>
              <a:ea typeface="Gill Sans"/>
              <a:cs typeface="Gill Sans"/>
              <a:sym typeface="Gill Sans"/>
            </a:endParaRPr>
          </a:p>
          <a:p>
            <a:pPr indent="0" lvl="0" marL="0" rtl="0" algn="l">
              <a:lnSpc>
                <a:spcPct val="115000"/>
              </a:lnSpc>
              <a:spcBef>
                <a:spcPts val="0"/>
              </a:spcBef>
              <a:spcAft>
                <a:spcPts val="0"/>
              </a:spcAft>
              <a:buClr>
                <a:schemeClr val="dk1"/>
              </a:buClr>
              <a:buSzPts val="1100"/>
              <a:buFont typeface="Arial"/>
              <a:buNone/>
            </a:pPr>
            <a:r>
              <a:t/>
            </a:r>
            <a:endParaRPr sz="700">
              <a:solidFill>
                <a:schemeClr val="dk1"/>
              </a:solidFill>
              <a:latin typeface="Gill Sans"/>
              <a:ea typeface="Gill Sans"/>
              <a:cs typeface="Gill Sans"/>
              <a:sym typeface="Gill Sans"/>
            </a:endParaRPr>
          </a:p>
          <a:p>
            <a:pPr indent="0" lvl="0" marL="0" rtl="0" algn="l">
              <a:lnSpc>
                <a:spcPct val="115000"/>
              </a:lnSpc>
              <a:spcBef>
                <a:spcPts val="0"/>
              </a:spcBef>
              <a:spcAft>
                <a:spcPts val="0"/>
              </a:spcAft>
              <a:buClr>
                <a:schemeClr val="dk1"/>
              </a:buClr>
              <a:buSzPts val="1100"/>
              <a:buFont typeface="Arial"/>
              <a:buNone/>
            </a:pPr>
            <a:r>
              <a:rPr lang="fi-FI" sz="700">
                <a:solidFill>
                  <a:schemeClr val="dk1"/>
                </a:solidFill>
                <a:latin typeface="Gill Sans"/>
                <a:ea typeface="Gill Sans"/>
                <a:cs typeface="Gill Sans"/>
                <a:sym typeface="Gill Sans"/>
              </a:rPr>
              <a:t>Perusfontti - sano esimerkiksi näin</a:t>
            </a:r>
            <a:endParaRPr sz="700">
              <a:solidFill>
                <a:schemeClr val="dk1"/>
              </a:solidFill>
              <a:latin typeface="Gill Sans"/>
              <a:ea typeface="Gill Sans"/>
              <a:cs typeface="Gill Sans"/>
              <a:sym typeface="Gill Sans"/>
            </a:endParaRPr>
          </a:p>
          <a:p>
            <a:pPr indent="0" lvl="0" marL="0" rtl="0" algn="l">
              <a:lnSpc>
                <a:spcPct val="115000"/>
              </a:lnSpc>
              <a:spcBef>
                <a:spcPts val="0"/>
              </a:spcBef>
              <a:spcAft>
                <a:spcPts val="0"/>
              </a:spcAft>
              <a:buClr>
                <a:schemeClr val="dk1"/>
              </a:buClr>
              <a:buSzPts val="1100"/>
              <a:buFont typeface="Arial"/>
              <a:buNone/>
            </a:pPr>
            <a:r>
              <a:rPr i="1" lang="fi-FI" sz="700">
                <a:solidFill>
                  <a:schemeClr val="dk1"/>
                </a:solidFill>
                <a:latin typeface="Gill Sans"/>
                <a:ea typeface="Gill Sans"/>
                <a:cs typeface="Gill Sans"/>
                <a:sym typeface="Gill Sans"/>
              </a:rPr>
              <a:t>Kursivoitu fontti - ohjaajalle apua keskusteluun</a:t>
            </a:r>
            <a:endParaRPr i="1" sz="700">
              <a:solidFill>
                <a:schemeClr val="dk1"/>
              </a:solidFill>
              <a:latin typeface="Gill Sans"/>
              <a:ea typeface="Gill Sans"/>
              <a:cs typeface="Gill Sans"/>
              <a:sym typeface="Gill Sans"/>
            </a:endParaRPr>
          </a:p>
          <a:p>
            <a:pPr indent="0" lvl="0" marL="0" rtl="0" algn="l">
              <a:lnSpc>
                <a:spcPct val="115000"/>
              </a:lnSpc>
              <a:spcBef>
                <a:spcPts val="0"/>
              </a:spcBef>
              <a:spcAft>
                <a:spcPts val="0"/>
              </a:spcAft>
              <a:buClr>
                <a:schemeClr val="dk1"/>
              </a:buClr>
              <a:buSzPts val="1100"/>
              <a:buFont typeface="Arial"/>
              <a:buNone/>
            </a:pPr>
            <a:r>
              <a:rPr lang="fi-FI" sz="700">
                <a:solidFill>
                  <a:srgbClr val="FF0000"/>
                </a:solidFill>
                <a:latin typeface="Gill Sans"/>
                <a:ea typeface="Gill Sans"/>
                <a:cs typeface="Gill Sans"/>
                <a:sym typeface="Gill Sans"/>
              </a:rPr>
              <a:t>Punaisella: Muuta tarpeen ja teeman mukaan.</a:t>
            </a:r>
            <a:endParaRPr>
              <a:latin typeface="Calibri"/>
              <a:ea typeface="Calibri"/>
              <a:cs typeface="Calibri"/>
              <a:sym typeface="Calibri"/>
            </a:endParaRPr>
          </a:p>
        </p:txBody>
      </p:sp>
      <p:sp>
        <p:nvSpPr>
          <p:cNvPr id="252" name="Google Shape;252;gc0f2b2eed9_0_18"/>
          <p:cNvSpPr txBox="1"/>
          <p:nvPr/>
        </p:nvSpPr>
        <p:spPr>
          <a:xfrm>
            <a:off x="3184725" y="274050"/>
            <a:ext cx="2328000" cy="27999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Clr>
                <a:schemeClr val="dk1"/>
              </a:buClr>
              <a:buSzPts val="900"/>
              <a:buFont typeface="Arial"/>
              <a:buNone/>
            </a:pPr>
            <a:r>
              <a:rPr b="1" lang="fi-FI" sz="900">
                <a:solidFill>
                  <a:schemeClr val="dk1"/>
                </a:solidFill>
                <a:latin typeface="Gill Sans"/>
                <a:ea typeface="Gill Sans"/>
                <a:cs typeface="Gill Sans"/>
                <a:sym typeface="Gill Sans"/>
              </a:rPr>
              <a:t>Oivallusten kertominen</a:t>
            </a:r>
            <a:endParaRPr b="1" sz="9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900"/>
              <a:buFont typeface="Arial"/>
              <a:buNone/>
            </a:pPr>
            <a:r>
              <a:t/>
            </a:r>
            <a:endParaRPr sz="900">
              <a:solidFill>
                <a:schemeClr val="dk1"/>
              </a:solidFill>
              <a:latin typeface="Gill Sans"/>
              <a:ea typeface="Gill Sans"/>
              <a:cs typeface="Gill Sans"/>
              <a:sym typeface="Gill Sans"/>
            </a:endParaRPr>
          </a:p>
          <a:p>
            <a:pPr indent="0" lvl="0" marL="0" rtl="0" algn="just">
              <a:lnSpc>
                <a:spcPct val="115000"/>
              </a:lnSpc>
              <a:spcBef>
                <a:spcPts val="0"/>
              </a:spcBef>
              <a:spcAft>
                <a:spcPts val="0"/>
              </a:spcAft>
              <a:buClr>
                <a:schemeClr val="dk1"/>
              </a:buClr>
              <a:buSzPts val="900"/>
              <a:buFont typeface="Arial"/>
              <a:buNone/>
            </a:pPr>
            <a:r>
              <a:rPr lang="fi-FI" sz="700">
                <a:solidFill>
                  <a:schemeClr val="dk1"/>
                </a:solidFill>
                <a:latin typeface="Gill Sans"/>
                <a:ea typeface="Gill Sans"/>
                <a:cs typeface="Gill Sans"/>
                <a:sym typeface="Gill Sans"/>
              </a:rPr>
              <a:t>Nyt pyydän, että yhdellä lauseella jokainen teistä jakaisi yhden oivalluksen, tunteen tai ajatuksen, joka tästä keskustelusta tai aiheesta sinulle jäi.</a:t>
            </a:r>
            <a:endParaRPr sz="700">
              <a:solidFill>
                <a:schemeClr val="dk1"/>
              </a:solidFill>
              <a:latin typeface="Gill Sans"/>
              <a:ea typeface="Gill Sans"/>
              <a:cs typeface="Gill Sans"/>
              <a:sym typeface="Gill Sans"/>
            </a:endParaRPr>
          </a:p>
          <a:p>
            <a:pPr indent="0" lvl="0" marL="0" rtl="0" algn="just">
              <a:lnSpc>
                <a:spcPct val="115000"/>
              </a:lnSpc>
              <a:spcBef>
                <a:spcPts val="0"/>
              </a:spcBef>
              <a:spcAft>
                <a:spcPts val="0"/>
              </a:spcAft>
              <a:buClr>
                <a:schemeClr val="dk1"/>
              </a:buClr>
              <a:buSzPts val="900"/>
              <a:buFont typeface="Arial"/>
              <a:buNone/>
            </a:pPr>
            <a:r>
              <a:t/>
            </a:r>
            <a:endParaRPr sz="700">
              <a:solidFill>
                <a:schemeClr val="dk1"/>
              </a:solidFill>
              <a:latin typeface="Gill Sans"/>
              <a:ea typeface="Gill Sans"/>
              <a:cs typeface="Gill Sans"/>
              <a:sym typeface="Gill Sans"/>
            </a:endParaRPr>
          </a:p>
          <a:p>
            <a:pPr indent="0" lvl="0" marL="0" rtl="0" algn="l">
              <a:lnSpc>
                <a:spcPct val="115000"/>
              </a:lnSpc>
              <a:spcBef>
                <a:spcPts val="0"/>
              </a:spcBef>
              <a:spcAft>
                <a:spcPts val="0"/>
              </a:spcAft>
              <a:buClr>
                <a:schemeClr val="dk1"/>
              </a:buClr>
              <a:buSzPts val="900"/>
              <a:buFont typeface="Arial"/>
              <a:buNone/>
            </a:pPr>
            <a:r>
              <a:rPr lang="fi-FI" sz="700">
                <a:solidFill>
                  <a:schemeClr val="dk1"/>
                </a:solidFill>
                <a:latin typeface="Gill Sans"/>
                <a:ea typeface="Gill Sans"/>
                <a:cs typeface="Gill Sans"/>
                <a:sym typeface="Gill Sans"/>
              </a:rPr>
              <a:t>Aloitetaan vaikkapa sinusta…</a:t>
            </a:r>
            <a:endParaRPr sz="700">
              <a:solidFill>
                <a:schemeClr val="dk1"/>
              </a:solidFill>
              <a:latin typeface="Gill Sans"/>
              <a:ea typeface="Gill Sans"/>
              <a:cs typeface="Gill Sans"/>
              <a:sym typeface="Gill Sans"/>
            </a:endParaRPr>
          </a:p>
          <a:p>
            <a:pPr indent="0" lvl="0" marL="0" rtl="0" algn="l">
              <a:lnSpc>
                <a:spcPct val="115000"/>
              </a:lnSpc>
              <a:spcBef>
                <a:spcPts val="0"/>
              </a:spcBef>
              <a:spcAft>
                <a:spcPts val="0"/>
              </a:spcAft>
              <a:buClr>
                <a:schemeClr val="dk1"/>
              </a:buClr>
              <a:buSzPts val="900"/>
              <a:buFont typeface="Arial"/>
              <a:buNone/>
            </a:pPr>
            <a:r>
              <a:t/>
            </a:r>
            <a:endParaRPr sz="700">
              <a:solidFill>
                <a:schemeClr val="dk1"/>
              </a:solidFill>
              <a:latin typeface="Gill Sans"/>
              <a:ea typeface="Gill Sans"/>
              <a:cs typeface="Gill Sans"/>
              <a:sym typeface="Gill Sans"/>
            </a:endParaRPr>
          </a:p>
          <a:p>
            <a:pPr indent="-133350" lvl="0" marL="330200" rtl="0" algn="just">
              <a:lnSpc>
                <a:spcPct val="115000"/>
              </a:lnSpc>
              <a:spcBef>
                <a:spcPts val="0"/>
              </a:spcBef>
              <a:spcAft>
                <a:spcPts val="0"/>
              </a:spcAft>
              <a:buClr>
                <a:schemeClr val="dk1"/>
              </a:buClr>
              <a:buSzPts val="700"/>
              <a:buFont typeface="Gill Sans"/>
              <a:buChar char="➔"/>
            </a:pPr>
            <a:r>
              <a:rPr i="1" lang="fi-FI" sz="700">
                <a:solidFill>
                  <a:schemeClr val="dk1"/>
                </a:solidFill>
                <a:latin typeface="Gill Sans"/>
                <a:ea typeface="Gill Sans"/>
                <a:cs typeface="Gill Sans"/>
                <a:sym typeface="Gill Sans"/>
              </a:rPr>
              <a:t>Valitse aloittajaksi sellainen henkilö, joka on todennäköisesti valmis kertomaan omasta oivalluksestaan.</a:t>
            </a:r>
            <a:endParaRPr i="1" sz="700">
              <a:solidFill>
                <a:schemeClr val="dk1"/>
              </a:solidFill>
              <a:latin typeface="Gill Sans"/>
              <a:ea typeface="Gill Sans"/>
              <a:cs typeface="Gill Sans"/>
              <a:sym typeface="Gill Sans"/>
            </a:endParaRPr>
          </a:p>
          <a:p>
            <a:pPr indent="-133350" lvl="0" marL="330200" rtl="0" algn="just">
              <a:lnSpc>
                <a:spcPct val="115000"/>
              </a:lnSpc>
              <a:spcBef>
                <a:spcPts val="0"/>
              </a:spcBef>
              <a:spcAft>
                <a:spcPts val="0"/>
              </a:spcAft>
              <a:buClr>
                <a:schemeClr val="dk1"/>
              </a:buClr>
              <a:buSzPts val="700"/>
              <a:buFont typeface="Gill Sans"/>
              <a:buChar char="➔"/>
            </a:pPr>
            <a:r>
              <a:rPr i="1" lang="fi-FI" sz="700">
                <a:solidFill>
                  <a:schemeClr val="dk1"/>
                </a:solidFill>
                <a:latin typeface="Gill Sans"/>
                <a:ea typeface="Gill Sans"/>
                <a:cs typeface="Gill Sans"/>
                <a:sym typeface="Gill Sans"/>
              </a:rPr>
              <a:t>Etäkeskustelussa voit pyytää osallistujia kirjoittamaan oivalluksensa, tunteensa ja ajatuksensa keskustelua koskien suoraan viestikenttään, josta muutkin voivat niitä lukea. Kaikkea ei tarvitse jakaa, jollei halua.</a:t>
            </a:r>
            <a:endParaRPr i="1" sz="700">
              <a:solidFill>
                <a:schemeClr val="dk1"/>
              </a:solidFill>
              <a:latin typeface="Gill Sans"/>
              <a:ea typeface="Gill Sans"/>
              <a:cs typeface="Gill Sans"/>
              <a:sym typeface="Gill Sans"/>
            </a:endParaRPr>
          </a:p>
          <a:p>
            <a:pPr indent="0" lvl="0" marL="0" rtl="0" algn="just">
              <a:lnSpc>
                <a:spcPct val="115000"/>
              </a:lnSpc>
              <a:spcBef>
                <a:spcPts val="0"/>
              </a:spcBef>
              <a:spcAft>
                <a:spcPts val="0"/>
              </a:spcAft>
              <a:buNone/>
            </a:pPr>
            <a:r>
              <a:t/>
            </a:r>
            <a:endParaRPr i="1" sz="700">
              <a:solidFill>
                <a:schemeClr val="dk1"/>
              </a:solidFill>
              <a:latin typeface="Gill Sans"/>
              <a:ea typeface="Gill Sans"/>
              <a:cs typeface="Gill Sans"/>
              <a:sym typeface="Gill Sans"/>
            </a:endParaRPr>
          </a:p>
          <a:p>
            <a:pPr indent="0" lvl="0" marL="0" rtl="0" algn="just">
              <a:lnSpc>
                <a:spcPct val="115000"/>
              </a:lnSpc>
              <a:spcBef>
                <a:spcPts val="0"/>
              </a:spcBef>
              <a:spcAft>
                <a:spcPts val="0"/>
              </a:spcAft>
              <a:buNone/>
            </a:pPr>
            <a:r>
              <a:rPr lang="fi-FI" sz="700">
                <a:solidFill>
                  <a:schemeClr val="dk1"/>
                </a:solidFill>
                <a:latin typeface="Gill Sans"/>
                <a:ea typeface="Gill Sans"/>
                <a:cs typeface="Gill Sans"/>
                <a:sym typeface="Gill Sans"/>
              </a:rPr>
              <a:t>Kiitos. Kysyn vielä, että keiden ja missä tulisi mielestänne jatkaa keskustelua tästä aiheesta?</a:t>
            </a:r>
            <a:endParaRPr sz="700">
              <a:solidFill>
                <a:schemeClr val="dk1"/>
              </a:solidFill>
              <a:latin typeface="Gill Sans"/>
              <a:ea typeface="Gill Sans"/>
              <a:cs typeface="Gill Sans"/>
              <a:sym typeface="Gill Sans"/>
            </a:endParaRPr>
          </a:p>
          <a:p>
            <a:pPr indent="0" lvl="0" marL="0" rtl="0" algn="just">
              <a:lnSpc>
                <a:spcPct val="115000"/>
              </a:lnSpc>
              <a:spcBef>
                <a:spcPts val="0"/>
              </a:spcBef>
              <a:spcAft>
                <a:spcPts val="0"/>
              </a:spcAft>
              <a:buNone/>
            </a:pPr>
            <a:r>
              <a:t/>
            </a:r>
            <a:endParaRPr sz="700">
              <a:solidFill>
                <a:schemeClr val="dk1"/>
              </a:solidFill>
              <a:latin typeface="Gill Sans"/>
              <a:ea typeface="Gill Sans"/>
              <a:cs typeface="Gill Sans"/>
              <a:sym typeface="Gill Sans"/>
            </a:endParaRPr>
          </a:p>
          <a:p>
            <a:pPr indent="0" lvl="0" marL="0" rtl="0" algn="just">
              <a:lnSpc>
                <a:spcPct val="115000"/>
              </a:lnSpc>
              <a:spcBef>
                <a:spcPts val="0"/>
              </a:spcBef>
              <a:spcAft>
                <a:spcPts val="0"/>
              </a:spcAft>
              <a:buNone/>
            </a:pPr>
            <a:r>
              <a:rPr lang="fi-FI" sz="700">
                <a:solidFill>
                  <a:schemeClr val="dk1"/>
                </a:solidFill>
                <a:latin typeface="Gill Sans"/>
                <a:ea typeface="Gill Sans"/>
                <a:cs typeface="Gill Sans"/>
                <a:sym typeface="Gill Sans"/>
              </a:rPr>
              <a:t>				</a:t>
            </a:r>
            <a:r>
              <a:rPr b="1" lang="fi-FI" sz="700">
                <a:solidFill>
                  <a:schemeClr val="dk1"/>
                </a:solidFill>
                <a:latin typeface="Gill Sans"/>
                <a:ea typeface="Gill Sans"/>
                <a:cs typeface="Gill Sans"/>
                <a:sym typeface="Gill Sans"/>
              </a:rPr>
              <a:t>20 min</a:t>
            </a:r>
            <a:endParaRPr b="1" sz="700">
              <a:solidFill>
                <a:schemeClr val="dk1"/>
              </a:solidFill>
              <a:latin typeface="Gill Sans"/>
              <a:ea typeface="Gill Sans"/>
              <a:cs typeface="Gill Sans"/>
              <a:sym typeface="Gill Sans"/>
            </a:endParaRPr>
          </a:p>
        </p:txBody>
      </p:sp>
      <p:pic>
        <p:nvPicPr>
          <p:cNvPr id="253" name="Google Shape;253;gc0f2b2eed9_0_18"/>
          <p:cNvPicPr preferRelativeResize="0"/>
          <p:nvPr/>
        </p:nvPicPr>
        <p:blipFill rotWithShape="1">
          <a:blip r:embed="rId3">
            <a:alphaModFix/>
          </a:blip>
          <a:srcRect b="0" l="0" r="0" t="0"/>
          <a:stretch/>
        </p:blipFill>
        <p:spPr>
          <a:xfrm>
            <a:off x="2366399" y="2909051"/>
            <a:ext cx="1027202" cy="237050"/>
          </a:xfrm>
          <a:prstGeom prst="rect">
            <a:avLst/>
          </a:prstGeom>
          <a:noFill/>
          <a:ln>
            <a:noFill/>
          </a:ln>
        </p:spPr>
      </p:pic>
      <p:cxnSp>
        <p:nvCxnSpPr>
          <p:cNvPr id="254" name="Google Shape;254;gc0f2b2eed9_0_18"/>
          <p:cNvCxnSpPr/>
          <p:nvPr/>
        </p:nvCxnSpPr>
        <p:spPr>
          <a:xfrm>
            <a:off x="2880000" y="145075"/>
            <a:ext cx="0" cy="2687400"/>
          </a:xfrm>
          <a:prstGeom prst="straightConnector1">
            <a:avLst/>
          </a:prstGeom>
          <a:noFill/>
          <a:ln cap="flat" cmpd="sng" w="19050">
            <a:solidFill>
              <a:srgbClr val="FFE006"/>
            </a:solidFill>
            <a:prstDash val="solid"/>
            <a:round/>
            <a:headEnd len="med" w="med" type="none"/>
            <a:tailEnd len="med" w="med" type="none"/>
          </a:ln>
        </p:spPr>
      </p:cxn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sp>
        <p:nvSpPr>
          <p:cNvPr id="260" name="Google Shape;260;gc0f2b2eed9_0_25"/>
          <p:cNvSpPr txBox="1"/>
          <p:nvPr/>
        </p:nvSpPr>
        <p:spPr>
          <a:xfrm>
            <a:off x="237525" y="316700"/>
            <a:ext cx="2430000" cy="193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b="1" lang="fi-FI" sz="900">
                <a:solidFill>
                  <a:schemeClr val="dk1"/>
                </a:solidFill>
                <a:latin typeface="Gill Sans"/>
                <a:ea typeface="Gill Sans"/>
                <a:cs typeface="Gill Sans"/>
                <a:sym typeface="Gill Sans"/>
              </a:rPr>
              <a:t>Tulevaisuusbarometrin jälkilöylyt</a:t>
            </a:r>
            <a:endParaRPr sz="9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t/>
            </a:r>
            <a:endParaRPr sz="900">
              <a:solidFill>
                <a:schemeClr val="dk1"/>
              </a:solidFill>
              <a:latin typeface="Gill Sans"/>
              <a:ea typeface="Gill Sans"/>
              <a:cs typeface="Gill Sans"/>
              <a:sym typeface="Gill Sans"/>
            </a:endParaRPr>
          </a:p>
          <a:p>
            <a:pPr indent="0" lvl="0" marL="0" rtl="0" algn="l">
              <a:lnSpc>
                <a:spcPct val="115000"/>
              </a:lnSpc>
              <a:spcBef>
                <a:spcPts val="0"/>
              </a:spcBef>
              <a:spcAft>
                <a:spcPts val="0"/>
              </a:spcAft>
              <a:buClr>
                <a:schemeClr val="dk1"/>
              </a:buClr>
              <a:buSzPts val="1100"/>
              <a:buFont typeface="Arial"/>
              <a:buNone/>
            </a:pPr>
            <a:r>
              <a:rPr lang="fi-FI" sz="700">
                <a:solidFill>
                  <a:schemeClr val="dk1"/>
                </a:solidFill>
                <a:latin typeface="Gill Sans"/>
                <a:ea typeface="Gill Sans"/>
                <a:cs typeface="Gill Sans"/>
                <a:sym typeface="Gill Sans"/>
              </a:rPr>
              <a:t>Min	Osio			Klo</a:t>
            </a:r>
            <a:endParaRPr sz="700">
              <a:solidFill>
                <a:srgbClr val="FF0000"/>
              </a:solidFill>
              <a:latin typeface="Gill Sans"/>
              <a:ea typeface="Gill Sans"/>
              <a:cs typeface="Gill Sans"/>
              <a:sym typeface="Gill Sans"/>
            </a:endParaRPr>
          </a:p>
          <a:p>
            <a:pPr indent="0" lvl="0" marL="0" rtl="0" algn="l">
              <a:lnSpc>
                <a:spcPct val="115000"/>
              </a:lnSpc>
              <a:spcBef>
                <a:spcPts val="0"/>
              </a:spcBef>
              <a:spcAft>
                <a:spcPts val="0"/>
              </a:spcAft>
              <a:buClr>
                <a:schemeClr val="dk1"/>
              </a:buClr>
              <a:buSzPts val="1100"/>
              <a:buFont typeface="Arial"/>
              <a:buNone/>
            </a:pPr>
            <a:r>
              <a:t/>
            </a:r>
            <a:endParaRPr sz="700">
              <a:solidFill>
                <a:srgbClr val="FF0000"/>
              </a:solidFill>
              <a:latin typeface="Gill Sans"/>
              <a:ea typeface="Gill Sans"/>
              <a:cs typeface="Gill Sans"/>
              <a:sym typeface="Gill Sans"/>
            </a:endParaRPr>
          </a:p>
          <a:p>
            <a:pPr indent="0" lvl="0" marL="0" rtl="0" algn="l">
              <a:lnSpc>
                <a:spcPct val="115000"/>
              </a:lnSpc>
              <a:spcBef>
                <a:spcPts val="0"/>
              </a:spcBef>
              <a:spcAft>
                <a:spcPts val="0"/>
              </a:spcAft>
              <a:buClr>
                <a:schemeClr val="dk1"/>
              </a:buClr>
              <a:buSzPts val="1100"/>
              <a:buFont typeface="Arial"/>
              <a:buNone/>
            </a:pPr>
            <a:r>
              <a:rPr lang="fi-FI" sz="700">
                <a:solidFill>
                  <a:schemeClr val="dk1"/>
                </a:solidFill>
                <a:latin typeface="Gill Sans"/>
                <a:ea typeface="Gill Sans"/>
                <a:cs typeface="Gill Sans"/>
                <a:sym typeface="Gill Sans"/>
              </a:rPr>
              <a:t>15 	Aloitus, pelisäännöt</a:t>
            </a:r>
            <a:endParaRPr sz="700">
              <a:solidFill>
                <a:schemeClr val="dk1"/>
              </a:solidFill>
              <a:latin typeface="Gill Sans"/>
              <a:ea typeface="Gill Sans"/>
              <a:cs typeface="Gill Sans"/>
              <a:sym typeface="Gill Sans"/>
            </a:endParaRPr>
          </a:p>
          <a:p>
            <a:pPr indent="0" lvl="0" marL="0" rtl="0" algn="l">
              <a:lnSpc>
                <a:spcPct val="115000"/>
              </a:lnSpc>
              <a:spcBef>
                <a:spcPts val="0"/>
              </a:spcBef>
              <a:spcAft>
                <a:spcPts val="0"/>
              </a:spcAft>
              <a:buClr>
                <a:schemeClr val="dk1"/>
              </a:buClr>
              <a:buSzPts val="1100"/>
              <a:buFont typeface="Arial"/>
              <a:buNone/>
            </a:pPr>
            <a:r>
              <a:rPr lang="fi-FI" sz="700">
                <a:solidFill>
                  <a:schemeClr val="dk1"/>
                </a:solidFill>
                <a:latin typeface="Gill Sans"/>
                <a:ea typeface="Gill Sans"/>
                <a:cs typeface="Gill Sans"/>
                <a:sym typeface="Gill Sans"/>
              </a:rPr>
              <a:t>5 	Alustus ja oma pohdinta / pariporina</a:t>
            </a:r>
            <a:endParaRPr sz="700">
              <a:solidFill>
                <a:schemeClr val="dk1"/>
              </a:solidFill>
              <a:latin typeface="Gill Sans"/>
              <a:ea typeface="Gill Sans"/>
              <a:cs typeface="Gill Sans"/>
              <a:sym typeface="Gill Sans"/>
            </a:endParaRPr>
          </a:p>
          <a:p>
            <a:pPr indent="0" lvl="0" marL="0" rtl="0" algn="l">
              <a:lnSpc>
                <a:spcPct val="115000"/>
              </a:lnSpc>
              <a:spcBef>
                <a:spcPts val="0"/>
              </a:spcBef>
              <a:spcAft>
                <a:spcPts val="0"/>
              </a:spcAft>
              <a:buClr>
                <a:schemeClr val="dk1"/>
              </a:buClr>
              <a:buSzPts val="1100"/>
              <a:buFont typeface="Arial"/>
              <a:buNone/>
            </a:pPr>
            <a:r>
              <a:rPr lang="fi-FI" sz="700">
                <a:solidFill>
                  <a:schemeClr val="dk1"/>
                </a:solidFill>
                <a:latin typeface="Gill Sans"/>
                <a:ea typeface="Gill Sans"/>
                <a:cs typeface="Gill Sans"/>
                <a:sym typeface="Gill Sans"/>
              </a:rPr>
              <a:t>70 	Avataan yhteinen keskustelu</a:t>
            </a:r>
            <a:endParaRPr sz="700">
              <a:solidFill>
                <a:schemeClr val="dk1"/>
              </a:solidFill>
              <a:latin typeface="Gill Sans"/>
              <a:ea typeface="Gill Sans"/>
              <a:cs typeface="Gill Sans"/>
              <a:sym typeface="Gill Sans"/>
            </a:endParaRPr>
          </a:p>
          <a:p>
            <a:pPr indent="0" lvl="0" marL="0" rtl="0" algn="l">
              <a:lnSpc>
                <a:spcPct val="115000"/>
              </a:lnSpc>
              <a:spcBef>
                <a:spcPts val="0"/>
              </a:spcBef>
              <a:spcAft>
                <a:spcPts val="0"/>
              </a:spcAft>
              <a:buClr>
                <a:schemeClr val="dk1"/>
              </a:buClr>
              <a:buSzPts val="1100"/>
              <a:buFont typeface="Arial"/>
              <a:buNone/>
            </a:pPr>
            <a:r>
              <a:rPr lang="fi-FI" sz="700">
                <a:solidFill>
                  <a:schemeClr val="dk1"/>
                </a:solidFill>
                <a:latin typeface="Gill Sans"/>
                <a:ea typeface="Gill Sans"/>
                <a:cs typeface="Gill Sans"/>
                <a:sym typeface="Gill Sans"/>
              </a:rPr>
              <a:t>5 	Oivallusten kirjoittaminen</a:t>
            </a:r>
            <a:endParaRPr sz="700">
              <a:solidFill>
                <a:schemeClr val="dk1"/>
              </a:solidFill>
              <a:latin typeface="Gill Sans"/>
              <a:ea typeface="Gill Sans"/>
              <a:cs typeface="Gill Sans"/>
              <a:sym typeface="Gill Sans"/>
            </a:endParaRPr>
          </a:p>
          <a:p>
            <a:pPr indent="0" lvl="0" marL="0" rtl="0" algn="l">
              <a:lnSpc>
                <a:spcPct val="115000"/>
              </a:lnSpc>
              <a:spcBef>
                <a:spcPts val="0"/>
              </a:spcBef>
              <a:spcAft>
                <a:spcPts val="0"/>
              </a:spcAft>
              <a:buClr>
                <a:schemeClr val="dk1"/>
              </a:buClr>
              <a:buSzPts val="1100"/>
              <a:buFont typeface="Arial"/>
              <a:buNone/>
            </a:pPr>
            <a:r>
              <a:rPr lang="fi-FI" sz="700">
                <a:solidFill>
                  <a:schemeClr val="dk1"/>
                </a:solidFill>
                <a:latin typeface="Gill Sans"/>
                <a:ea typeface="Gill Sans"/>
                <a:cs typeface="Gill Sans"/>
                <a:sym typeface="Gill Sans"/>
              </a:rPr>
              <a:t>20	Oivallusten kertominen</a:t>
            </a:r>
            <a:endParaRPr sz="700">
              <a:solidFill>
                <a:schemeClr val="dk1"/>
              </a:solidFill>
              <a:latin typeface="Gill Sans"/>
              <a:ea typeface="Gill Sans"/>
              <a:cs typeface="Gill Sans"/>
              <a:sym typeface="Gill Sans"/>
            </a:endParaRPr>
          </a:p>
          <a:p>
            <a:pPr indent="0" lvl="0" marL="0" rtl="0" algn="l">
              <a:lnSpc>
                <a:spcPct val="115000"/>
              </a:lnSpc>
              <a:spcBef>
                <a:spcPts val="0"/>
              </a:spcBef>
              <a:spcAft>
                <a:spcPts val="0"/>
              </a:spcAft>
              <a:buClr>
                <a:schemeClr val="dk1"/>
              </a:buClr>
              <a:buSzPts val="1100"/>
              <a:buFont typeface="Arial"/>
              <a:buNone/>
            </a:pPr>
            <a:r>
              <a:rPr b="1" lang="fi-FI" sz="700">
                <a:solidFill>
                  <a:schemeClr val="dk1"/>
                </a:solidFill>
                <a:latin typeface="Gill Sans"/>
                <a:ea typeface="Gill Sans"/>
                <a:cs typeface="Gill Sans"/>
                <a:sym typeface="Gill Sans"/>
              </a:rPr>
              <a:t>5	Kiitos ja lopetus</a:t>
            </a:r>
            <a:endParaRPr b="1" sz="700">
              <a:solidFill>
                <a:schemeClr val="dk1"/>
              </a:solidFill>
              <a:latin typeface="Gill Sans"/>
              <a:ea typeface="Gill Sans"/>
              <a:cs typeface="Gill Sans"/>
              <a:sym typeface="Gill Sans"/>
            </a:endParaRPr>
          </a:p>
          <a:p>
            <a:pPr indent="0" lvl="0" marL="0" rtl="0" algn="l">
              <a:lnSpc>
                <a:spcPct val="115000"/>
              </a:lnSpc>
              <a:spcBef>
                <a:spcPts val="0"/>
              </a:spcBef>
              <a:spcAft>
                <a:spcPts val="0"/>
              </a:spcAft>
              <a:buClr>
                <a:schemeClr val="dk1"/>
              </a:buClr>
              <a:buSzPts val="1100"/>
              <a:buFont typeface="Arial"/>
              <a:buNone/>
            </a:pPr>
            <a:r>
              <a:t/>
            </a:r>
            <a:endParaRPr sz="700">
              <a:solidFill>
                <a:schemeClr val="dk1"/>
              </a:solidFill>
              <a:latin typeface="Gill Sans"/>
              <a:ea typeface="Gill Sans"/>
              <a:cs typeface="Gill Sans"/>
              <a:sym typeface="Gill Sans"/>
            </a:endParaRPr>
          </a:p>
          <a:p>
            <a:pPr indent="0" lvl="0" marL="0" rtl="0" algn="l">
              <a:lnSpc>
                <a:spcPct val="115000"/>
              </a:lnSpc>
              <a:spcBef>
                <a:spcPts val="0"/>
              </a:spcBef>
              <a:spcAft>
                <a:spcPts val="0"/>
              </a:spcAft>
              <a:buClr>
                <a:schemeClr val="dk1"/>
              </a:buClr>
              <a:buSzPts val="1100"/>
              <a:buFont typeface="Arial"/>
              <a:buNone/>
            </a:pPr>
            <a:r>
              <a:rPr lang="fi-FI" sz="700">
                <a:solidFill>
                  <a:schemeClr val="dk1"/>
                </a:solidFill>
                <a:latin typeface="Gill Sans"/>
                <a:ea typeface="Gill Sans"/>
                <a:cs typeface="Gill Sans"/>
                <a:sym typeface="Gill Sans"/>
              </a:rPr>
              <a:t>Perusfontti - sano esimerkiksi näin</a:t>
            </a:r>
            <a:endParaRPr sz="700">
              <a:solidFill>
                <a:schemeClr val="dk1"/>
              </a:solidFill>
              <a:latin typeface="Gill Sans"/>
              <a:ea typeface="Gill Sans"/>
              <a:cs typeface="Gill Sans"/>
              <a:sym typeface="Gill Sans"/>
            </a:endParaRPr>
          </a:p>
          <a:p>
            <a:pPr indent="0" lvl="0" marL="0" rtl="0" algn="l">
              <a:lnSpc>
                <a:spcPct val="115000"/>
              </a:lnSpc>
              <a:spcBef>
                <a:spcPts val="0"/>
              </a:spcBef>
              <a:spcAft>
                <a:spcPts val="0"/>
              </a:spcAft>
              <a:buClr>
                <a:schemeClr val="dk1"/>
              </a:buClr>
              <a:buSzPts val="1100"/>
              <a:buFont typeface="Arial"/>
              <a:buNone/>
            </a:pPr>
            <a:r>
              <a:rPr i="1" lang="fi-FI" sz="700">
                <a:solidFill>
                  <a:schemeClr val="dk1"/>
                </a:solidFill>
                <a:latin typeface="Gill Sans"/>
                <a:ea typeface="Gill Sans"/>
                <a:cs typeface="Gill Sans"/>
                <a:sym typeface="Gill Sans"/>
              </a:rPr>
              <a:t>Kursivoitu fontti - ohjaajalle apua keskusteluun</a:t>
            </a:r>
            <a:endParaRPr i="1" sz="700">
              <a:solidFill>
                <a:schemeClr val="dk1"/>
              </a:solidFill>
              <a:latin typeface="Gill Sans"/>
              <a:ea typeface="Gill Sans"/>
              <a:cs typeface="Gill Sans"/>
              <a:sym typeface="Gill Sans"/>
            </a:endParaRPr>
          </a:p>
          <a:p>
            <a:pPr indent="0" lvl="0" marL="0" rtl="0" algn="l">
              <a:lnSpc>
                <a:spcPct val="115000"/>
              </a:lnSpc>
              <a:spcBef>
                <a:spcPts val="0"/>
              </a:spcBef>
              <a:spcAft>
                <a:spcPts val="0"/>
              </a:spcAft>
              <a:buClr>
                <a:schemeClr val="dk1"/>
              </a:buClr>
              <a:buSzPts val="1100"/>
              <a:buFont typeface="Arial"/>
              <a:buNone/>
            </a:pPr>
            <a:r>
              <a:rPr lang="fi-FI" sz="700">
                <a:solidFill>
                  <a:srgbClr val="FF0000"/>
                </a:solidFill>
                <a:latin typeface="Gill Sans"/>
                <a:ea typeface="Gill Sans"/>
                <a:cs typeface="Gill Sans"/>
                <a:sym typeface="Gill Sans"/>
              </a:rPr>
              <a:t>Punaisella: Muuta tarpeen ja teeman mukaan.</a:t>
            </a:r>
            <a:endParaRPr>
              <a:latin typeface="Calibri"/>
              <a:ea typeface="Calibri"/>
              <a:cs typeface="Calibri"/>
              <a:sym typeface="Calibri"/>
            </a:endParaRPr>
          </a:p>
        </p:txBody>
      </p:sp>
      <p:sp>
        <p:nvSpPr>
          <p:cNvPr id="261" name="Google Shape;261;gc0f2b2eed9_0_25"/>
          <p:cNvSpPr txBox="1"/>
          <p:nvPr/>
        </p:nvSpPr>
        <p:spPr>
          <a:xfrm>
            <a:off x="3092475" y="316700"/>
            <a:ext cx="2466600" cy="21858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Clr>
                <a:schemeClr val="dk1"/>
              </a:buClr>
              <a:buSzPts val="900"/>
              <a:buFont typeface="Arial"/>
              <a:buNone/>
            </a:pPr>
            <a:r>
              <a:rPr b="1" lang="fi-FI" sz="900">
                <a:solidFill>
                  <a:schemeClr val="dk1"/>
                </a:solidFill>
                <a:latin typeface="Gill Sans"/>
                <a:ea typeface="Gill Sans"/>
                <a:cs typeface="Gill Sans"/>
                <a:sym typeface="Gill Sans"/>
              </a:rPr>
              <a:t>Kiitos ja lopetus</a:t>
            </a:r>
            <a:endParaRPr b="1" sz="9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900"/>
              <a:buFont typeface="Arial"/>
              <a:buNone/>
            </a:pPr>
            <a:r>
              <a:t/>
            </a:r>
            <a:endParaRPr b="1" sz="900">
              <a:solidFill>
                <a:schemeClr val="dk1"/>
              </a:solidFill>
              <a:latin typeface="Gill Sans"/>
              <a:ea typeface="Gill Sans"/>
              <a:cs typeface="Gill Sans"/>
              <a:sym typeface="Gill Sans"/>
            </a:endParaRPr>
          </a:p>
          <a:p>
            <a:pPr indent="0" lvl="0" marL="0" rtl="0" algn="just">
              <a:spcBef>
                <a:spcPts val="0"/>
              </a:spcBef>
              <a:spcAft>
                <a:spcPts val="0"/>
              </a:spcAft>
              <a:buClr>
                <a:schemeClr val="dk1"/>
              </a:buClr>
              <a:buSzPts val="900"/>
              <a:buFont typeface="Arial"/>
              <a:buNone/>
            </a:pPr>
            <a:r>
              <a:rPr lang="fi-FI" sz="700">
                <a:solidFill>
                  <a:schemeClr val="dk1"/>
                </a:solidFill>
                <a:latin typeface="Gill Sans"/>
                <a:ea typeface="Gill Sans"/>
                <a:cs typeface="Gill Sans"/>
                <a:sym typeface="Gill Sans"/>
              </a:rPr>
              <a:t>Miltä tämä Erätauko-keskustelu ja aihe tuntui?</a:t>
            </a:r>
            <a:endParaRPr sz="700">
              <a:solidFill>
                <a:schemeClr val="dk1"/>
              </a:solidFill>
              <a:latin typeface="Gill Sans"/>
              <a:ea typeface="Gill Sans"/>
              <a:cs typeface="Gill Sans"/>
              <a:sym typeface="Gill Sans"/>
            </a:endParaRPr>
          </a:p>
          <a:p>
            <a:pPr indent="0" lvl="0" marL="0" rtl="0" algn="just">
              <a:spcBef>
                <a:spcPts val="0"/>
              </a:spcBef>
              <a:spcAft>
                <a:spcPts val="0"/>
              </a:spcAft>
              <a:buClr>
                <a:schemeClr val="dk1"/>
              </a:buClr>
              <a:buSzPts val="900"/>
              <a:buFont typeface="Arial"/>
              <a:buNone/>
            </a:pPr>
            <a:r>
              <a:t/>
            </a:r>
            <a:endParaRPr sz="700">
              <a:solidFill>
                <a:schemeClr val="dk1"/>
              </a:solidFill>
              <a:latin typeface="Gill Sans"/>
              <a:ea typeface="Gill Sans"/>
              <a:cs typeface="Gill Sans"/>
              <a:sym typeface="Gill Sans"/>
            </a:endParaRPr>
          </a:p>
          <a:p>
            <a:pPr indent="0" lvl="0" marL="0" rtl="0" algn="just">
              <a:spcBef>
                <a:spcPts val="0"/>
              </a:spcBef>
              <a:spcAft>
                <a:spcPts val="0"/>
              </a:spcAft>
              <a:buClr>
                <a:schemeClr val="dk1"/>
              </a:buClr>
              <a:buSzPts val="900"/>
              <a:buFont typeface="Arial"/>
              <a:buNone/>
            </a:pPr>
            <a:r>
              <a:rPr lang="fi-FI" sz="700">
                <a:solidFill>
                  <a:schemeClr val="dk1"/>
                </a:solidFill>
                <a:latin typeface="Gill Sans"/>
                <a:ea typeface="Gill Sans"/>
                <a:cs typeface="Gill Sans"/>
                <a:sym typeface="Gill Sans"/>
              </a:rPr>
              <a:t>Minkälainen fiilis tai tunnelma teille jäi yhteisestä keskustelusta?</a:t>
            </a:r>
            <a:endParaRPr sz="700">
              <a:solidFill>
                <a:schemeClr val="dk1"/>
              </a:solidFill>
              <a:latin typeface="Gill Sans"/>
              <a:ea typeface="Gill Sans"/>
              <a:cs typeface="Gill Sans"/>
              <a:sym typeface="Gill Sans"/>
            </a:endParaRPr>
          </a:p>
          <a:p>
            <a:pPr indent="0" lvl="0" marL="0" rtl="0" algn="just">
              <a:spcBef>
                <a:spcPts val="0"/>
              </a:spcBef>
              <a:spcAft>
                <a:spcPts val="0"/>
              </a:spcAft>
              <a:buClr>
                <a:schemeClr val="dk1"/>
              </a:buClr>
              <a:buSzPts val="900"/>
              <a:buFont typeface="Arial"/>
              <a:buNone/>
            </a:pPr>
            <a:r>
              <a:t/>
            </a:r>
            <a:endParaRPr sz="700">
              <a:solidFill>
                <a:schemeClr val="dk1"/>
              </a:solidFill>
              <a:latin typeface="Gill Sans"/>
              <a:ea typeface="Gill Sans"/>
              <a:cs typeface="Gill Sans"/>
              <a:sym typeface="Gill Sans"/>
            </a:endParaRPr>
          </a:p>
          <a:p>
            <a:pPr indent="0" lvl="0" marL="0" rtl="0" algn="just">
              <a:spcBef>
                <a:spcPts val="0"/>
              </a:spcBef>
              <a:spcAft>
                <a:spcPts val="0"/>
              </a:spcAft>
              <a:buNone/>
            </a:pPr>
            <a:r>
              <a:rPr lang="fi-FI" sz="700">
                <a:solidFill>
                  <a:schemeClr val="dk1"/>
                </a:solidFill>
                <a:latin typeface="Gill Sans"/>
                <a:ea typeface="Gill Sans"/>
                <a:cs typeface="Gill Sans"/>
                <a:sym typeface="Gill Sans"/>
              </a:rPr>
              <a:t>Koostan kirjoittamanne ja/tai kertomanne oivallukset ja jaan ne myöhemmin teille. Voimme toivottavasti jossain vaiheessa jatkaa keskustelua!</a:t>
            </a:r>
            <a:endParaRPr sz="700">
              <a:solidFill>
                <a:schemeClr val="dk1"/>
              </a:solidFill>
              <a:latin typeface="Gill Sans"/>
              <a:ea typeface="Gill Sans"/>
              <a:cs typeface="Gill Sans"/>
              <a:sym typeface="Gill Sans"/>
            </a:endParaRPr>
          </a:p>
          <a:p>
            <a:pPr indent="0" lvl="0" marL="0" rtl="0" algn="just">
              <a:spcBef>
                <a:spcPts val="0"/>
              </a:spcBef>
              <a:spcAft>
                <a:spcPts val="0"/>
              </a:spcAft>
              <a:buNone/>
            </a:pPr>
            <a:r>
              <a:t/>
            </a:r>
            <a:endParaRPr sz="700">
              <a:solidFill>
                <a:schemeClr val="dk1"/>
              </a:solidFill>
              <a:latin typeface="Gill Sans"/>
              <a:ea typeface="Gill Sans"/>
              <a:cs typeface="Gill Sans"/>
              <a:sym typeface="Gill Sans"/>
            </a:endParaRPr>
          </a:p>
          <a:p>
            <a:pPr indent="0" lvl="0" marL="0" rtl="0" algn="just">
              <a:spcBef>
                <a:spcPts val="0"/>
              </a:spcBef>
              <a:spcAft>
                <a:spcPts val="0"/>
              </a:spcAft>
              <a:buClr>
                <a:schemeClr val="dk1"/>
              </a:buClr>
              <a:buSzPts val="900"/>
              <a:buFont typeface="Arial"/>
              <a:buNone/>
            </a:pPr>
            <a:r>
              <a:rPr lang="fi-FI" sz="700">
                <a:solidFill>
                  <a:srgbClr val="FF0000"/>
                </a:solidFill>
                <a:latin typeface="Gill Sans"/>
                <a:ea typeface="Gill Sans"/>
                <a:cs typeface="Gill Sans"/>
                <a:sym typeface="Gill Sans"/>
              </a:rPr>
              <a:t>Voinko ottaa tästä porukasta/etäkeskusteluruudustamme kuvan ja jakaa sen somessa? Voit myös itse kertoa, että olet ollut mukana Tulevaisuusbarometrin jälkilöylyissä ja käynyt #Erätauko -keskustelun aiheesta. Älä kuitenkaan kerro ilman lupaa, mitä muut osallistujat ovat tänään kertoneet. Omia ajatuksiasi ja oivalluksiasi voit jakaa vapaasti.</a:t>
            </a:r>
            <a:endParaRPr sz="700">
              <a:solidFill>
                <a:srgbClr val="FF0000"/>
              </a:solidFill>
              <a:latin typeface="Gill Sans"/>
              <a:ea typeface="Gill Sans"/>
              <a:cs typeface="Gill Sans"/>
              <a:sym typeface="Gill Sans"/>
            </a:endParaRPr>
          </a:p>
          <a:p>
            <a:pPr indent="0" lvl="0" marL="0" rtl="0" algn="just">
              <a:spcBef>
                <a:spcPts val="0"/>
              </a:spcBef>
              <a:spcAft>
                <a:spcPts val="0"/>
              </a:spcAft>
              <a:buClr>
                <a:schemeClr val="dk1"/>
              </a:buClr>
              <a:buSzPts val="900"/>
              <a:buFont typeface="Arial"/>
              <a:buNone/>
            </a:pPr>
            <a:r>
              <a:t/>
            </a:r>
            <a:endParaRPr sz="700">
              <a:solidFill>
                <a:schemeClr val="dk1"/>
              </a:solidFill>
              <a:latin typeface="Gill Sans"/>
              <a:ea typeface="Gill Sans"/>
              <a:cs typeface="Gill Sans"/>
              <a:sym typeface="Gill Sans"/>
            </a:endParaRPr>
          </a:p>
          <a:p>
            <a:pPr indent="0" lvl="0" marL="0" rtl="0" algn="just">
              <a:spcBef>
                <a:spcPts val="0"/>
              </a:spcBef>
              <a:spcAft>
                <a:spcPts val="0"/>
              </a:spcAft>
              <a:buClr>
                <a:schemeClr val="dk1"/>
              </a:buClr>
              <a:buSzPts val="900"/>
              <a:buFont typeface="Arial"/>
              <a:buNone/>
            </a:pPr>
            <a:r>
              <a:rPr lang="fi-FI" sz="700">
                <a:solidFill>
                  <a:schemeClr val="dk1"/>
                </a:solidFill>
                <a:latin typeface="Gill Sans"/>
                <a:ea typeface="Gill Sans"/>
                <a:cs typeface="Gill Sans"/>
                <a:sym typeface="Gill Sans"/>
              </a:rPr>
              <a:t>Kiitos vielä ja hyvää päivän/viikon jatkoa!</a:t>
            </a:r>
            <a:endParaRPr sz="700">
              <a:solidFill>
                <a:schemeClr val="dk1"/>
              </a:solidFill>
              <a:latin typeface="Gill Sans"/>
              <a:ea typeface="Gill Sans"/>
              <a:cs typeface="Gill Sans"/>
              <a:sym typeface="Gill Sans"/>
            </a:endParaRPr>
          </a:p>
        </p:txBody>
      </p:sp>
      <p:pic>
        <p:nvPicPr>
          <p:cNvPr id="262" name="Google Shape;262;gc0f2b2eed9_0_25"/>
          <p:cNvPicPr preferRelativeResize="0"/>
          <p:nvPr/>
        </p:nvPicPr>
        <p:blipFill rotWithShape="1">
          <a:blip r:embed="rId3">
            <a:alphaModFix/>
          </a:blip>
          <a:srcRect b="0" l="0" r="0" t="0"/>
          <a:stretch/>
        </p:blipFill>
        <p:spPr>
          <a:xfrm>
            <a:off x="2366399" y="2909051"/>
            <a:ext cx="1027202" cy="237050"/>
          </a:xfrm>
          <a:prstGeom prst="rect">
            <a:avLst/>
          </a:prstGeom>
          <a:noFill/>
          <a:ln>
            <a:noFill/>
          </a:ln>
        </p:spPr>
      </p:pic>
      <p:cxnSp>
        <p:nvCxnSpPr>
          <p:cNvPr id="263" name="Google Shape;263;gc0f2b2eed9_0_25"/>
          <p:cNvCxnSpPr/>
          <p:nvPr/>
        </p:nvCxnSpPr>
        <p:spPr>
          <a:xfrm>
            <a:off x="2880000" y="145075"/>
            <a:ext cx="0" cy="2687400"/>
          </a:xfrm>
          <a:prstGeom prst="straightConnector1">
            <a:avLst/>
          </a:prstGeom>
          <a:noFill/>
          <a:ln cap="flat" cmpd="sng" w="19050">
            <a:solidFill>
              <a:srgbClr val="FFE006"/>
            </a:solidFill>
            <a:prstDash val="solid"/>
            <a:round/>
            <a:headEnd len="med" w="med" type="none"/>
            <a:tailEnd len="med" w="med" type="none"/>
          </a:ln>
        </p:spPr>
      </p:cxn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teema">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1FF80AB20A9BDE4AB4E630CB3A441593" ma:contentTypeVersion="12" ma:contentTypeDescription="Luo uusi asiakirja." ma:contentTypeScope="" ma:versionID="6699786502b303f45afada2975e80269">
  <xsd:schema xmlns:xsd="http://www.w3.org/2001/XMLSchema" xmlns:xs="http://www.w3.org/2001/XMLSchema" xmlns:p="http://schemas.microsoft.com/office/2006/metadata/properties" xmlns:ns2="ab028c1a-6d34-4d52-a5e7-0fc37eaa7f28" xmlns:ns3="be9fdfbc-1445-4862-9a5a-948c5934d051" targetNamespace="http://schemas.microsoft.com/office/2006/metadata/properties" ma:root="true" ma:fieldsID="208656c66b039da0b5c43faba6ac36b1" ns2:_="" ns3:_="">
    <xsd:import namespace="ab028c1a-6d34-4d52-a5e7-0fc37eaa7f28"/>
    <xsd:import namespace="be9fdfbc-1445-4862-9a5a-948c5934d05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GenerationTime" minOccurs="0"/>
                <xsd:element ref="ns2:MediaServiceEventHashCode" minOccurs="0"/>
                <xsd:element ref="ns3:SharedWithUsers" minOccurs="0"/>
                <xsd:element ref="ns3:SharedWithDetails" minOccurs="0"/>
                <xsd:element ref="ns2:MediaServiceLocatio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028c1a-6d34-4d52-a5e7-0fc37eaa7f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e9fdfbc-1445-4862-9a5a-948c5934d051" elementFormDefault="qualified">
    <xsd:import namespace="http://schemas.microsoft.com/office/2006/documentManagement/types"/>
    <xsd:import namespace="http://schemas.microsoft.com/office/infopath/2007/PartnerControls"/>
    <xsd:element name="SharedWithUsers" ma:index="15"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Jakamisen tiedot"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3530DCF-9014-4ACB-A3B9-7E79E8EF9A22}"/>
</file>

<file path=customXml/itemProps2.xml><?xml version="1.0" encoding="utf-8"?>
<ds:datastoreItem xmlns:ds="http://schemas.openxmlformats.org/officeDocument/2006/customXml" ds:itemID="{587DED8A-48CF-4BC8-A6D2-1A55E0A7F996}"/>
</file>

<file path=customXml/itemProps3.xml><?xml version="1.0" encoding="utf-8"?>
<ds:datastoreItem xmlns:ds="http://schemas.openxmlformats.org/officeDocument/2006/customXml" ds:itemID="{F72CEF72-993A-4001-95EE-9D4A9910317F}"/>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Laaksolahti Hannele</dc:creator>
  <dcterms:created xsi:type="dcterms:W3CDTF">2017-12-19T11:27:56Z</dcterms:creat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2017-12-18T00:00:00Z</vt:filetime>
  </property>
  <property fmtid="{D5CDD505-2E9C-101B-9397-08002B2CF9AE}" pid="3" name="Creator">
    <vt:lpwstr>Adobe Illustrator CC 22.0 (Macintosh)</vt:lpwstr>
  </property>
  <property fmtid="{D5CDD505-2E9C-101B-9397-08002B2CF9AE}" pid="4" name="LastSaved">
    <vt:filetime>2017-12-19T00:00:00Z</vt:filetime>
  </property>
  <property fmtid="{D5CDD505-2E9C-101B-9397-08002B2CF9AE}" pid="5" name="ContentTypeId">
    <vt:lpwstr>0x0101001FF80AB20A9BDE4AB4E630CB3A441593</vt:lpwstr>
  </property>
</Properties>
</file>