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62" r:id="rId4"/>
    <p:sldMasterId id="2147486101" r:id="rId5"/>
    <p:sldMasterId id="2147486134" r:id="rId6"/>
    <p:sldMasterId id="2147486154" r:id="rId7"/>
    <p:sldMasterId id="2147486176" r:id="rId8"/>
    <p:sldMasterId id="2147486197" r:id="rId9"/>
  </p:sldMasterIdLst>
  <p:notesMasterIdLst>
    <p:notesMasterId r:id="rId18"/>
  </p:notesMasterIdLst>
  <p:handoutMasterIdLst>
    <p:handoutMasterId r:id="rId19"/>
  </p:handoutMasterIdLst>
  <p:sldIdLst>
    <p:sldId id="4171" r:id="rId10"/>
    <p:sldId id="4165" r:id="rId11"/>
    <p:sldId id="4166" r:id="rId12"/>
    <p:sldId id="4172" r:id="rId13"/>
    <p:sldId id="256" r:id="rId14"/>
    <p:sldId id="257" r:id="rId15"/>
    <p:sldId id="258" r:id="rId16"/>
    <p:sldId id="4173" r:id="rId17"/>
  </p:sldIdLst>
  <p:sldSz cx="12192000" cy="6858000"/>
  <p:notesSz cx="70104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9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390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586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781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97746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1729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3684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56392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ko Dufva" initials="mid" lastIdx="1" clrIdx="0">
    <p:extLst>
      <p:ext uri="{19B8F6BF-5375-455C-9EA6-DF929625EA0E}">
        <p15:presenceInfo xmlns:p15="http://schemas.microsoft.com/office/powerpoint/2012/main" userId="Mikko Duf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0"/>
    <a:srgbClr val="E8114B"/>
    <a:srgbClr val="C9DBEC"/>
    <a:srgbClr val="D7F2FA"/>
    <a:srgbClr val="BFE0D1"/>
    <a:srgbClr val="E0F3D0"/>
    <a:srgbClr val="FFEF7F"/>
    <a:srgbClr val="FFEAD3"/>
    <a:srgbClr val="FACDD9"/>
    <a:srgbClr val="FDE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2F506-E441-4586-A66A-66C611030A24}" v="54" dt="2021-03-12T13:37:06.690"/>
    <p1510:client id="{F9ED5F5C-A533-4CFF-BCA3-CA173F51B32F}" v="1" dt="2021-03-16T09:28:01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fva Mikko" userId="2521b4f6-dcc2-47ea-bb18-d329a3472a99" providerId="ADAL" clId="{F9ED5F5C-A533-4CFF-BCA3-CA173F51B32F}"/>
    <pc:docChg chg="undo custSel addSld delSld modSld modMainMaster">
      <pc:chgData name="Dufva Mikko" userId="2521b4f6-dcc2-47ea-bb18-d329a3472a99" providerId="ADAL" clId="{F9ED5F5C-A533-4CFF-BCA3-CA173F51B32F}" dt="2021-03-16T09:28:01.986" v="359" actId="478"/>
      <pc:docMkLst>
        <pc:docMk/>
      </pc:docMkLst>
      <pc:sldChg chg="modSp add del mod">
        <pc:chgData name="Dufva Mikko" userId="2521b4f6-dcc2-47ea-bb18-d329a3472a99" providerId="ADAL" clId="{F9ED5F5C-A533-4CFF-BCA3-CA173F51B32F}" dt="2021-03-12T14:58:30.582" v="234" actId="14100"/>
        <pc:sldMkLst>
          <pc:docMk/>
          <pc:sldMk cId="10302872" sldId="256"/>
        </pc:sldMkLst>
        <pc:spChg chg="mod">
          <ac:chgData name="Dufva Mikko" userId="2521b4f6-dcc2-47ea-bb18-d329a3472a99" providerId="ADAL" clId="{F9ED5F5C-A533-4CFF-BCA3-CA173F51B32F}" dt="2021-03-12T14:58:30.582" v="234" actId="14100"/>
          <ac:spMkLst>
            <pc:docMk/>
            <pc:sldMk cId="10302872" sldId="256"/>
            <ac:spMk id="4" creationId="{FB941FE3-D30E-4590-A1AF-1CB0ECA9437A}"/>
          </ac:spMkLst>
        </pc:spChg>
      </pc:sldChg>
      <pc:sldChg chg="modSp add del mod">
        <pc:chgData name="Dufva Mikko" userId="2521b4f6-dcc2-47ea-bb18-d329a3472a99" providerId="ADAL" clId="{F9ED5F5C-A533-4CFF-BCA3-CA173F51B32F}" dt="2021-03-12T14:58:23.627" v="233" actId="14100"/>
        <pc:sldMkLst>
          <pc:docMk/>
          <pc:sldMk cId="2150770237" sldId="257"/>
        </pc:sldMkLst>
        <pc:spChg chg="mod">
          <ac:chgData name="Dufva Mikko" userId="2521b4f6-dcc2-47ea-bb18-d329a3472a99" providerId="ADAL" clId="{F9ED5F5C-A533-4CFF-BCA3-CA173F51B32F}" dt="2021-03-12T14:58:23.627" v="233" actId="14100"/>
          <ac:spMkLst>
            <pc:docMk/>
            <pc:sldMk cId="2150770237" sldId="257"/>
            <ac:spMk id="12" creationId="{44CDC200-A81E-42E0-9A6D-234A6B858AD0}"/>
          </ac:spMkLst>
        </pc:spChg>
      </pc:sldChg>
      <pc:sldChg chg="modSp add del mod">
        <pc:chgData name="Dufva Mikko" userId="2521b4f6-dcc2-47ea-bb18-d329a3472a99" providerId="ADAL" clId="{F9ED5F5C-A533-4CFF-BCA3-CA173F51B32F}" dt="2021-03-12T15:01:13.415" v="279" actId="403"/>
        <pc:sldMkLst>
          <pc:docMk/>
          <pc:sldMk cId="993603093" sldId="258"/>
        </pc:sldMkLst>
        <pc:spChg chg="mod">
          <ac:chgData name="Dufva Mikko" userId="2521b4f6-dcc2-47ea-bb18-d329a3472a99" providerId="ADAL" clId="{F9ED5F5C-A533-4CFF-BCA3-CA173F51B32F}" dt="2021-03-12T15:01:13.415" v="279" actId="403"/>
          <ac:spMkLst>
            <pc:docMk/>
            <pc:sldMk cId="993603093" sldId="258"/>
            <ac:spMk id="8" creationId="{F985874F-CEA9-4771-A616-8F968FBF40D3}"/>
          </ac:spMkLst>
        </pc:spChg>
      </pc:sldChg>
      <pc:sldChg chg="add del">
        <pc:chgData name="Dufva Mikko" userId="2521b4f6-dcc2-47ea-bb18-d329a3472a99" providerId="ADAL" clId="{F9ED5F5C-A533-4CFF-BCA3-CA173F51B32F}" dt="2021-03-12T15:05:29.219" v="321" actId="47"/>
        <pc:sldMkLst>
          <pc:docMk/>
          <pc:sldMk cId="412698575" sldId="360"/>
        </pc:sldMkLst>
      </pc:sldChg>
      <pc:sldChg chg="add del">
        <pc:chgData name="Dufva Mikko" userId="2521b4f6-dcc2-47ea-bb18-d329a3472a99" providerId="ADAL" clId="{F9ED5F5C-A533-4CFF-BCA3-CA173F51B32F}" dt="2021-03-12T15:07:40.116" v="356" actId="47"/>
        <pc:sldMkLst>
          <pc:docMk/>
          <pc:sldMk cId="3587297910" sldId="3251"/>
        </pc:sldMkLst>
      </pc:sldChg>
      <pc:sldChg chg="del">
        <pc:chgData name="Dufva Mikko" userId="2521b4f6-dcc2-47ea-bb18-d329a3472a99" providerId="ADAL" clId="{F9ED5F5C-A533-4CFF-BCA3-CA173F51B32F}" dt="2021-03-12T14:28:24.490" v="101" actId="47"/>
        <pc:sldMkLst>
          <pc:docMk/>
          <pc:sldMk cId="2206083599" sldId="4164"/>
        </pc:sldMkLst>
      </pc:sldChg>
      <pc:sldChg chg="addSp delSp modSp mod addCm modCm">
        <pc:chgData name="Dufva Mikko" userId="2521b4f6-dcc2-47ea-bb18-d329a3472a99" providerId="ADAL" clId="{F9ED5F5C-A533-4CFF-BCA3-CA173F51B32F}" dt="2021-03-12T15:08:41.693" v="358"/>
        <pc:sldMkLst>
          <pc:docMk/>
          <pc:sldMk cId="3101113226" sldId="4165"/>
        </pc:sldMkLst>
        <pc:spChg chg="mod">
          <ac:chgData name="Dufva Mikko" userId="2521b4f6-dcc2-47ea-bb18-d329a3472a99" providerId="ADAL" clId="{F9ED5F5C-A533-4CFF-BCA3-CA173F51B32F}" dt="2021-03-12T14:52:59.672" v="126"/>
          <ac:spMkLst>
            <pc:docMk/>
            <pc:sldMk cId="3101113226" sldId="4165"/>
            <ac:spMk id="2" creationId="{831D84C4-B7EA-444D-959F-DB02A0884E64}"/>
          </ac:spMkLst>
        </pc:spChg>
        <pc:spChg chg="del">
          <ac:chgData name="Dufva Mikko" userId="2521b4f6-dcc2-47ea-bb18-d329a3472a99" providerId="ADAL" clId="{F9ED5F5C-A533-4CFF-BCA3-CA173F51B32F}" dt="2021-03-12T14:29:21.874" v="103" actId="478"/>
          <ac:spMkLst>
            <pc:docMk/>
            <pc:sldMk cId="3101113226" sldId="4165"/>
            <ac:spMk id="4" creationId="{35FFCC72-CD06-49D5-9CA8-E7C23E0122EC}"/>
          </ac:spMkLst>
        </pc:spChg>
        <pc:picChg chg="add del mod">
          <ac:chgData name="Dufva Mikko" userId="2521b4f6-dcc2-47ea-bb18-d329a3472a99" providerId="ADAL" clId="{F9ED5F5C-A533-4CFF-BCA3-CA173F51B32F}" dt="2021-03-12T14:52:22.087" v="122" actId="478"/>
          <ac:picMkLst>
            <pc:docMk/>
            <pc:sldMk cId="3101113226" sldId="4165"/>
            <ac:picMk id="5" creationId="{EF367334-4273-4BB7-A13D-F287E896BA9A}"/>
          </ac:picMkLst>
        </pc:picChg>
        <pc:picChg chg="add del mod">
          <ac:chgData name="Dufva Mikko" userId="2521b4f6-dcc2-47ea-bb18-d329a3472a99" providerId="ADAL" clId="{F9ED5F5C-A533-4CFF-BCA3-CA173F51B32F}" dt="2021-03-12T14:52:20.977" v="121"/>
          <ac:picMkLst>
            <pc:docMk/>
            <pc:sldMk cId="3101113226" sldId="4165"/>
            <ac:picMk id="6" creationId="{2EE80495-D103-44EE-A40B-F79AAEC3DF4E}"/>
          </ac:picMkLst>
        </pc:picChg>
      </pc:sldChg>
      <pc:sldChg chg="addSp delSp modSp del mod">
        <pc:chgData name="Dufva Mikko" userId="2521b4f6-dcc2-47ea-bb18-d329a3472a99" providerId="ADAL" clId="{F9ED5F5C-A533-4CFF-BCA3-CA173F51B32F}" dt="2021-03-12T15:04:57.714" v="315" actId="47"/>
        <pc:sldMkLst>
          <pc:docMk/>
          <pc:sldMk cId="2957767905" sldId="4169"/>
        </pc:sldMkLst>
        <pc:spChg chg="del">
          <ac:chgData name="Dufva Mikko" userId="2521b4f6-dcc2-47ea-bb18-d329a3472a99" providerId="ADAL" clId="{F9ED5F5C-A533-4CFF-BCA3-CA173F51B32F}" dt="2021-03-12T14:29:41.843" v="115" actId="478"/>
          <ac:spMkLst>
            <pc:docMk/>
            <pc:sldMk cId="2957767905" sldId="4169"/>
            <ac:spMk id="4" creationId="{DF569BB5-2DF8-4245-80F1-93B7BC91E878}"/>
          </ac:spMkLst>
        </pc:spChg>
        <pc:picChg chg="add mod">
          <ac:chgData name="Dufva Mikko" userId="2521b4f6-dcc2-47ea-bb18-d329a3472a99" providerId="ADAL" clId="{F9ED5F5C-A533-4CFF-BCA3-CA173F51B32F}" dt="2021-03-12T14:29:39.260" v="114"/>
          <ac:picMkLst>
            <pc:docMk/>
            <pc:sldMk cId="2957767905" sldId="4169"/>
            <ac:picMk id="6" creationId="{3D61BDC0-2E89-4B31-B2CC-2120F0D4EB9A}"/>
          </ac:picMkLst>
        </pc:picChg>
        <pc:picChg chg="del">
          <ac:chgData name="Dufva Mikko" userId="2521b4f6-dcc2-47ea-bb18-d329a3472a99" providerId="ADAL" clId="{F9ED5F5C-A533-4CFF-BCA3-CA173F51B32F}" dt="2021-03-12T14:29:38.888" v="113" actId="478"/>
          <ac:picMkLst>
            <pc:docMk/>
            <pc:sldMk cId="2957767905" sldId="4169"/>
            <ac:picMk id="7" creationId="{EB332886-0FD2-4EB7-A59D-55C5AB9A4938}"/>
          </ac:picMkLst>
        </pc:picChg>
      </pc:sldChg>
      <pc:sldChg chg="del">
        <pc:chgData name="Dufva Mikko" userId="2521b4f6-dcc2-47ea-bb18-d329a3472a99" providerId="ADAL" clId="{F9ED5F5C-A533-4CFF-BCA3-CA173F51B32F}" dt="2021-03-12T14:53:03.156" v="127" actId="47"/>
        <pc:sldMkLst>
          <pc:docMk/>
          <pc:sldMk cId="3929526820" sldId="4170"/>
        </pc:sldMkLst>
      </pc:sldChg>
      <pc:sldChg chg="addSp delSp modSp add mod">
        <pc:chgData name="Dufva Mikko" userId="2521b4f6-dcc2-47ea-bb18-d329a3472a99" providerId="ADAL" clId="{F9ED5F5C-A533-4CFF-BCA3-CA173F51B32F}" dt="2021-03-12T14:30:02.106" v="118" actId="1076"/>
        <pc:sldMkLst>
          <pc:docMk/>
          <pc:sldMk cId="3868022202" sldId="4171"/>
        </pc:sldMkLst>
        <pc:spChg chg="add del mod">
          <ac:chgData name="Dufva Mikko" userId="2521b4f6-dcc2-47ea-bb18-d329a3472a99" providerId="ADAL" clId="{F9ED5F5C-A533-4CFF-BCA3-CA173F51B32F}" dt="2021-03-12T14:29:56.079" v="116" actId="478"/>
          <ac:spMkLst>
            <pc:docMk/>
            <pc:sldMk cId="3868022202" sldId="4171"/>
            <ac:spMk id="2" creationId="{C6E20E7A-8DF5-494D-A902-5132DC1C6D34}"/>
          </ac:spMkLst>
        </pc:spChg>
        <pc:spChg chg="add mod">
          <ac:chgData name="Dufva Mikko" userId="2521b4f6-dcc2-47ea-bb18-d329a3472a99" providerId="ADAL" clId="{F9ED5F5C-A533-4CFF-BCA3-CA173F51B32F}" dt="2021-03-12T14:27:58.740" v="100" actId="1076"/>
          <ac:spMkLst>
            <pc:docMk/>
            <pc:sldMk cId="3868022202" sldId="4171"/>
            <ac:spMk id="3" creationId="{6FDD31C7-7A14-4C06-9ADB-1CAC56469D39}"/>
          </ac:spMkLst>
        </pc:spChg>
        <pc:spChg chg="add mod ord">
          <ac:chgData name="Dufva Mikko" userId="2521b4f6-dcc2-47ea-bb18-d329a3472a99" providerId="ADAL" clId="{F9ED5F5C-A533-4CFF-BCA3-CA173F51B32F}" dt="2021-03-12T14:27:58.740" v="100" actId="1076"/>
          <ac:spMkLst>
            <pc:docMk/>
            <pc:sldMk cId="3868022202" sldId="4171"/>
            <ac:spMk id="5" creationId="{BB5A89AC-AAAF-4F7B-A45C-8AE04EE28571}"/>
          </ac:spMkLst>
        </pc:spChg>
        <pc:picChg chg="add mod">
          <ac:chgData name="Dufva Mikko" userId="2521b4f6-dcc2-47ea-bb18-d329a3472a99" providerId="ADAL" clId="{F9ED5F5C-A533-4CFF-BCA3-CA173F51B32F}" dt="2021-03-12T14:30:02.106" v="118" actId="1076"/>
          <ac:picMkLst>
            <pc:docMk/>
            <pc:sldMk cId="3868022202" sldId="4171"/>
            <ac:picMk id="6" creationId="{F9656ED7-1B35-41FC-BCC8-04383EDCD73C}"/>
          </ac:picMkLst>
        </pc:picChg>
        <pc:picChg chg="del">
          <ac:chgData name="Dufva Mikko" userId="2521b4f6-dcc2-47ea-bb18-d329a3472a99" providerId="ADAL" clId="{F9ED5F5C-A533-4CFF-BCA3-CA173F51B32F}" dt="2021-03-12T14:23:35.678" v="1" actId="478"/>
          <ac:picMkLst>
            <pc:docMk/>
            <pc:sldMk cId="3868022202" sldId="4171"/>
            <ac:picMk id="8" creationId="{F248F714-9B60-4F99-B625-4252B11CB8C1}"/>
          </ac:picMkLst>
        </pc:picChg>
        <pc:picChg chg="mod">
          <ac:chgData name="Dufva Mikko" userId="2521b4f6-dcc2-47ea-bb18-d329a3472a99" providerId="ADAL" clId="{F9ED5F5C-A533-4CFF-BCA3-CA173F51B32F}" dt="2021-03-12T14:27:02.408" v="89" actId="167"/>
          <ac:picMkLst>
            <pc:docMk/>
            <pc:sldMk cId="3868022202" sldId="4171"/>
            <ac:picMk id="1026" creationId="{DC4B4848-A81C-4AE5-AEF2-8C3BC4B6E904}"/>
          </ac:picMkLst>
        </pc:picChg>
      </pc:sldChg>
      <pc:sldChg chg="addSp delSp modSp add mod">
        <pc:chgData name="Dufva Mikko" userId="2521b4f6-dcc2-47ea-bb18-d329a3472a99" providerId="ADAL" clId="{F9ED5F5C-A533-4CFF-BCA3-CA173F51B32F}" dt="2021-03-12T15:04:45.574" v="314" actId="167"/>
        <pc:sldMkLst>
          <pc:docMk/>
          <pc:sldMk cId="1834357857" sldId="4172"/>
        </pc:sldMkLst>
        <pc:spChg chg="mod">
          <ac:chgData name="Dufva Mikko" userId="2521b4f6-dcc2-47ea-bb18-d329a3472a99" providerId="ADAL" clId="{F9ED5F5C-A533-4CFF-BCA3-CA173F51B32F}" dt="2021-03-12T15:04:10.076" v="305" actId="13926"/>
          <ac:spMkLst>
            <pc:docMk/>
            <pc:sldMk cId="1834357857" sldId="4172"/>
            <ac:spMk id="2" creationId="{831D84C4-B7EA-444D-959F-DB02A0884E64}"/>
          </ac:spMkLst>
        </pc:spChg>
        <pc:spChg chg="del">
          <ac:chgData name="Dufva Mikko" userId="2521b4f6-dcc2-47ea-bb18-d329a3472a99" providerId="ADAL" clId="{F9ED5F5C-A533-4CFF-BCA3-CA173F51B32F}" dt="2021-03-12T15:01:36.384" v="280" actId="478"/>
          <ac:spMkLst>
            <pc:docMk/>
            <pc:sldMk cId="1834357857" sldId="4172"/>
            <ac:spMk id="3" creationId="{D14C280E-400D-4E50-B9FD-9EC4F5B91558}"/>
          </ac:spMkLst>
        </pc:spChg>
        <pc:spChg chg="add mod ord">
          <ac:chgData name="Dufva Mikko" userId="2521b4f6-dcc2-47ea-bb18-d329a3472a99" providerId="ADAL" clId="{F9ED5F5C-A533-4CFF-BCA3-CA173F51B32F}" dt="2021-03-12T15:04:25.256" v="309" actId="167"/>
          <ac:spMkLst>
            <pc:docMk/>
            <pc:sldMk cId="1834357857" sldId="4172"/>
            <ac:spMk id="4" creationId="{4C05C358-F7DD-4613-B392-B42A409218F9}"/>
          </ac:spMkLst>
        </pc:spChg>
        <pc:spChg chg="add mod">
          <ac:chgData name="Dufva Mikko" userId="2521b4f6-dcc2-47ea-bb18-d329a3472a99" providerId="ADAL" clId="{F9ED5F5C-A533-4CFF-BCA3-CA173F51B32F}" dt="2021-03-12T15:04:45.574" v="314" actId="167"/>
          <ac:spMkLst>
            <pc:docMk/>
            <pc:sldMk cId="1834357857" sldId="4172"/>
            <ac:spMk id="8" creationId="{33122E61-C4F8-4E6B-9B35-6A9FF606D090}"/>
          </ac:spMkLst>
        </pc:spChg>
        <pc:picChg chg="del">
          <ac:chgData name="Dufva Mikko" userId="2521b4f6-dcc2-47ea-bb18-d329a3472a99" providerId="ADAL" clId="{F9ED5F5C-A533-4CFF-BCA3-CA173F51B32F}" dt="2021-03-12T15:03:53.168" v="304" actId="478"/>
          <ac:picMkLst>
            <pc:docMk/>
            <pc:sldMk cId="1834357857" sldId="4172"/>
            <ac:picMk id="5" creationId="{EF367334-4273-4BB7-A13D-F287E896BA9A}"/>
          </ac:picMkLst>
        </pc:picChg>
        <pc:picChg chg="add del mod">
          <ac:chgData name="Dufva Mikko" userId="2521b4f6-dcc2-47ea-bb18-d329a3472a99" providerId="ADAL" clId="{F9ED5F5C-A533-4CFF-BCA3-CA173F51B32F}" dt="2021-03-12T15:03:13.399" v="296" actId="478"/>
          <ac:picMkLst>
            <pc:docMk/>
            <pc:sldMk cId="1834357857" sldId="4172"/>
            <ac:picMk id="1026" creationId="{235B5A45-5294-49C1-B6A3-78EEB22B3ECF}"/>
          </ac:picMkLst>
        </pc:picChg>
        <pc:picChg chg="add mod">
          <ac:chgData name="Dufva Mikko" userId="2521b4f6-dcc2-47ea-bb18-d329a3472a99" providerId="ADAL" clId="{F9ED5F5C-A533-4CFF-BCA3-CA173F51B32F}" dt="2021-03-12T15:04:45.574" v="314" actId="167"/>
          <ac:picMkLst>
            <pc:docMk/>
            <pc:sldMk cId="1834357857" sldId="4172"/>
            <ac:picMk id="1028" creationId="{7F289C59-4A2F-4BEF-A0CF-F7183A483A50}"/>
          </ac:picMkLst>
        </pc:picChg>
      </pc:sldChg>
      <pc:sldChg chg="modSp add mod">
        <pc:chgData name="Dufva Mikko" userId="2521b4f6-dcc2-47ea-bb18-d329a3472a99" providerId="ADAL" clId="{F9ED5F5C-A533-4CFF-BCA3-CA173F51B32F}" dt="2021-03-12T15:07:33.977" v="355" actId="1076"/>
        <pc:sldMkLst>
          <pc:docMk/>
          <pc:sldMk cId="709504432" sldId="4173"/>
        </pc:sldMkLst>
        <pc:spChg chg="mod">
          <ac:chgData name="Dufva Mikko" userId="2521b4f6-dcc2-47ea-bb18-d329a3472a99" providerId="ADAL" clId="{F9ED5F5C-A533-4CFF-BCA3-CA173F51B32F}" dt="2021-03-12T15:07:33.977" v="355" actId="1076"/>
          <ac:spMkLst>
            <pc:docMk/>
            <pc:sldMk cId="709504432" sldId="4173"/>
            <ac:spMk id="3" creationId="{6FDD31C7-7A14-4C06-9ADB-1CAC56469D39}"/>
          </ac:spMkLst>
        </pc:spChg>
        <pc:spChg chg="mod">
          <ac:chgData name="Dufva Mikko" userId="2521b4f6-dcc2-47ea-bb18-d329a3472a99" providerId="ADAL" clId="{F9ED5F5C-A533-4CFF-BCA3-CA173F51B32F}" dt="2021-03-12T15:07:33.977" v="355" actId="1076"/>
          <ac:spMkLst>
            <pc:docMk/>
            <pc:sldMk cId="709504432" sldId="4173"/>
            <ac:spMk id="5" creationId="{BB5A89AC-AAAF-4F7B-A45C-8AE04EE28571}"/>
          </ac:spMkLst>
        </pc:spChg>
        <pc:picChg chg="mod">
          <ac:chgData name="Dufva Mikko" userId="2521b4f6-dcc2-47ea-bb18-d329a3472a99" providerId="ADAL" clId="{F9ED5F5C-A533-4CFF-BCA3-CA173F51B32F}" dt="2021-03-12T15:06:23.534" v="322" actId="167"/>
          <ac:picMkLst>
            <pc:docMk/>
            <pc:sldMk cId="709504432" sldId="4173"/>
            <ac:picMk id="6" creationId="{F9656ED7-1B35-41FC-BCC8-04383EDCD73C}"/>
          </ac:picMkLst>
        </pc:picChg>
        <pc:picChg chg="mod">
          <ac:chgData name="Dufva Mikko" userId="2521b4f6-dcc2-47ea-bb18-d329a3472a99" providerId="ADAL" clId="{F9ED5F5C-A533-4CFF-BCA3-CA173F51B32F}" dt="2021-03-12T15:06:23.534" v="322" actId="167"/>
          <ac:picMkLst>
            <pc:docMk/>
            <pc:sldMk cId="709504432" sldId="4173"/>
            <ac:picMk id="1026" creationId="{DC4B4848-A81C-4AE5-AEF2-8C3BC4B6E904}"/>
          </ac:picMkLst>
        </pc:picChg>
      </pc:sldChg>
      <pc:sldMasterChg chg="delSp mod addSldLayout delSldLayout">
        <pc:chgData name="Dufva Mikko" userId="2521b4f6-dcc2-47ea-bb18-d329a3472a99" providerId="ADAL" clId="{F9ED5F5C-A533-4CFF-BCA3-CA173F51B32F}" dt="2021-03-16T09:28:01.986" v="359" actId="478"/>
        <pc:sldMasterMkLst>
          <pc:docMk/>
          <pc:sldMasterMk cId="3612514049" sldId="2147486062"/>
        </pc:sldMasterMkLst>
        <pc:spChg chg="del">
          <ac:chgData name="Dufva Mikko" userId="2521b4f6-dcc2-47ea-bb18-d329a3472a99" providerId="ADAL" clId="{F9ED5F5C-A533-4CFF-BCA3-CA173F51B32F}" dt="2021-03-16T09:28:01.986" v="359" actId="478"/>
          <ac:spMkLst>
            <pc:docMk/>
            <pc:sldMasterMk cId="3612514049" sldId="2147486062"/>
            <ac:spMk id="21" creationId="{94033F7A-8E83-E04D-AB41-5D7A99CFE14D}"/>
          </ac:spMkLst>
        </pc:spChg>
        <pc:spChg chg="del">
          <ac:chgData name="Dufva Mikko" userId="2521b4f6-dcc2-47ea-bb18-d329a3472a99" providerId="ADAL" clId="{F9ED5F5C-A533-4CFF-BCA3-CA173F51B32F}" dt="2021-03-16T09:28:01.986" v="359" actId="478"/>
          <ac:spMkLst>
            <pc:docMk/>
            <pc:sldMasterMk cId="3612514049" sldId="2147486062"/>
            <ac:spMk id="22" creationId="{EBC0ABD6-61E1-9545-A711-E47F43669A49}"/>
          </ac:spMkLst>
        </pc:spChg>
        <pc:grpChg chg="del">
          <ac:chgData name="Dufva Mikko" userId="2521b4f6-dcc2-47ea-bb18-d329a3472a99" providerId="ADAL" clId="{F9ED5F5C-A533-4CFF-BCA3-CA173F51B32F}" dt="2021-03-16T09:28:01.986" v="359" actId="478"/>
          <ac:grpSpMkLst>
            <pc:docMk/>
            <pc:sldMasterMk cId="3612514049" sldId="2147486062"/>
            <ac:grpSpMk id="20" creationId="{2942AC74-591F-8E4A-94B1-02D5D050B810}"/>
          </ac:grpSpMkLst>
        </pc:grpChg>
        <pc:sldLayoutChg chg="add del">
          <pc:chgData name="Dufva Mikko" userId="2521b4f6-dcc2-47ea-bb18-d329a3472a99" providerId="ADAL" clId="{F9ED5F5C-A533-4CFF-BCA3-CA173F51B32F}" dt="2021-03-12T15:07:40.116" v="356" actId="47"/>
          <pc:sldLayoutMkLst>
            <pc:docMk/>
            <pc:sldMasterMk cId="3612514049" sldId="2147486062"/>
            <pc:sldLayoutMk cId="525081745" sldId="2147486196"/>
          </pc:sldLayoutMkLst>
        </pc:sldLayoutChg>
      </pc:sldMasterChg>
    </pc:docChg>
  </pc:docChgLst>
  <pc:docChgLst>
    <pc:chgData name="Christopher Rowley" userId="1b95c130-33fa-4dc1-9877-5177b8ae60df" providerId="ADAL" clId="{A27A5F46-99E9-40B7-8916-DE2932ED0D85}"/>
    <pc:docChg chg="undo redo custSel addSld delSld modSld sldOrd">
      <pc:chgData name="Christopher Rowley" userId="1b95c130-33fa-4dc1-9877-5177b8ae60df" providerId="ADAL" clId="{A27A5F46-99E9-40B7-8916-DE2932ED0D85}" dt="2021-02-09T13:35:55.997" v="5237" actId="20577"/>
      <pc:docMkLst>
        <pc:docMk/>
      </pc:docMkLst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1191725070" sldId="258"/>
        </pc:sldMkLst>
      </pc:sldChg>
      <pc:sldChg chg="addSp delSp modSp add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584025277" sldId="260"/>
        </pc:sldMkLst>
        <pc:spChg chg="mod">
          <ac:chgData name="Christopher Rowley" userId="1b95c130-33fa-4dc1-9877-5177b8ae60df" providerId="ADAL" clId="{A27A5F46-99E9-40B7-8916-DE2932ED0D85}" dt="2021-02-09T07:52:24.306" v="2917" actId="20577"/>
          <ac:spMkLst>
            <pc:docMk/>
            <pc:sldMk cId="2584025277" sldId="260"/>
            <ac:spMk id="2" creationId="{67CEB37B-46AF-2540-881C-8F306D11C379}"/>
          </ac:spMkLst>
        </pc:spChg>
        <pc:spChg chg="del">
          <ac:chgData name="Christopher Rowley" userId="1b95c130-33fa-4dc1-9877-5177b8ae60df" providerId="ADAL" clId="{A27A5F46-99E9-40B7-8916-DE2932ED0D85}" dt="2021-02-09T07:52:01.524" v="2910" actId="478"/>
          <ac:spMkLst>
            <pc:docMk/>
            <pc:sldMk cId="2584025277" sldId="260"/>
            <ac:spMk id="10" creationId="{C9836B01-8E48-BF49-BCF2-502408F41858}"/>
          </ac:spMkLst>
        </pc:spChg>
        <pc:spChg chg="mod">
          <ac:chgData name="Christopher Rowley" userId="1b95c130-33fa-4dc1-9877-5177b8ae60df" providerId="ADAL" clId="{A27A5F46-99E9-40B7-8916-DE2932ED0D85}" dt="2021-02-09T07:54:41.016" v="2938" actId="207"/>
          <ac:spMkLst>
            <pc:docMk/>
            <pc:sldMk cId="2584025277" sldId="260"/>
            <ac:spMk id="11" creationId="{DB45F532-2094-4D48-AB00-7F016BBA009E}"/>
          </ac:spMkLst>
        </pc:spChg>
        <pc:spChg chg="add mod">
          <ac:chgData name="Christopher Rowley" userId="1b95c130-33fa-4dc1-9877-5177b8ae60df" providerId="ADAL" clId="{A27A5F46-99E9-40B7-8916-DE2932ED0D85}" dt="2021-02-09T07:52:31.857" v="2919"/>
          <ac:spMkLst>
            <pc:docMk/>
            <pc:sldMk cId="2584025277" sldId="260"/>
            <ac:spMk id="12" creationId="{ECCE9B10-27B4-4E8F-8539-9778C5FF1593}"/>
          </ac:spMkLst>
        </pc:spChg>
        <pc:spChg chg="add mod">
          <ac:chgData name="Christopher Rowley" userId="1b95c130-33fa-4dc1-9877-5177b8ae60df" providerId="ADAL" clId="{A27A5F46-99E9-40B7-8916-DE2932ED0D85}" dt="2021-02-09T07:54:06.568" v="2932" actId="13926"/>
          <ac:spMkLst>
            <pc:docMk/>
            <pc:sldMk cId="2584025277" sldId="260"/>
            <ac:spMk id="13" creationId="{C0C9C7AA-9784-47E1-8E2D-FFEE1F19D5BB}"/>
          </ac:spMkLst>
        </pc:spChg>
        <pc:spChg chg="del">
          <ac:chgData name="Christopher Rowley" userId="1b95c130-33fa-4dc1-9877-5177b8ae60df" providerId="ADAL" clId="{A27A5F46-99E9-40B7-8916-DE2932ED0D85}" dt="2021-02-09T07:51:55.783" v="2907" actId="478"/>
          <ac:spMkLst>
            <pc:docMk/>
            <pc:sldMk cId="2584025277" sldId="260"/>
            <ac:spMk id="29" creationId="{73109715-22D6-1D44-BD36-AC68861775FF}"/>
          </ac:spMkLst>
        </pc:spChg>
        <pc:spChg chg="del">
          <ac:chgData name="Christopher Rowley" userId="1b95c130-33fa-4dc1-9877-5177b8ae60df" providerId="ADAL" clId="{A27A5F46-99E9-40B7-8916-DE2932ED0D85}" dt="2021-02-09T07:51:54.456" v="2906" actId="478"/>
          <ac:spMkLst>
            <pc:docMk/>
            <pc:sldMk cId="2584025277" sldId="260"/>
            <ac:spMk id="32" creationId="{CC31C8C8-37C6-6540-8AE8-5C61CA1A2681}"/>
          </ac:spMkLst>
        </pc:spChg>
        <pc:spChg chg="del">
          <ac:chgData name="Christopher Rowley" userId="1b95c130-33fa-4dc1-9877-5177b8ae60df" providerId="ADAL" clId="{A27A5F46-99E9-40B7-8916-DE2932ED0D85}" dt="2021-02-09T07:51:58.592" v="2909" actId="478"/>
          <ac:spMkLst>
            <pc:docMk/>
            <pc:sldMk cId="2584025277" sldId="260"/>
            <ac:spMk id="35" creationId="{CC64F484-B434-FD4D-A2F5-0A984A8D6DF4}"/>
          </ac:spMkLst>
        </pc:spChg>
        <pc:spChg chg="del">
          <ac:chgData name="Christopher Rowley" userId="1b95c130-33fa-4dc1-9877-5177b8ae60df" providerId="ADAL" clId="{A27A5F46-99E9-40B7-8916-DE2932ED0D85}" dt="2021-02-09T07:51:29.770" v="2900" actId="478"/>
          <ac:spMkLst>
            <pc:docMk/>
            <pc:sldMk cId="2584025277" sldId="260"/>
            <ac:spMk id="38" creationId="{86C62CBF-FECE-BF42-B860-A66AFED900F4}"/>
          </ac:spMkLst>
        </pc:spChg>
        <pc:spChg chg="del">
          <ac:chgData name="Christopher Rowley" userId="1b95c130-33fa-4dc1-9877-5177b8ae60df" providerId="ADAL" clId="{A27A5F46-99E9-40B7-8916-DE2932ED0D85}" dt="2021-02-09T07:51:56.978" v="2908" actId="478"/>
          <ac:spMkLst>
            <pc:docMk/>
            <pc:sldMk cId="2584025277" sldId="260"/>
            <ac:spMk id="41" creationId="{A249BA72-87CC-5D42-8D85-FDA2B86CD8C2}"/>
          </ac:spMkLst>
        </pc:spChg>
        <pc:spChg chg="del mod">
          <ac:chgData name="Christopher Rowley" userId="1b95c130-33fa-4dc1-9877-5177b8ae60df" providerId="ADAL" clId="{A27A5F46-99E9-40B7-8916-DE2932ED0D85}" dt="2021-02-09T07:52:04.104" v="2912" actId="478"/>
          <ac:spMkLst>
            <pc:docMk/>
            <pc:sldMk cId="2584025277" sldId="260"/>
            <ac:spMk id="43" creationId="{EAFFF2E8-DB49-A74A-AA87-A8C9EBFF3F8B}"/>
          </ac:spMkLst>
        </pc:spChg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44810080" sldId="261"/>
        </pc:sldMkLst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1387945531" sldId="263"/>
        </pc:sldMkLst>
      </pc:sldChg>
      <pc:sldChg chg="delSp modSp add del mod">
        <pc:chgData name="Christopher Rowley" userId="1b95c130-33fa-4dc1-9877-5177b8ae60df" providerId="ADAL" clId="{A27A5F46-99E9-40B7-8916-DE2932ED0D85}" dt="2021-02-09T07:54:50.773" v="2939" actId="47"/>
        <pc:sldMkLst>
          <pc:docMk/>
          <pc:sldMk cId="343426898" sldId="264"/>
        </pc:sldMkLst>
        <pc:spChg chg="mod">
          <ac:chgData name="Christopher Rowley" userId="1b95c130-33fa-4dc1-9877-5177b8ae60df" providerId="ADAL" clId="{A27A5F46-99E9-40B7-8916-DE2932ED0D85}" dt="2021-02-09T07:52:58.638" v="2925" actId="14100"/>
          <ac:spMkLst>
            <pc:docMk/>
            <pc:sldMk cId="343426898" sldId="264"/>
            <ac:spMk id="10" creationId="{C744FE10-6040-C343-A552-B2C5F7314AB0}"/>
          </ac:spMkLst>
        </pc:spChg>
        <pc:spChg chg="del">
          <ac:chgData name="Christopher Rowley" userId="1b95c130-33fa-4dc1-9877-5177b8ae60df" providerId="ADAL" clId="{A27A5F46-99E9-40B7-8916-DE2932ED0D85}" dt="2021-02-09T07:52:30.617" v="2918" actId="21"/>
          <ac:spMkLst>
            <pc:docMk/>
            <pc:sldMk cId="343426898" sldId="264"/>
            <ac:spMk id="11" creationId="{3DA5AFE5-8F0B-E643-BAFD-14B3DD7F950C}"/>
          </ac:spMkLst>
        </pc:spChg>
      </pc:sldChg>
      <pc:sldChg chg="delSp add del mod">
        <pc:chgData name="Christopher Rowley" userId="1b95c130-33fa-4dc1-9877-5177b8ae60df" providerId="ADAL" clId="{A27A5F46-99E9-40B7-8916-DE2932ED0D85}" dt="2021-02-09T07:56:06.424" v="2953" actId="47"/>
        <pc:sldMkLst>
          <pc:docMk/>
          <pc:sldMk cId="3869606363" sldId="265"/>
        </pc:sldMkLst>
        <pc:spChg chg="del">
          <ac:chgData name="Christopher Rowley" userId="1b95c130-33fa-4dc1-9877-5177b8ae60df" providerId="ADAL" clId="{A27A5F46-99E9-40B7-8916-DE2932ED0D85}" dt="2021-02-09T07:55:40.269" v="2949" actId="21"/>
          <ac:spMkLst>
            <pc:docMk/>
            <pc:sldMk cId="3869606363" sldId="265"/>
            <ac:spMk id="11" creationId="{3DA5AFE5-8F0B-E643-BAFD-14B3DD7F950C}"/>
          </ac:spMkLst>
        </pc:spChg>
      </pc:sldChg>
      <pc:sldChg chg="delSp add del mod">
        <pc:chgData name="Christopher Rowley" userId="1b95c130-33fa-4dc1-9877-5177b8ae60df" providerId="ADAL" clId="{A27A5F46-99E9-40B7-8916-DE2932ED0D85}" dt="2021-02-09T07:56:06.424" v="2953" actId="47"/>
        <pc:sldMkLst>
          <pc:docMk/>
          <pc:sldMk cId="3137361921" sldId="266"/>
        </pc:sldMkLst>
        <pc:spChg chg="del">
          <ac:chgData name="Christopher Rowley" userId="1b95c130-33fa-4dc1-9877-5177b8ae60df" providerId="ADAL" clId="{A27A5F46-99E9-40B7-8916-DE2932ED0D85}" dt="2021-02-09T07:55:23.182" v="2944" actId="21"/>
          <ac:spMkLst>
            <pc:docMk/>
            <pc:sldMk cId="3137361921" sldId="266"/>
            <ac:spMk id="2" creationId="{67CEB37B-46AF-2540-881C-8F306D11C379}"/>
          </ac:spMkLst>
        </pc:spChg>
      </pc:sldChg>
      <pc:sldChg chg="delSp add del mod">
        <pc:chgData name="Christopher Rowley" userId="1b95c130-33fa-4dc1-9877-5177b8ae60df" providerId="ADAL" clId="{A27A5F46-99E9-40B7-8916-DE2932ED0D85}" dt="2021-02-09T07:57:15.885" v="2964" actId="47"/>
        <pc:sldMkLst>
          <pc:docMk/>
          <pc:sldMk cId="4270776144" sldId="267"/>
        </pc:sldMkLst>
        <pc:spChg chg="del">
          <ac:chgData name="Christopher Rowley" userId="1b95c130-33fa-4dc1-9877-5177b8ae60df" providerId="ADAL" clId="{A27A5F46-99E9-40B7-8916-DE2932ED0D85}" dt="2021-02-09T07:56:54.538" v="2957" actId="21"/>
          <ac:spMkLst>
            <pc:docMk/>
            <pc:sldMk cId="4270776144" sldId="267"/>
            <ac:spMk id="2" creationId="{67CEB37B-46AF-2540-881C-8F306D11C379}"/>
          </ac:spMkLst>
        </pc:spChg>
      </pc:sldChg>
      <pc:sldChg chg="delSp add del mod">
        <pc:chgData name="Christopher Rowley" userId="1b95c130-33fa-4dc1-9877-5177b8ae60df" providerId="ADAL" clId="{A27A5F46-99E9-40B7-8916-DE2932ED0D85}" dt="2021-02-09T07:57:15.885" v="2964" actId="47"/>
        <pc:sldMkLst>
          <pc:docMk/>
          <pc:sldMk cId="1370007262" sldId="268"/>
        </pc:sldMkLst>
        <pc:spChg chg="del">
          <ac:chgData name="Christopher Rowley" userId="1b95c130-33fa-4dc1-9877-5177b8ae60df" providerId="ADAL" clId="{A27A5F46-99E9-40B7-8916-DE2932ED0D85}" dt="2021-02-09T07:57:04.136" v="2961" actId="21"/>
          <ac:spMkLst>
            <pc:docMk/>
            <pc:sldMk cId="1370007262" sldId="268"/>
            <ac:spMk id="11" creationId="{3DA5AFE5-8F0B-E643-BAFD-14B3DD7F950C}"/>
          </ac:spMkLst>
        </pc:spChg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575167050" sldId="269"/>
        </pc:sldMkLst>
      </pc:sldChg>
      <pc:sldChg chg="delSp add del mod">
        <pc:chgData name="Christopher Rowley" userId="1b95c130-33fa-4dc1-9877-5177b8ae60df" providerId="ADAL" clId="{A27A5F46-99E9-40B7-8916-DE2932ED0D85}" dt="2021-02-09T07:57:54.996" v="2975" actId="47"/>
        <pc:sldMkLst>
          <pc:docMk/>
          <pc:sldMk cId="2249081410" sldId="270"/>
        </pc:sldMkLst>
        <pc:spChg chg="del">
          <ac:chgData name="Christopher Rowley" userId="1b95c130-33fa-4dc1-9877-5177b8ae60df" providerId="ADAL" clId="{A27A5F46-99E9-40B7-8916-DE2932ED0D85}" dt="2021-02-09T07:57:32.198" v="2967" actId="21"/>
          <ac:spMkLst>
            <pc:docMk/>
            <pc:sldMk cId="2249081410" sldId="270"/>
            <ac:spMk id="2" creationId="{67CEB37B-46AF-2540-881C-8F306D11C379}"/>
          </ac:spMkLst>
        </pc:spChg>
      </pc:sldChg>
      <pc:sldChg chg="delSp add del mod">
        <pc:chgData name="Christopher Rowley" userId="1b95c130-33fa-4dc1-9877-5177b8ae60df" providerId="ADAL" clId="{A27A5F46-99E9-40B7-8916-DE2932ED0D85}" dt="2021-02-09T07:57:54.996" v="2975" actId="47"/>
        <pc:sldMkLst>
          <pc:docMk/>
          <pc:sldMk cId="2810691606" sldId="271"/>
        </pc:sldMkLst>
        <pc:spChg chg="del">
          <ac:chgData name="Christopher Rowley" userId="1b95c130-33fa-4dc1-9877-5177b8ae60df" providerId="ADAL" clId="{A27A5F46-99E9-40B7-8916-DE2932ED0D85}" dt="2021-02-09T07:57:43.459" v="2972" actId="21"/>
          <ac:spMkLst>
            <pc:docMk/>
            <pc:sldMk cId="2810691606" sldId="271"/>
            <ac:spMk id="11" creationId="{3DA5AFE5-8F0B-E643-BAFD-14B3DD7F950C}"/>
          </ac:spMkLst>
        </pc:spChg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707702688" sldId="272"/>
        </pc:sldMkLst>
      </pc:sldChg>
      <pc:sldChg chg="delSp add del mod">
        <pc:chgData name="Christopher Rowley" userId="1b95c130-33fa-4dc1-9877-5177b8ae60df" providerId="ADAL" clId="{A27A5F46-99E9-40B7-8916-DE2932ED0D85}" dt="2021-02-09T07:58:41.535" v="2986" actId="47"/>
        <pc:sldMkLst>
          <pc:docMk/>
          <pc:sldMk cId="809545855" sldId="273"/>
        </pc:sldMkLst>
        <pc:spChg chg="del">
          <ac:chgData name="Christopher Rowley" userId="1b95c130-33fa-4dc1-9877-5177b8ae60df" providerId="ADAL" clId="{A27A5F46-99E9-40B7-8916-DE2932ED0D85}" dt="2021-02-09T07:58:18.440" v="2980" actId="21"/>
          <ac:spMkLst>
            <pc:docMk/>
            <pc:sldMk cId="809545855" sldId="273"/>
            <ac:spMk id="2" creationId="{67CEB37B-46AF-2540-881C-8F306D11C379}"/>
          </ac:spMkLst>
        </pc:spChg>
      </pc:sldChg>
      <pc:sldChg chg="add del">
        <pc:chgData name="Christopher Rowley" userId="1b95c130-33fa-4dc1-9877-5177b8ae60df" providerId="ADAL" clId="{A27A5F46-99E9-40B7-8916-DE2932ED0D85}" dt="2021-02-09T07:58:41.535" v="2986" actId="47"/>
        <pc:sldMkLst>
          <pc:docMk/>
          <pc:sldMk cId="1849698772" sldId="274"/>
        </pc:sldMkLst>
      </pc:sldChg>
      <pc:sldChg chg="add del setBg">
        <pc:chgData name="Christopher Rowley" userId="1b95c130-33fa-4dc1-9877-5177b8ae60df" providerId="ADAL" clId="{A27A5F46-99E9-40B7-8916-DE2932ED0D85}" dt="2021-02-09T09:43:20.360" v="4623" actId="47"/>
        <pc:sldMkLst>
          <pc:docMk/>
          <pc:sldMk cId="3061808843" sldId="275"/>
        </pc:sldMkLst>
      </pc:sldChg>
      <pc:sldChg chg="add del setBg">
        <pc:chgData name="Christopher Rowley" userId="1b95c130-33fa-4dc1-9877-5177b8ae60df" providerId="ADAL" clId="{A27A5F46-99E9-40B7-8916-DE2932ED0D85}" dt="2021-02-09T09:43:15.782" v="4621" actId="47"/>
        <pc:sldMkLst>
          <pc:docMk/>
          <pc:sldMk cId="778838469" sldId="276"/>
        </pc:sldMkLst>
      </pc:sldChg>
      <pc:sldChg chg="add del setBg">
        <pc:chgData name="Christopher Rowley" userId="1b95c130-33fa-4dc1-9877-5177b8ae60df" providerId="ADAL" clId="{A27A5F46-99E9-40B7-8916-DE2932ED0D85}" dt="2021-02-09T09:43:06.179" v="4618" actId="47"/>
        <pc:sldMkLst>
          <pc:docMk/>
          <pc:sldMk cId="2457365940" sldId="277"/>
        </pc:sldMkLst>
      </pc:sldChg>
      <pc:sldChg chg="add del setBg">
        <pc:chgData name="Christopher Rowley" userId="1b95c130-33fa-4dc1-9877-5177b8ae60df" providerId="ADAL" clId="{A27A5F46-99E9-40B7-8916-DE2932ED0D85}" dt="2021-02-09T09:43:03.168" v="4617" actId="47"/>
        <pc:sldMkLst>
          <pc:docMk/>
          <pc:sldMk cId="810564102" sldId="278"/>
        </pc:sldMkLst>
      </pc:sldChg>
      <pc:sldChg chg="add del mod setBg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3460858357" sldId="279"/>
        </pc:sldMkLst>
      </pc:sldChg>
      <pc:sldChg chg="add del setBg">
        <pc:chgData name="Christopher Rowley" userId="1b95c130-33fa-4dc1-9877-5177b8ae60df" providerId="ADAL" clId="{A27A5F46-99E9-40B7-8916-DE2932ED0D85}" dt="2021-02-09T07:55:06.253" v="2941" actId="47"/>
        <pc:sldMkLst>
          <pc:docMk/>
          <pc:sldMk cId="3253902736" sldId="280"/>
        </pc:sldMkLst>
      </pc:sldChg>
      <pc:sldChg chg="add mod setBg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010123138" sldId="281"/>
        </pc:sldMkLst>
      </pc:sldChg>
      <pc:sldChg chg="add mod setBg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672867727" sldId="282"/>
        </pc:sldMkLst>
      </pc:sldChg>
      <pc:sldChg chg="add mod setBg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3865773042" sldId="283"/>
        </pc:sldMkLst>
      </pc:sldChg>
      <pc:sldChg chg="add mod setBg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3188586362" sldId="284"/>
        </pc:sldMkLst>
      </pc:sldChg>
      <pc:sldChg chg="add del">
        <pc:chgData name="Christopher Rowley" userId="1b95c130-33fa-4dc1-9877-5177b8ae60df" providerId="ADAL" clId="{A27A5F46-99E9-40B7-8916-DE2932ED0D85}" dt="2021-02-09T07:50:46.774" v="2895" actId="2696"/>
        <pc:sldMkLst>
          <pc:docMk/>
          <pc:sldMk cId="3610913590" sldId="291"/>
        </pc:sldMkLst>
      </pc:sldChg>
      <pc:sldChg chg="add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4142983108" sldId="291"/>
        </pc:sldMkLst>
      </pc:sldChg>
      <pc:sldChg chg="add mod setBg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090790281" sldId="292"/>
        </pc:sldMkLst>
      </pc:sldChg>
      <pc:sldChg chg="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4052074892" sldId="293"/>
        </pc:sldMkLst>
        <pc:spChg chg="mod">
          <ac:chgData name="Christopher Rowley" userId="1b95c130-33fa-4dc1-9877-5177b8ae60df" providerId="ADAL" clId="{A27A5F46-99E9-40B7-8916-DE2932ED0D85}" dt="2021-02-09T08:56:27.623" v="3661" actId="20577"/>
          <ac:spMkLst>
            <pc:docMk/>
            <pc:sldMk cId="4052074892" sldId="293"/>
            <ac:spMk id="3" creationId="{E1746B2C-810F-8D4E-95A3-E01DAD27D950}"/>
          </ac:spMkLst>
        </pc:spChg>
        <pc:spChg chg="mod">
          <ac:chgData name="Christopher Rowley" userId="1b95c130-33fa-4dc1-9877-5177b8ae60df" providerId="ADAL" clId="{A27A5F46-99E9-40B7-8916-DE2932ED0D85}" dt="2021-02-09T08:56:36.529" v="3696" actId="20577"/>
          <ac:spMkLst>
            <pc:docMk/>
            <pc:sldMk cId="4052074892" sldId="293"/>
            <ac:spMk id="4" creationId="{BEF18A83-E12E-8B48-A51A-2DDDF9AA773E}"/>
          </ac:spMkLst>
        </pc:spChg>
        <pc:spChg chg="mod">
          <ac:chgData name="Christopher Rowley" userId="1b95c130-33fa-4dc1-9877-5177b8ae60df" providerId="ADAL" clId="{A27A5F46-99E9-40B7-8916-DE2932ED0D85}" dt="2021-02-09T08:57:03.593" v="3756" actId="20577"/>
          <ac:spMkLst>
            <pc:docMk/>
            <pc:sldMk cId="4052074892" sldId="293"/>
            <ac:spMk id="5" creationId="{6321A801-BE84-C249-B698-1279F6CD4640}"/>
          </ac:spMkLst>
        </pc:spChg>
        <pc:spChg chg="mod">
          <ac:chgData name="Christopher Rowley" userId="1b95c130-33fa-4dc1-9877-5177b8ae60df" providerId="ADAL" clId="{A27A5F46-99E9-40B7-8916-DE2932ED0D85}" dt="2021-02-09T08:57:39.206" v="3904" actId="20577"/>
          <ac:spMkLst>
            <pc:docMk/>
            <pc:sldMk cId="4052074892" sldId="293"/>
            <ac:spMk id="6" creationId="{28BE52C4-B0B1-1341-B772-1B3576577A14}"/>
          </ac:spMkLst>
        </pc:spChg>
        <pc:spChg chg="mod">
          <ac:chgData name="Christopher Rowley" userId="1b95c130-33fa-4dc1-9877-5177b8ae60df" providerId="ADAL" clId="{A27A5F46-99E9-40B7-8916-DE2932ED0D85}" dt="2021-02-09T08:58:03.751" v="3986" actId="20577"/>
          <ac:spMkLst>
            <pc:docMk/>
            <pc:sldMk cId="4052074892" sldId="293"/>
            <ac:spMk id="7" creationId="{25CA24EA-1E34-0645-863F-A336E194F9D7}"/>
          </ac:spMkLst>
        </pc:spChg>
        <pc:spChg chg="mod">
          <ac:chgData name="Christopher Rowley" userId="1b95c130-33fa-4dc1-9877-5177b8ae60df" providerId="ADAL" clId="{A27A5F46-99E9-40B7-8916-DE2932ED0D85}" dt="2021-02-09T08:58:07.627" v="4000" actId="20577"/>
          <ac:spMkLst>
            <pc:docMk/>
            <pc:sldMk cId="4052074892" sldId="293"/>
            <ac:spMk id="8" creationId="{D8BCC218-D2E2-F747-B486-3C0A106526AC}"/>
          </ac:spMkLst>
        </pc:spChg>
      </pc:sldChg>
      <pc:sldChg chg="add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191028610" sldId="317"/>
        </pc:sldMkLst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4218838795" sldId="319"/>
        </pc:sldMkLst>
      </pc:sldChg>
      <pc:sldChg chg="addSp delSp modSp mod or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412698575" sldId="360"/>
        </pc:sldMkLst>
        <pc:spChg chg="add mod ord">
          <ac:chgData name="Christopher Rowley" userId="1b95c130-33fa-4dc1-9877-5177b8ae60df" providerId="ADAL" clId="{A27A5F46-99E9-40B7-8916-DE2932ED0D85}" dt="2021-02-09T09:21:04.649" v="4423" actId="1076"/>
          <ac:spMkLst>
            <pc:docMk/>
            <pc:sldMk cId="412698575" sldId="360"/>
            <ac:spMk id="3" creationId="{C13AE093-0337-4815-B1EE-4E46BCC22FB5}"/>
          </ac:spMkLst>
        </pc:spChg>
        <pc:spChg chg="add mod">
          <ac:chgData name="Christopher Rowley" userId="1b95c130-33fa-4dc1-9877-5177b8ae60df" providerId="ADAL" clId="{A27A5F46-99E9-40B7-8916-DE2932ED0D85}" dt="2021-02-09T09:14:49.059" v="4395" actId="1076"/>
          <ac:spMkLst>
            <pc:docMk/>
            <pc:sldMk cId="412698575" sldId="360"/>
            <ac:spMk id="6" creationId="{7E549546-14C5-4988-BC19-A44A69AFB54C}"/>
          </ac:spMkLst>
        </pc:spChg>
        <pc:spChg chg="add mod">
          <ac:chgData name="Christopher Rowley" userId="1b95c130-33fa-4dc1-9877-5177b8ae60df" providerId="ADAL" clId="{A27A5F46-99E9-40B7-8916-DE2932ED0D85}" dt="2021-02-09T09:20:52.073" v="4418" actId="403"/>
          <ac:spMkLst>
            <pc:docMk/>
            <pc:sldMk cId="412698575" sldId="360"/>
            <ac:spMk id="14" creationId="{D6D76D1D-814A-4CE7-93ED-EF00B61A5553}"/>
          </ac:spMkLst>
        </pc:spChg>
        <pc:spChg chg="add mod">
          <ac:chgData name="Christopher Rowley" userId="1b95c130-33fa-4dc1-9877-5177b8ae60df" providerId="ADAL" clId="{A27A5F46-99E9-40B7-8916-DE2932ED0D85}" dt="2021-02-09T09:14:52.275" v="4396" actId="1036"/>
          <ac:spMkLst>
            <pc:docMk/>
            <pc:sldMk cId="412698575" sldId="360"/>
            <ac:spMk id="23" creationId="{9C621BEE-F73F-4859-91ED-71422825EF47}"/>
          </ac:spMkLst>
        </pc:spChg>
        <pc:picChg chg="add del ord">
          <ac:chgData name="Christopher Rowley" userId="1b95c130-33fa-4dc1-9877-5177b8ae60df" providerId="ADAL" clId="{A27A5F46-99E9-40B7-8916-DE2932ED0D85}" dt="2021-02-09T09:14:33.586" v="4390" actId="167"/>
          <ac:picMkLst>
            <pc:docMk/>
            <pc:sldMk cId="412698575" sldId="360"/>
            <ac:picMk id="4" creationId="{00000000-0000-0000-0000-000000000000}"/>
          </ac:picMkLst>
        </pc:picChg>
      </pc:sldChg>
      <pc:sldChg chg="del">
        <pc:chgData name="Christopher Rowley" userId="1b95c130-33fa-4dc1-9877-5177b8ae60df" providerId="ADAL" clId="{A27A5F46-99E9-40B7-8916-DE2932ED0D85}" dt="2021-02-09T08:03:27.425" v="3436" actId="47"/>
        <pc:sldMkLst>
          <pc:docMk/>
          <pc:sldMk cId="3964323930" sldId="362"/>
        </pc:sldMkLst>
      </pc:sldChg>
      <pc:sldChg chg="del">
        <pc:chgData name="Christopher Rowley" userId="1b95c130-33fa-4dc1-9877-5177b8ae60df" providerId="ADAL" clId="{A27A5F46-99E9-40B7-8916-DE2932ED0D85}" dt="2021-02-09T08:03:27.425" v="3436" actId="47"/>
        <pc:sldMkLst>
          <pc:docMk/>
          <pc:sldMk cId="925428536" sldId="363"/>
        </pc:sldMkLst>
      </pc:sldChg>
      <pc:sldChg chg="modSp add del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4066163759" sldId="364"/>
        </pc:sldMkLst>
        <pc:spChg chg="mod">
          <ac:chgData name="Christopher Rowley" userId="1b95c130-33fa-4dc1-9877-5177b8ae60df" providerId="ADAL" clId="{A27A5F46-99E9-40B7-8916-DE2932ED0D85}" dt="2021-02-08T18:07:26.948" v="247"/>
          <ac:spMkLst>
            <pc:docMk/>
            <pc:sldMk cId="4066163759" sldId="364"/>
            <ac:spMk id="4" creationId="{00000000-0000-0000-0000-000000000000}"/>
          </ac:spMkLst>
        </pc:spChg>
        <pc:spChg chg="mod">
          <ac:chgData name="Christopher Rowley" userId="1b95c130-33fa-4dc1-9877-5177b8ae60df" providerId="ADAL" clId="{A27A5F46-99E9-40B7-8916-DE2932ED0D85}" dt="2021-02-08T18:07:26.948" v="247"/>
          <ac:spMkLst>
            <pc:docMk/>
            <pc:sldMk cId="4066163759" sldId="364"/>
            <ac:spMk id="9" creationId="{00000000-0000-0000-0000-000000000000}"/>
          </ac:spMkLst>
        </pc:spChg>
        <pc:spChg chg="mod">
          <ac:chgData name="Christopher Rowley" userId="1b95c130-33fa-4dc1-9877-5177b8ae60df" providerId="ADAL" clId="{A27A5F46-99E9-40B7-8916-DE2932ED0D85}" dt="2021-02-09T09:46:54.456" v="4653" actId="20577"/>
          <ac:spMkLst>
            <pc:docMk/>
            <pc:sldMk cId="4066163759" sldId="364"/>
            <ac:spMk id="10" creationId="{00000000-0000-0000-0000-000000000000}"/>
          </ac:spMkLst>
        </pc:spChg>
        <pc:picChg chg="mod">
          <ac:chgData name="Christopher Rowley" userId="1b95c130-33fa-4dc1-9877-5177b8ae60df" providerId="ADAL" clId="{A27A5F46-99E9-40B7-8916-DE2932ED0D85}" dt="2021-02-09T09:24:00.749" v="4440" actId="1037"/>
          <ac:picMkLst>
            <pc:docMk/>
            <pc:sldMk cId="4066163759" sldId="364"/>
            <ac:picMk id="7" creationId="{00000000-0000-0000-0000-000000000000}"/>
          </ac:picMkLst>
        </pc:picChg>
      </pc:sldChg>
      <pc:sldChg chg="add del">
        <pc:chgData name="Christopher Rowley" userId="1b95c130-33fa-4dc1-9877-5177b8ae60df" providerId="ADAL" clId="{A27A5F46-99E9-40B7-8916-DE2932ED0D85}" dt="2021-02-09T07:28:21.682" v="2889" actId="47"/>
        <pc:sldMkLst>
          <pc:docMk/>
          <pc:sldMk cId="918463081" sldId="366"/>
        </pc:sldMkLst>
      </pc:sldChg>
      <pc:sldChg chg="modSp add del mod or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561392622" sldId="371"/>
        </pc:sldMkLst>
        <pc:spChg chg="mod">
          <ac:chgData name="Christopher Rowley" userId="1b95c130-33fa-4dc1-9877-5177b8ae60df" providerId="ADAL" clId="{A27A5F46-99E9-40B7-8916-DE2932ED0D85}" dt="2021-02-09T11:42:32.733" v="5112" actId="5793"/>
          <ac:spMkLst>
            <pc:docMk/>
            <pc:sldMk cId="2561392622" sldId="371"/>
            <ac:spMk id="2" creationId="{99AFBDC4-873B-4659-97C8-853F84A2CC47}"/>
          </ac:spMkLst>
        </pc:spChg>
        <pc:graphicFrameChg chg="mod">
          <ac:chgData name="Christopher Rowley" userId="1b95c130-33fa-4dc1-9877-5177b8ae60df" providerId="ADAL" clId="{A27A5F46-99E9-40B7-8916-DE2932ED0D85}" dt="2021-02-09T11:42:58.363" v="5194" actId="20577"/>
          <ac:graphicFrameMkLst>
            <pc:docMk/>
            <pc:sldMk cId="2561392622" sldId="371"/>
            <ac:graphicFrameMk id="6" creationId="{0A35D813-7C71-436B-9CDC-35F8ED78BCF5}"/>
          </ac:graphicFrameMkLst>
        </pc:graphicFrameChg>
      </pc:sldChg>
      <pc:sldChg chg="addSp modSp add mod modClrScheme modShow chgLayout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4214565797" sldId="372"/>
        </pc:sldMkLst>
        <pc:spChg chg="mod ord">
          <ac:chgData name="Christopher Rowley" userId="1b95c130-33fa-4dc1-9877-5177b8ae60df" providerId="ADAL" clId="{A27A5F46-99E9-40B7-8916-DE2932ED0D85}" dt="2021-02-09T08:56:07.079" v="3628" actId="167"/>
          <ac:spMkLst>
            <pc:docMk/>
            <pc:sldMk cId="4214565797" sldId="372"/>
            <ac:spMk id="5" creationId="{437B1667-57DB-4818-9390-B55858B47EB1}"/>
          </ac:spMkLst>
        </pc:spChg>
        <pc:spChg chg="mod ord">
          <ac:chgData name="Christopher Rowley" userId="1b95c130-33fa-4dc1-9877-5177b8ae60df" providerId="ADAL" clId="{A27A5F46-99E9-40B7-8916-DE2932ED0D85}" dt="2021-02-09T08:56:14.957" v="3631" actId="1076"/>
          <ac:spMkLst>
            <pc:docMk/>
            <pc:sldMk cId="4214565797" sldId="372"/>
            <ac:spMk id="6" creationId="{7C282246-46D5-45C4-AA61-9BE6D68E9AF8}"/>
          </ac:spMkLst>
        </pc:spChg>
        <pc:spChg chg="add mod">
          <ac:chgData name="Christopher Rowley" userId="1b95c130-33fa-4dc1-9877-5177b8ae60df" providerId="ADAL" clId="{A27A5F46-99E9-40B7-8916-DE2932ED0D85}" dt="2021-02-09T08:01:28.471" v="3357" actId="26606"/>
          <ac:spMkLst>
            <pc:docMk/>
            <pc:sldMk cId="4214565797" sldId="372"/>
            <ac:spMk id="11" creationId="{856045B3-1ABC-4440-B7C0-6AC33EC01146}"/>
          </ac:spMkLst>
        </pc:spChg>
      </pc:sldChg>
      <pc:sldChg chg="modSp mod">
        <pc:chgData name="Christopher Rowley" userId="1b95c130-33fa-4dc1-9877-5177b8ae60df" providerId="ADAL" clId="{A27A5F46-99E9-40B7-8916-DE2932ED0D85}" dt="2021-02-09T13:35:55.997" v="5237" actId="20577"/>
        <pc:sldMkLst>
          <pc:docMk/>
          <pc:sldMk cId="878151242" sldId="374"/>
        </pc:sldMkLst>
        <pc:spChg chg="mod">
          <ac:chgData name="Christopher Rowley" userId="1b95c130-33fa-4dc1-9877-5177b8ae60df" providerId="ADAL" clId="{A27A5F46-99E9-40B7-8916-DE2932ED0D85}" dt="2021-02-09T13:35:55.997" v="5237" actId="20577"/>
          <ac:spMkLst>
            <pc:docMk/>
            <pc:sldMk cId="878151242" sldId="374"/>
            <ac:spMk id="2" creationId="{92E59206-8D42-48A0-AF5C-22CF05DF99EB}"/>
          </ac:spMkLst>
        </pc:spChg>
        <pc:spChg chg="mod">
          <ac:chgData name="Christopher Rowley" userId="1b95c130-33fa-4dc1-9877-5177b8ae60df" providerId="ADAL" clId="{A27A5F46-99E9-40B7-8916-DE2932ED0D85}" dt="2021-02-09T11:45:36.488" v="5236" actId="114"/>
          <ac:spMkLst>
            <pc:docMk/>
            <pc:sldMk cId="878151242" sldId="374"/>
            <ac:spMk id="3" creationId="{7B62360A-22C7-443D-AA76-8729B025094D}"/>
          </ac:spMkLst>
        </pc:spChg>
      </pc:sldChg>
      <pc:sldChg chg="delSp modSp add del mod">
        <pc:chgData name="Christopher Rowley" userId="1b95c130-33fa-4dc1-9877-5177b8ae60df" providerId="ADAL" clId="{A27A5F46-99E9-40B7-8916-DE2932ED0D85}" dt="2021-02-09T09:26:10.221" v="4509" actId="47"/>
        <pc:sldMkLst>
          <pc:docMk/>
          <pc:sldMk cId="2439066522" sldId="375"/>
        </pc:sldMkLst>
        <pc:spChg chg="mod">
          <ac:chgData name="Christopher Rowley" userId="1b95c130-33fa-4dc1-9877-5177b8ae60df" providerId="ADAL" clId="{A27A5F46-99E9-40B7-8916-DE2932ED0D85}" dt="2021-02-08T18:08:27.950" v="253"/>
          <ac:spMkLst>
            <pc:docMk/>
            <pc:sldMk cId="2439066522" sldId="375"/>
            <ac:spMk id="2" creationId="{5950F192-696E-4682-8A8F-1493024F5610}"/>
          </ac:spMkLst>
        </pc:spChg>
        <pc:picChg chg="del">
          <ac:chgData name="Christopher Rowley" userId="1b95c130-33fa-4dc1-9877-5177b8ae60df" providerId="ADAL" clId="{A27A5F46-99E9-40B7-8916-DE2932ED0D85}" dt="2021-02-08T18:08:26.655" v="252" actId="478"/>
          <ac:picMkLst>
            <pc:docMk/>
            <pc:sldMk cId="2439066522" sldId="375"/>
            <ac:picMk id="6" creationId="{E7C1C08E-E344-45D1-91BE-6C330B138640}"/>
          </ac:picMkLst>
        </pc:picChg>
      </pc:sldChg>
      <pc:sldChg chg="modSp add del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115897583" sldId="376"/>
        </pc:sldMkLst>
        <pc:spChg chg="mod">
          <ac:chgData name="Christopher Rowley" userId="1b95c130-33fa-4dc1-9877-5177b8ae60df" providerId="ADAL" clId="{A27A5F46-99E9-40B7-8916-DE2932ED0D85}" dt="2021-02-08T18:09:37.173" v="367" actId="20577"/>
          <ac:spMkLst>
            <pc:docMk/>
            <pc:sldMk cId="1115897583" sldId="376"/>
            <ac:spMk id="7" creationId="{B749395B-C3D9-4E94-9785-8ACD731A6C58}"/>
          </ac:spMkLst>
        </pc:spChg>
        <pc:spChg chg="mod">
          <ac:chgData name="Christopher Rowley" userId="1b95c130-33fa-4dc1-9877-5177b8ae60df" providerId="ADAL" clId="{A27A5F46-99E9-40B7-8916-DE2932ED0D85}" dt="2021-02-08T18:09:44.180" v="406" actId="20577"/>
          <ac:spMkLst>
            <pc:docMk/>
            <pc:sldMk cId="1115897583" sldId="376"/>
            <ac:spMk id="9" creationId="{41CCDE9B-8FEB-43A7-8C83-8B31AD139809}"/>
          </ac:spMkLst>
        </pc:spChg>
        <pc:spChg chg="mod">
          <ac:chgData name="Christopher Rowley" userId="1b95c130-33fa-4dc1-9877-5177b8ae60df" providerId="ADAL" clId="{A27A5F46-99E9-40B7-8916-DE2932ED0D85}" dt="2021-02-09T07:23:01.202" v="2522" actId="5793"/>
          <ac:spMkLst>
            <pc:docMk/>
            <pc:sldMk cId="1115897583" sldId="376"/>
            <ac:spMk id="10" creationId="{12F500BF-F520-44DA-87D9-C9DE1425C8D7}"/>
          </ac:spMkLst>
        </pc:spChg>
        <pc:spChg chg="mod">
          <ac:chgData name="Christopher Rowley" userId="1b95c130-33fa-4dc1-9877-5177b8ae60df" providerId="ADAL" clId="{A27A5F46-99E9-40B7-8916-DE2932ED0D85}" dt="2021-02-08T18:09:33.887" v="355" actId="20577"/>
          <ac:spMkLst>
            <pc:docMk/>
            <pc:sldMk cId="1115897583" sldId="376"/>
            <ac:spMk id="11" creationId="{746F3796-8B28-45E9-93C0-9D06F8A073A0}"/>
          </ac:spMkLst>
        </pc:spChg>
      </pc:sldChg>
      <pc:sldChg chg="del">
        <pc:chgData name="Christopher Rowley" userId="1b95c130-33fa-4dc1-9877-5177b8ae60df" providerId="ADAL" clId="{A27A5F46-99E9-40B7-8916-DE2932ED0D85}" dt="2021-02-09T09:24:06.528" v="4441" actId="47"/>
        <pc:sldMkLst>
          <pc:docMk/>
          <pc:sldMk cId="668311392" sldId="382"/>
        </pc:sldMkLst>
      </pc:sldChg>
      <pc:sldChg chg="add mod or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3092453284" sldId="388"/>
        </pc:sldMkLst>
      </pc:sldChg>
      <pc:sldChg chg="del ord">
        <pc:chgData name="Christopher Rowley" userId="1b95c130-33fa-4dc1-9877-5177b8ae60df" providerId="ADAL" clId="{A27A5F46-99E9-40B7-8916-DE2932ED0D85}" dt="2021-02-09T09:00:25.764" v="4099" actId="47"/>
        <pc:sldMkLst>
          <pc:docMk/>
          <pc:sldMk cId="2409688357" sldId="417"/>
        </pc:sldMkLst>
      </pc:sldChg>
      <pc:sldChg chg="delSp 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4220188314" sldId="418"/>
        </pc:sldMkLst>
        <pc:spChg chg="mod">
          <ac:chgData name="Christopher Rowley" userId="1b95c130-33fa-4dc1-9877-5177b8ae60df" providerId="ADAL" clId="{A27A5F46-99E9-40B7-8916-DE2932ED0D85}" dt="2021-02-08T18:07:17.716" v="246" actId="20577"/>
          <ac:spMkLst>
            <pc:docMk/>
            <pc:sldMk cId="4220188314" sldId="418"/>
            <ac:spMk id="2" creationId="{8E4F56DF-0073-4604-979A-2EE3AD4FAF61}"/>
          </ac:spMkLst>
        </pc:spChg>
        <pc:picChg chg="del">
          <ac:chgData name="Christopher Rowley" userId="1b95c130-33fa-4dc1-9877-5177b8ae60df" providerId="ADAL" clId="{A27A5F46-99E9-40B7-8916-DE2932ED0D85}" dt="2021-02-08T18:07:41.079" v="249"/>
          <ac:picMkLst>
            <pc:docMk/>
            <pc:sldMk cId="4220188314" sldId="418"/>
            <ac:picMk id="3" creationId="{BA508500-B2CA-4B6A-B8B0-8C4CF16FDCAF}"/>
          </ac:picMkLst>
        </pc:picChg>
      </pc:sldChg>
      <pc:sldChg chg="addSp 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907875238" sldId="419"/>
        </pc:sldMkLst>
        <pc:spChg chg="mod">
          <ac:chgData name="Christopher Rowley" userId="1b95c130-33fa-4dc1-9877-5177b8ae60df" providerId="ADAL" clId="{A27A5F46-99E9-40B7-8916-DE2932ED0D85}" dt="2021-02-08T18:06:08.365" v="46" actId="20577"/>
          <ac:spMkLst>
            <pc:docMk/>
            <pc:sldMk cId="907875238" sldId="419"/>
            <ac:spMk id="2" creationId="{414EDFC1-66C5-406E-A773-4C7F11940156}"/>
          </ac:spMkLst>
        </pc:spChg>
        <pc:spChg chg="mod">
          <ac:chgData name="Christopher Rowley" userId="1b95c130-33fa-4dc1-9877-5177b8ae60df" providerId="ADAL" clId="{A27A5F46-99E9-40B7-8916-DE2932ED0D85}" dt="2021-02-08T18:06:17.991" v="69" actId="20577"/>
          <ac:spMkLst>
            <pc:docMk/>
            <pc:sldMk cId="907875238" sldId="419"/>
            <ac:spMk id="3" creationId="{9396E2F9-AFF1-41F5-8D81-564B44844AFC}"/>
          </ac:spMkLst>
        </pc:spChg>
        <pc:spChg chg="mod">
          <ac:chgData name="Christopher Rowley" userId="1b95c130-33fa-4dc1-9877-5177b8ae60df" providerId="ADAL" clId="{A27A5F46-99E9-40B7-8916-DE2932ED0D85}" dt="2021-02-08T18:06:26.053" v="89" actId="20577"/>
          <ac:spMkLst>
            <pc:docMk/>
            <pc:sldMk cId="907875238" sldId="419"/>
            <ac:spMk id="4" creationId="{0CC4213C-9835-4CFC-AF9B-74ED650C7661}"/>
          </ac:spMkLst>
        </pc:spChg>
        <pc:spChg chg="mod">
          <ac:chgData name="Christopher Rowley" userId="1b95c130-33fa-4dc1-9877-5177b8ae60df" providerId="ADAL" clId="{A27A5F46-99E9-40B7-8916-DE2932ED0D85}" dt="2021-02-08T18:06:35.386" v="121" actId="20577"/>
          <ac:spMkLst>
            <pc:docMk/>
            <pc:sldMk cId="907875238" sldId="419"/>
            <ac:spMk id="5" creationId="{2037879C-7E7C-432A-A521-D5A6A35744E0}"/>
          </ac:spMkLst>
        </pc:spChg>
        <pc:spChg chg="mod">
          <ac:chgData name="Christopher Rowley" userId="1b95c130-33fa-4dc1-9877-5177b8ae60df" providerId="ADAL" clId="{A27A5F46-99E9-40B7-8916-DE2932ED0D85}" dt="2021-02-09T10:49:10.528" v="4738"/>
          <ac:spMkLst>
            <pc:docMk/>
            <pc:sldMk cId="907875238" sldId="419"/>
            <ac:spMk id="6" creationId="{DB170A6C-6044-4457-83FC-5E62C9757C35}"/>
          </ac:spMkLst>
        </pc:spChg>
        <pc:spChg chg="add mod">
          <ac:chgData name="Christopher Rowley" userId="1b95c130-33fa-4dc1-9877-5177b8ae60df" providerId="ADAL" clId="{A27A5F46-99E9-40B7-8916-DE2932ED0D85}" dt="2021-02-09T10:54:10.752" v="5078" actId="20577"/>
          <ac:spMkLst>
            <pc:docMk/>
            <pc:sldMk cId="907875238" sldId="419"/>
            <ac:spMk id="10" creationId="{EC6F2A67-65C8-495D-AEED-E44FA39DE9F4}"/>
          </ac:spMkLst>
        </pc:spChg>
      </pc:sldChg>
      <pc:sldChg chg="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254716020" sldId="424"/>
        </pc:sldMkLst>
        <pc:spChg chg="mod">
          <ac:chgData name="Christopher Rowley" userId="1b95c130-33fa-4dc1-9877-5177b8ae60df" providerId="ADAL" clId="{A27A5F46-99E9-40B7-8916-DE2932ED0D85}" dt="2021-02-08T18:08:48.648" v="286" actId="20577"/>
          <ac:spMkLst>
            <pc:docMk/>
            <pc:sldMk cId="1254716020" sldId="424"/>
            <ac:spMk id="2" creationId="{F959E184-B7BB-49EF-B2EB-EDDAAD03EC46}"/>
          </ac:spMkLst>
        </pc:spChg>
      </pc:sldChg>
      <pc:sldChg chg="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3240336301" sldId="425"/>
        </pc:sldMkLst>
        <pc:spChg chg="mod">
          <ac:chgData name="Christopher Rowley" userId="1b95c130-33fa-4dc1-9877-5177b8ae60df" providerId="ADAL" clId="{A27A5F46-99E9-40B7-8916-DE2932ED0D85}" dt="2021-02-09T07:27:40.716" v="2885" actId="20577"/>
          <ac:spMkLst>
            <pc:docMk/>
            <pc:sldMk cId="3240336301" sldId="425"/>
            <ac:spMk id="2" creationId="{F959E184-B7BB-49EF-B2EB-EDDAAD03EC46}"/>
          </ac:spMkLst>
        </pc:spChg>
      </pc:sldChg>
      <pc:sldChg chg="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386316970" sldId="426"/>
        </pc:sldMkLst>
        <pc:spChg chg="mod">
          <ac:chgData name="Christopher Rowley" userId="1b95c130-33fa-4dc1-9877-5177b8ae60df" providerId="ADAL" clId="{A27A5F46-99E9-40B7-8916-DE2932ED0D85}" dt="2021-02-09T09:45:15.831" v="4632" actId="20577"/>
          <ac:spMkLst>
            <pc:docMk/>
            <pc:sldMk cId="386316970" sldId="426"/>
            <ac:spMk id="2" creationId="{F959E184-B7BB-49EF-B2EB-EDDAAD03EC46}"/>
          </ac:spMkLst>
        </pc:spChg>
      </pc:sldChg>
      <pc:sldChg chg="modSp del mod">
        <pc:chgData name="Christopher Rowley" userId="1b95c130-33fa-4dc1-9877-5177b8ae60df" providerId="ADAL" clId="{A27A5F46-99E9-40B7-8916-DE2932ED0D85}" dt="2021-02-09T08:56:18.532" v="3632" actId="47"/>
        <pc:sldMkLst>
          <pc:docMk/>
          <pc:sldMk cId="3840064538" sldId="477"/>
        </pc:sldMkLst>
        <pc:spChg chg="mod">
          <ac:chgData name="Christopher Rowley" userId="1b95c130-33fa-4dc1-9877-5177b8ae60df" providerId="ADAL" clId="{A27A5F46-99E9-40B7-8916-DE2932ED0D85}" dt="2021-02-09T08:55:54.508" v="3627" actId="21"/>
          <ac:spMkLst>
            <pc:docMk/>
            <pc:sldMk cId="3840064538" sldId="477"/>
            <ac:spMk id="6" creationId="{18C2D0E7-D14F-4194-B718-3616CFFB89EF}"/>
          </ac:spMkLst>
        </pc:spChg>
      </pc:sldChg>
      <pc:sldChg chg="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577720075" sldId="481"/>
        </pc:sldMkLst>
        <pc:spChg chg="mod">
          <ac:chgData name="Christopher Rowley" userId="1b95c130-33fa-4dc1-9877-5177b8ae60df" providerId="ADAL" clId="{A27A5F46-99E9-40B7-8916-DE2932ED0D85}" dt="2021-02-08T18:13:40.318" v="846" actId="114"/>
          <ac:spMkLst>
            <pc:docMk/>
            <pc:sldMk cId="2577720075" sldId="481"/>
            <ac:spMk id="26" creationId="{1AFFB3D4-CFC3-46A8-9E63-1FE07FCD06AD}"/>
          </ac:spMkLst>
        </pc:spChg>
        <pc:spChg chg="mod">
          <ac:chgData name="Christopher Rowley" userId="1b95c130-33fa-4dc1-9877-5177b8ae60df" providerId="ADAL" clId="{A27A5F46-99E9-40B7-8916-DE2932ED0D85}" dt="2021-02-08T18:13:40.318" v="846" actId="114"/>
          <ac:spMkLst>
            <pc:docMk/>
            <pc:sldMk cId="2577720075" sldId="481"/>
            <ac:spMk id="30" creationId="{45941ACD-88E3-4041-B98B-D331C83A2997}"/>
          </ac:spMkLst>
        </pc:spChg>
        <pc:spChg chg="mod">
          <ac:chgData name="Christopher Rowley" userId="1b95c130-33fa-4dc1-9877-5177b8ae60df" providerId="ADAL" clId="{A27A5F46-99E9-40B7-8916-DE2932ED0D85}" dt="2021-02-08T18:13:40.318" v="846" actId="114"/>
          <ac:spMkLst>
            <pc:docMk/>
            <pc:sldMk cId="2577720075" sldId="481"/>
            <ac:spMk id="33" creationId="{7939E522-AB82-432A-A5CD-AC57299D3F3D}"/>
          </ac:spMkLst>
        </pc:spChg>
      </pc:sldChg>
      <pc:sldChg chg="del">
        <pc:chgData name="Christopher Rowley" userId="1b95c130-33fa-4dc1-9877-5177b8ae60df" providerId="ADAL" clId="{A27A5F46-99E9-40B7-8916-DE2932ED0D85}" dt="2021-02-08T18:13:49.533" v="847" actId="47"/>
        <pc:sldMkLst>
          <pc:docMk/>
          <pc:sldMk cId="1318162389" sldId="493"/>
        </pc:sldMkLst>
      </pc:sldChg>
      <pc:sldChg chg="add del ord">
        <pc:chgData name="Christopher Rowley" userId="1b95c130-33fa-4dc1-9877-5177b8ae60df" providerId="ADAL" clId="{A27A5F46-99E9-40B7-8916-DE2932ED0D85}" dt="2021-02-09T07:58:52.142" v="2987" actId="47"/>
        <pc:sldMkLst>
          <pc:docMk/>
          <pc:sldMk cId="1018234576" sldId="510"/>
        </pc:sldMkLst>
      </pc:sldChg>
      <pc:sldChg chg="addSp delSp modSp mod modClrScheme modShow chgLayout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4225877150" sldId="575"/>
        </pc:sldMkLst>
        <pc:spChg chg="add mod">
          <ac:chgData name="Christopher Rowley" userId="1b95c130-33fa-4dc1-9877-5177b8ae60df" providerId="ADAL" clId="{A27A5F46-99E9-40B7-8916-DE2932ED0D85}" dt="2021-02-09T08:50:42.827" v="3473" actId="1076"/>
          <ac:spMkLst>
            <pc:docMk/>
            <pc:sldMk cId="4225877150" sldId="575"/>
            <ac:spMk id="2" creationId="{327E8427-4E48-4466-9E89-C2DDADF5F3C9}"/>
          </ac:spMkLst>
        </pc:spChg>
        <pc:spChg chg="add del mod">
          <ac:chgData name="Christopher Rowley" userId="1b95c130-33fa-4dc1-9877-5177b8ae60df" providerId="ADAL" clId="{A27A5F46-99E9-40B7-8916-DE2932ED0D85}" dt="2021-02-09T08:50:05.297" v="3465" actId="478"/>
          <ac:spMkLst>
            <pc:docMk/>
            <pc:sldMk cId="4225877150" sldId="575"/>
            <ac:spMk id="3" creationId="{C0E90F9D-D552-4544-8270-6EFC4E04DC29}"/>
          </ac:spMkLst>
        </pc:spChg>
        <pc:spChg chg="add mod">
          <ac:chgData name="Christopher Rowley" userId="1b95c130-33fa-4dc1-9877-5177b8ae60df" providerId="ADAL" clId="{A27A5F46-99E9-40B7-8916-DE2932ED0D85}" dt="2021-02-09T08:49:34.476" v="3441" actId="700"/>
          <ac:spMkLst>
            <pc:docMk/>
            <pc:sldMk cId="4225877150" sldId="575"/>
            <ac:spMk id="4" creationId="{EC859AC2-1639-4E54-913E-6B4B0CC3A309}"/>
          </ac:spMkLst>
        </pc:spChg>
        <pc:spChg chg="del">
          <ac:chgData name="Christopher Rowley" userId="1b95c130-33fa-4dc1-9877-5177b8ae60df" providerId="ADAL" clId="{A27A5F46-99E9-40B7-8916-DE2932ED0D85}" dt="2021-02-09T08:49:24.990" v="3440" actId="478"/>
          <ac:spMkLst>
            <pc:docMk/>
            <pc:sldMk cId="4225877150" sldId="575"/>
            <ac:spMk id="8" creationId="{466B9A3B-3528-4BBA-B454-2A0DFA8BE16F}"/>
          </ac:spMkLst>
        </pc:spChg>
        <pc:picChg chg="add mod">
          <ac:chgData name="Christopher Rowley" userId="1b95c130-33fa-4dc1-9877-5177b8ae60df" providerId="ADAL" clId="{A27A5F46-99E9-40B7-8916-DE2932ED0D85}" dt="2021-02-09T08:50:17.940" v="3467" actId="167"/>
          <ac:picMkLst>
            <pc:docMk/>
            <pc:sldMk cId="4225877150" sldId="575"/>
            <ac:picMk id="5" creationId="{13C322C7-E539-4713-B34D-7D8DBE4395F1}"/>
          </ac:picMkLst>
        </pc:picChg>
        <pc:picChg chg="del">
          <ac:chgData name="Christopher Rowley" userId="1b95c130-33fa-4dc1-9877-5177b8ae60df" providerId="ADAL" clId="{A27A5F46-99E9-40B7-8916-DE2932ED0D85}" dt="2021-02-09T08:49:22.477" v="3439" actId="478"/>
          <ac:picMkLst>
            <pc:docMk/>
            <pc:sldMk cId="4225877150" sldId="575"/>
            <ac:picMk id="1026" creationId="{1203AA46-967C-4400-B943-B9358157891C}"/>
          </ac:picMkLst>
        </pc:picChg>
      </pc:sldChg>
      <pc:sldChg chg="del">
        <pc:chgData name="Christopher Rowley" userId="1b95c130-33fa-4dc1-9877-5177b8ae60df" providerId="ADAL" clId="{A27A5F46-99E9-40B7-8916-DE2932ED0D85}" dt="2021-02-09T08:03:27.425" v="3436" actId="47"/>
        <pc:sldMkLst>
          <pc:docMk/>
          <pc:sldMk cId="3048686872" sldId="779"/>
        </pc:sldMkLst>
      </pc:sldChg>
      <pc:sldChg chg="modSp add del mod or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560349298" sldId="823"/>
        </pc:sldMkLst>
        <pc:spChg chg="mod">
          <ac:chgData name="Christopher Rowley" userId="1b95c130-33fa-4dc1-9877-5177b8ae60df" providerId="ADAL" clId="{A27A5F46-99E9-40B7-8916-DE2932ED0D85}" dt="2021-02-09T10:52:47.540" v="4995" actId="20577"/>
          <ac:spMkLst>
            <pc:docMk/>
            <pc:sldMk cId="2560349298" sldId="823"/>
            <ac:spMk id="30" creationId="{AA827BA9-AB84-492A-AF56-50197BEF6EB9}"/>
          </ac:spMkLst>
        </pc:spChg>
        <pc:spChg chg="mod">
          <ac:chgData name="Christopher Rowley" userId="1b95c130-33fa-4dc1-9877-5177b8ae60df" providerId="ADAL" clId="{A27A5F46-99E9-40B7-8916-DE2932ED0D85}" dt="2021-02-09T10:53:10.002" v="5058" actId="20577"/>
          <ac:spMkLst>
            <pc:docMk/>
            <pc:sldMk cId="2560349298" sldId="823"/>
            <ac:spMk id="32" creationId="{521C9F78-5D84-4F59-96DE-AB8E5717F867}"/>
          </ac:spMkLst>
        </pc:spChg>
        <pc:spChg chg="mod">
          <ac:chgData name="Christopher Rowley" userId="1b95c130-33fa-4dc1-9877-5177b8ae60df" providerId="ADAL" clId="{A27A5F46-99E9-40B7-8916-DE2932ED0D85}" dt="2021-02-09T10:53:28.692" v="5072" actId="13926"/>
          <ac:spMkLst>
            <pc:docMk/>
            <pc:sldMk cId="2560349298" sldId="823"/>
            <ac:spMk id="34" creationId="{A79D9452-5600-4FFF-8739-7224F9375D3A}"/>
          </ac:spMkLst>
        </pc:spChg>
        <pc:spChg chg="mod">
          <ac:chgData name="Christopher Rowley" userId="1b95c130-33fa-4dc1-9877-5177b8ae60df" providerId="ADAL" clId="{A27A5F46-99E9-40B7-8916-DE2932ED0D85}" dt="2021-02-09T08:54:31.513" v="3564" actId="20577"/>
          <ac:spMkLst>
            <pc:docMk/>
            <pc:sldMk cId="2560349298" sldId="823"/>
            <ac:spMk id="36" creationId="{0C3FEF08-766C-4D03-BDC0-634644C29345}"/>
          </ac:spMkLst>
        </pc:spChg>
        <pc:spChg chg="mod">
          <ac:chgData name="Christopher Rowley" userId="1b95c130-33fa-4dc1-9877-5177b8ae60df" providerId="ADAL" clId="{A27A5F46-99E9-40B7-8916-DE2932ED0D85}" dt="2021-02-09T10:52:28.813" v="4942" actId="20577"/>
          <ac:spMkLst>
            <pc:docMk/>
            <pc:sldMk cId="2560349298" sldId="823"/>
            <ac:spMk id="38" creationId="{321F08E8-000F-4174-A543-B47F3DFC5F91}"/>
          </ac:spMkLst>
        </pc:spChg>
        <pc:spChg chg="mod">
          <ac:chgData name="Christopher Rowley" userId="1b95c130-33fa-4dc1-9877-5177b8ae60df" providerId="ADAL" clId="{A27A5F46-99E9-40B7-8916-DE2932ED0D85}" dt="2021-02-09T10:52:02.528" v="4888" actId="20577"/>
          <ac:spMkLst>
            <pc:docMk/>
            <pc:sldMk cId="2560349298" sldId="823"/>
            <ac:spMk id="40" creationId="{C62C2A68-58D0-44E9-AFDA-09E6B070EF14}"/>
          </ac:spMkLst>
        </pc:spChg>
      </pc:sldChg>
      <pc:sldChg chg="add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334595264" sldId="1007"/>
        </pc:sldMkLst>
      </pc:sldChg>
      <pc:sldChg chg="addSp 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091779662" sldId="2989"/>
        </pc:sldMkLst>
        <pc:spChg chg="mod">
          <ac:chgData name="Christopher Rowley" userId="1b95c130-33fa-4dc1-9877-5177b8ae60df" providerId="ADAL" clId="{A27A5F46-99E9-40B7-8916-DE2932ED0D85}" dt="2021-02-08T18:17:39.556" v="1181" actId="404"/>
          <ac:spMkLst>
            <pc:docMk/>
            <pc:sldMk cId="2091779662" sldId="2989"/>
            <ac:spMk id="5" creationId="{E25D0E2F-D128-44AF-A2BB-283B1B93ACF7}"/>
          </ac:spMkLst>
        </pc:spChg>
        <pc:spChg chg="add mod">
          <ac:chgData name="Christopher Rowley" userId="1b95c130-33fa-4dc1-9877-5177b8ae60df" providerId="ADAL" clId="{A27A5F46-99E9-40B7-8916-DE2932ED0D85}" dt="2021-02-08T18:17:27.525" v="1175" actId="20577"/>
          <ac:spMkLst>
            <pc:docMk/>
            <pc:sldMk cId="2091779662" sldId="2989"/>
            <ac:spMk id="20" creationId="{60948A30-9668-495F-B63E-966011DFCFE4}"/>
          </ac:spMkLst>
        </pc:spChg>
        <pc:spChg chg="add mod">
          <ac:chgData name="Christopher Rowley" userId="1b95c130-33fa-4dc1-9877-5177b8ae60df" providerId="ADAL" clId="{A27A5F46-99E9-40B7-8916-DE2932ED0D85}" dt="2021-02-08T18:18:19.924" v="1236" actId="20577"/>
          <ac:spMkLst>
            <pc:docMk/>
            <pc:sldMk cId="2091779662" sldId="2989"/>
            <ac:spMk id="21" creationId="{586ED70E-E335-4496-B6E2-6C15BC83B21D}"/>
          </ac:spMkLst>
        </pc:spChg>
        <pc:spChg chg="mod">
          <ac:chgData name="Christopher Rowley" userId="1b95c130-33fa-4dc1-9877-5177b8ae60df" providerId="ADAL" clId="{A27A5F46-99E9-40B7-8916-DE2932ED0D85}" dt="2021-02-08T18:18:15.875" v="1235" actId="20577"/>
          <ac:spMkLst>
            <pc:docMk/>
            <pc:sldMk cId="2091779662" sldId="2989"/>
            <ac:spMk id="40" creationId="{5108DF1D-D562-49FE-BC62-98C2EFE1BDC1}"/>
          </ac:spMkLst>
        </pc:spChg>
        <pc:spChg chg="mod">
          <ac:chgData name="Christopher Rowley" userId="1b95c130-33fa-4dc1-9877-5177b8ae60df" providerId="ADAL" clId="{A27A5F46-99E9-40B7-8916-DE2932ED0D85}" dt="2021-02-08T18:18:11.962" v="1228" actId="20577"/>
          <ac:spMkLst>
            <pc:docMk/>
            <pc:sldMk cId="2091779662" sldId="2989"/>
            <ac:spMk id="41" creationId="{14058C65-E80B-4ACD-9469-3ACCA6D390BE}"/>
          </ac:spMkLst>
        </pc:spChg>
      </pc:sldChg>
      <pc:sldChg chg="modSp mod modAnim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680848917" sldId="3001"/>
        </pc:sldMkLst>
        <pc:spChg chg="mod">
          <ac:chgData name="Christopher Rowley" userId="1b95c130-33fa-4dc1-9877-5177b8ae60df" providerId="ADAL" clId="{A27A5F46-99E9-40B7-8916-DE2932ED0D85}" dt="2021-02-09T07:19:16.429" v="2126" actId="20577"/>
          <ac:spMkLst>
            <pc:docMk/>
            <pc:sldMk cId="2680848917" sldId="3001"/>
            <ac:spMk id="2" creationId="{49D5A0D4-8F9E-442E-9815-D561FEDC1A39}"/>
          </ac:spMkLst>
        </pc:spChg>
        <pc:spChg chg="mod">
          <ac:chgData name="Christopher Rowley" userId="1b95c130-33fa-4dc1-9877-5177b8ae60df" providerId="ADAL" clId="{A27A5F46-99E9-40B7-8916-DE2932ED0D85}" dt="2021-02-09T07:19:23.166" v="2135" actId="6549"/>
          <ac:spMkLst>
            <pc:docMk/>
            <pc:sldMk cId="2680848917" sldId="3001"/>
            <ac:spMk id="3" creationId="{F46973BA-FE51-4A1C-A8A1-FB781076CC89}"/>
          </ac:spMkLst>
        </pc:spChg>
        <pc:spChg chg="mod">
          <ac:chgData name="Christopher Rowley" userId="1b95c130-33fa-4dc1-9877-5177b8ae60df" providerId="ADAL" clId="{A27A5F46-99E9-40B7-8916-DE2932ED0D85}" dt="2021-02-09T07:20:58.028" v="2316" actId="6549"/>
          <ac:spMkLst>
            <pc:docMk/>
            <pc:sldMk cId="2680848917" sldId="3001"/>
            <ac:spMk id="6" creationId="{62178374-A100-46A8-8DAA-78B276F6F90C}"/>
          </ac:spMkLst>
        </pc:spChg>
        <pc:spChg chg="mod">
          <ac:chgData name="Christopher Rowley" userId="1b95c130-33fa-4dc1-9877-5177b8ae60df" providerId="ADAL" clId="{A27A5F46-99E9-40B7-8916-DE2932ED0D85}" dt="2021-02-09T07:21:19.769" v="2371" actId="20577"/>
          <ac:spMkLst>
            <pc:docMk/>
            <pc:sldMk cId="2680848917" sldId="3001"/>
            <ac:spMk id="7" creationId="{438E3E07-DC3F-41E7-BE38-812D8AB5D32E}"/>
          </ac:spMkLst>
        </pc:spChg>
        <pc:spChg chg="mod">
          <ac:chgData name="Christopher Rowley" userId="1b95c130-33fa-4dc1-9877-5177b8ae60df" providerId="ADAL" clId="{A27A5F46-99E9-40B7-8916-DE2932ED0D85}" dt="2021-02-09T07:20:21.537" v="2240" actId="20577"/>
          <ac:spMkLst>
            <pc:docMk/>
            <pc:sldMk cId="2680848917" sldId="3001"/>
            <ac:spMk id="8" creationId="{5BB3D8BD-076E-43D1-BCB9-9B512EE64F9F}"/>
          </ac:spMkLst>
        </pc:spChg>
        <pc:spChg chg="mod">
          <ac:chgData name="Christopher Rowley" userId="1b95c130-33fa-4dc1-9877-5177b8ae60df" providerId="ADAL" clId="{A27A5F46-99E9-40B7-8916-DE2932ED0D85}" dt="2021-02-09T07:21:42.571" v="2393" actId="20577"/>
          <ac:spMkLst>
            <pc:docMk/>
            <pc:sldMk cId="2680848917" sldId="3001"/>
            <ac:spMk id="9" creationId="{652D2937-ABD7-4661-90F1-03A6438EC087}"/>
          </ac:spMkLst>
        </pc:spChg>
        <pc:spChg chg="mod">
          <ac:chgData name="Christopher Rowley" userId="1b95c130-33fa-4dc1-9877-5177b8ae60df" providerId="ADAL" clId="{A27A5F46-99E9-40B7-8916-DE2932ED0D85}" dt="2021-02-09T07:21:04.647" v="2317" actId="14100"/>
          <ac:spMkLst>
            <pc:docMk/>
            <pc:sldMk cId="2680848917" sldId="3001"/>
            <ac:spMk id="10" creationId="{82CC2E6D-23D9-4E18-BC26-5A8E4AD16C04}"/>
          </ac:spMkLst>
        </pc:spChg>
        <pc:spChg chg="mod">
          <ac:chgData name="Christopher Rowley" userId="1b95c130-33fa-4dc1-9877-5177b8ae60df" providerId="ADAL" clId="{A27A5F46-99E9-40B7-8916-DE2932ED0D85}" dt="2021-02-09T07:21:04.647" v="2317" actId="14100"/>
          <ac:spMkLst>
            <pc:docMk/>
            <pc:sldMk cId="2680848917" sldId="3001"/>
            <ac:spMk id="12" creationId="{10FF4EA1-58EB-4DCB-9BA7-5D05DE4404CE}"/>
          </ac:spMkLst>
        </pc:spChg>
        <pc:spChg chg="mod">
          <ac:chgData name="Christopher Rowley" userId="1b95c130-33fa-4dc1-9877-5177b8ae60df" providerId="ADAL" clId="{A27A5F46-99E9-40B7-8916-DE2932ED0D85}" dt="2021-02-09T07:21:04.647" v="2317" actId="14100"/>
          <ac:spMkLst>
            <pc:docMk/>
            <pc:sldMk cId="2680848917" sldId="3001"/>
            <ac:spMk id="13" creationId="{DC913ECE-D011-4BAE-B1AC-C517A6B91EE7}"/>
          </ac:spMkLst>
        </pc:spChg>
        <pc:spChg chg="mod">
          <ac:chgData name="Christopher Rowley" userId="1b95c130-33fa-4dc1-9877-5177b8ae60df" providerId="ADAL" clId="{A27A5F46-99E9-40B7-8916-DE2932ED0D85}" dt="2021-02-09T07:21:04.647" v="2317" actId="14100"/>
          <ac:spMkLst>
            <pc:docMk/>
            <pc:sldMk cId="2680848917" sldId="3001"/>
            <ac:spMk id="14" creationId="{F35F3442-F631-47AD-A6EF-A93B68FEC063}"/>
          </ac:spMkLst>
        </pc:spChg>
      </pc:sldChg>
      <pc:sldChg chg="del">
        <pc:chgData name="Christopher Rowley" userId="1b95c130-33fa-4dc1-9877-5177b8ae60df" providerId="ADAL" clId="{A27A5F46-99E9-40B7-8916-DE2932ED0D85}" dt="2021-02-09T07:27:59.369" v="2887" actId="47"/>
        <pc:sldMkLst>
          <pc:docMk/>
          <pc:sldMk cId="2179740794" sldId="3018"/>
        </pc:sldMkLst>
      </pc:sldChg>
      <pc:sldChg chg="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956606484" sldId="3019"/>
        </pc:sldMkLst>
        <pc:spChg chg="mod">
          <ac:chgData name="Christopher Rowley" userId="1b95c130-33fa-4dc1-9877-5177b8ae60df" providerId="ADAL" clId="{A27A5F46-99E9-40B7-8916-DE2932ED0D85}" dt="2021-02-09T07:22:27.126" v="2475" actId="20577"/>
          <ac:spMkLst>
            <pc:docMk/>
            <pc:sldMk cId="1956606484" sldId="3019"/>
            <ac:spMk id="8" creationId="{78F2D23B-9A79-4E49-B095-506B89BBAB5B}"/>
          </ac:spMkLst>
        </pc:spChg>
      </pc:sldChg>
      <pc:sldChg chg="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582352793" sldId="3029"/>
        </pc:sldMkLst>
        <pc:spChg chg="mod">
          <ac:chgData name="Christopher Rowley" userId="1b95c130-33fa-4dc1-9877-5177b8ae60df" providerId="ADAL" clId="{A27A5F46-99E9-40B7-8916-DE2932ED0D85}" dt="2021-02-09T07:59:49.993" v="3129" actId="20577"/>
          <ac:spMkLst>
            <pc:docMk/>
            <pc:sldMk cId="2582352793" sldId="3029"/>
            <ac:spMk id="6" creationId="{50277B2C-05AB-49F1-A69E-A34130DDFBA4}"/>
          </ac:spMkLst>
        </pc:spChg>
        <pc:spChg chg="mod">
          <ac:chgData name="Christopher Rowley" userId="1b95c130-33fa-4dc1-9877-5177b8ae60df" providerId="ADAL" clId="{A27A5F46-99E9-40B7-8916-DE2932ED0D85}" dt="2021-02-09T08:01:01.581" v="3350" actId="20577"/>
          <ac:spMkLst>
            <pc:docMk/>
            <pc:sldMk cId="2582352793" sldId="3029"/>
            <ac:spMk id="7" creationId="{61EEBCB2-A496-4C61-868F-507855CDBAB5}"/>
          </ac:spMkLst>
        </pc:spChg>
        <pc:spChg chg="mod">
          <ac:chgData name="Christopher Rowley" userId="1b95c130-33fa-4dc1-9877-5177b8ae60df" providerId="ADAL" clId="{A27A5F46-99E9-40B7-8916-DE2932ED0D85}" dt="2021-02-09T08:00:30.407" v="3281" actId="20577"/>
          <ac:spMkLst>
            <pc:docMk/>
            <pc:sldMk cId="2582352793" sldId="3029"/>
            <ac:spMk id="10" creationId="{68FE212C-92E3-4D15-80F8-AC760B6F6E3E}"/>
          </ac:spMkLst>
        </pc:spChg>
        <pc:spChg chg="mod">
          <ac:chgData name="Christopher Rowley" userId="1b95c130-33fa-4dc1-9877-5177b8ae60df" providerId="ADAL" clId="{A27A5F46-99E9-40B7-8916-DE2932ED0D85}" dt="2021-02-09T07:59:10.299" v="2993" actId="122"/>
          <ac:spMkLst>
            <pc:docMk/>
            <pc:sldMk cId="2582352793" sldId="3029"/>
            <ac:spMk id="11" creationId="{DB45F532-2094-4D48-AB00-7F016BBA009E}"/>
          </ac:spMkLst>
        </pc:spChg>
      </pc:sldChg>
      <pc:sldChg chg="del">
        <pc:chgData name="Christopher Rowley" userId="1b95c130-33fa-4dc1-9877-5177b8ae60df" providerId="ADAL" clId="{A27A5F46-99E9-40B7-8916-DE2932ED0D85}" dt="2021-02-09T07:50:51.832" v="2897" actId="47"/>
        <pc:sldMkLst>
          <pc:docMk/>
          <pc:sldMk cId="211357743" sldId="3037"/>
        </pc:sldMkLst>
      </pc:sldChg>
      <pc:sldChg chg="add del modNotes">
        <pc:chgData name="Christopher Rowley" userId="1b95c130-33fa-4dc1-9877-5177b8ae60df" providerId="ADAL" clId="{A27A5F46-99E9-40B7-8916-DE2932ED0D85}" dt="2021-02-09T08:00:38.774" v="3282" actId="47"/>
        <pc:sldMkLst>
          <pc:docMk/>
          <pc:sldMk cId="2992676004" sldId="3077"/>
        </pc:sldMkLst>
      </pc:sldChg>
      <pc:sldChg chg="del">
        <pc:chgData name="Christopher Rowley" userId="1b95c130-33fa-4dc1-9877-5177b8ae60df" providerId="ADAL" clId="{A27A5F46-99E9-40B7-8916-DE2932ED0D85}" dt="2021-02-09T09:02:03.031" v="4151" actId="47"/>
        <pc:sldMkLst>
          <pc:docMk/>
          <pc:sldMk cId="1972329652" sldId="3251"/>
        </pc:sldMkLst>
      </pc:sldChg>
      <pc:sldChg chg="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0" sldId="3252"/>
        </pc:sldMkLst>
        <pc:spChg chg="mod">
          <ac:chgData name="Christopher Rowley" userId="1b95c130-33fa-4dc1-9877-5177b8ae60df" providerId="ADAL" clId="{A27A5F46-99E9-40B7-8916-DE2932ED0D85}" dt="2021-02-09T07:27:22.789" v="2846" actId="1076"/>
          <ac:spMkLst>
            <pc:docMk/>
            <pc:sldMk cId="0" sldId="3252"/>
            <ac:spMk id="251" creationId="{00000000-0000-0000-0000-000000000000}"/>
          </ac:spMkLst>
        </pc:spChg>
        <pc:spChg chg="mod ord">
          <ac:chgData name="Christopher Rowley" userId="1b95c130-33fa-4dc1-9877-5177b8ae60df" providerId="ADAL" clId="{A27A5F46-99E9-40B7-8916-DE2932ED0D85}" dt="2021-02-09T07:27:18.155" v="2845" actId="1076"/>
          <ac:spMkLst>
            <pc:docMk/>
            <pc:sldMk cId="0" sldId="3252"/>
            <ac:spMk id="252" creationId="{00000000-0000-0000-0000-000000000000}"/>
          </ac:spMkLst>
        </pc:spChg>
        <pc:spChg chg="mod">
          <ac:chgData name="Christopher Rowley" userId="1b95c130-33fa-4dc1-9877-5177b8ae60df" providerId="ADAL" clId="{A27A5F46-99E9-40B7-8916-DE2932ED0D85}" dt="2021-02-09T07:26:17.226" v="2826" actId="20577"/>
          <ac:spMkLst>
            <pc:docMk/>
            <pc:sldMk cId="0" sldId="3252"/>
            <ac:spMk id="253" creationId="{00000000-0000-0000-0000-000000000000}"/>
          </ac:spMkLst>
        </pc:spChg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2732574432" sldId="4117"/>
        </pc:sldMkLst>
      </pc:sldChg>
      <pc:sldChg chg="del">
        <pc:chgData name="Christopher Rowley" userId="1b95c130-33fa-4dc1-9877-5177b8ae60df" providerId="ADAL" clId="{A27A5F46-99E9-40B7-8916-DE2932ED0D85}" dt="2021-02-09T08:03:27.425" v="3436" actId="47"/>
        <pc:sldMkLst>
          <pc:docMk/>
          <pc:sldMk cId="3353502580" sldId="4119"/>
        </pc:sldMkLst>
      </pc:sldChg>
      <pc:sldChg chg="modSp add del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158625136" sldId="4121"/>
        </pc:sldMkLst>
        <pc:spChg chg="mod">
          <ac:chgData name="Christopher Rowley" userId="1b95c130-33fa-4dc1-9877-5177b8ae60df" providerId="ADAL" clId="{A27A5F46-99E9-40B7-8916-DE2932ED0D85}" dt="2021-02-09T09:08:56.899" v="4252" actId="20577"/>
          <ac:spMkLst>
            <pc:docMk/>
            <pc:sldMk cId="1158625136" sldId="4121"/>
            <ac:spMk id="2" creationId="{11C98325-FD19-EB49-94B1-6C1CD3B34110}"/>
          </ac:spMkLst>
        </pc:spChg>
      </pc:sldChg>
      <pc:sldChg chg="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0" sldId="4122"/>
        </pc:sldMkLst>
        <pc:spChg chg="mod">
          <ac:chgData name="Christopher Rowley" userId="1b95c130-33fa-4dc1-9877-5177b8ae60df" providerId="ADAL" clId="{A27A5F46-99E9-40B7-8916-DE2932ED0D85}" dt="2021-02-08T18:19:26.409" v="1333" actId="20577"/>
          <ac:spMkLst>
            <pc:docMk/>
            <pc:sldMk cId="0" sldId="4122"/>
            <ac:spMk id="544" creationId="{00000000-0000-0000-0000-000000000000}"/>
          </ac:spMkLst>
        </pc:spChg>
      </pc:sldChg>
      <pc:sldChg chg="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883677995" sldId="4125"/>
        </pc:sldMkLst>
      </pc:sldChg>
      <pc:sldChg chg="delSp 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510728835" sldId="4126"/>
        </pc:sldMkLst>
        <pc:spChg chg="mod">
          <ac:chgData name="Christopher Rowley" userId="1b95c130-33fa-4dc1-9877-5177b8ae60df" providerId="ADAL" clId="{A27A5F46-99E9-40B7-8916-DE2932ED0D85}" dt="2021-02-08T18:10:24.288" v="476" actId="20577"/>
          <ac:spMkLst>
            <pc:docMk/>
            <pc:sldMk cId="1510728835" sldId="4126"/>
            <ac:spMk id="2" creationId="{7C417A15-FB97-4FF4-AEFB-004669E60BB8}"/>
          </ac:spMkLst>
        </pc:spChg>
        <pc:spChg chg="mod">
          <ac:chgData name="Christopher Rowley" userId="1b95c130-33fa-4dc1-9877-5177b8ae60df" providerId="ADAL" clId="{A27A5F46-99E9-40B7-8916-DE2932ED0D85}" dt="2021-02-09T07:14:26.539" v="1519" actId="20577"/>
          <ac:spMkLst>
            <pc:docMk/>
            <pc:sldMk cId="1510728835" sldId="4126"/>
            <ac:spMk id="42" creationId="{4ECD07CE-B77A-4A43-93C5-5B44E55BB565}"/>
          </ac:spMkLst>
        </pc:spChg>
        <pc:spChg chg="mod">
          <ac:chgData name="Christopher Rowley" userId="1b95c130-33fa-4dc1-9877-5177b8ae60df" providerId="ADAL" clId="{A27A5F46-99E9-40B7-8916-DE2932ED0D85}" dt="2021-02-08T18:10:26.835" v="483" actId="20577"/>
          <ac:spMkLst>
            <pc:docMk/>
            <pc:sldMk cId="1510728835" sldId="4126"/>
            <ac:spMk id="46" creationId="{BA1DFB75-BB0E-46BF-99A3-72585421529B}"/>
          </ac:spMkLst>
        </pc:spChg>
        <pc:spChg chg="mod">
          <ac:chgData name="Christopher Rowley" userId="1b95c130-33fa-4dc1-9877-5177b8ae60df" providerId="ADAL" clId="{A27A5F46-99E9-40B7-8916-DE2932ED0D85}" dt="2021-02-08T18:11:17.626" v="582" actId="403"/>
          <ac:spMkLst>
            <pc:docMk/>
            <pc:sldMk cId="1510728835" sldId="4126"/>
            <ac:spMk id="47" creationId="{F3C4B30B-46A1-4CFC-8BFE-0F3E10F06FFF}"/>
          </ac:spMkLst>
        </pc:spChg>
        <pc:spChg chg="mod">
          <ac:chgData name="Christopher Rowley" userId="1b95c130-33fa-4dc1-9877-5177b8ae60df" providerId="ADAL" clId="{A27A5F46-99E9-40B7-8916-DE2932ED0D85}" dt="2021-02-08T18:10:41.864" v="533" actId="20577"/>
          <ac:spMkLst>
            <pc:docMk/>
            <pc:sldMk cId="1510728835" sldId="4126"/>
            <ac:spMk id="99" creationId="{8A6E6ABE-FCD6-7A47-A0A9-9FEB02015165}"/>
          </ac:spMkLst>
        </pc:spChg>
        <pc:spChg chg="del mod topLvl">
          <ac:chgData name="Christopher Rowley" userId="1b95c130-33fa-4dc1-9877-5177b8ae60df" providerId="ADAL" clId="{A27A5F46-99E9-40B7-8916-DE2932ED0D85}" dt="2021-02-09T07:13:56.419" v="1472" actId="478"/>
          <ac:spMkLst>
            <pc:docMk/>
            <pc:sldMk cId="1510728835" sldId="4126"/>
            <ac:spMk id="100" creationId="{8A265081-6481-A345-8D7A-64813D39F812}"/>
          </ac:spMkLst>
        </pc:spChg>
        <pc:spChg chg="mod">
          <ac:chgData name="Christopher Rowley" userId="1b95c130-33fa-4dc1-9877-5177b8ae60df" providerId="ADAL" clId="{A27A5F46-99E9-40B7-8916-DE2932ED0D85}" dt="2021-02-08T18:10:29.684" v="491" actId="20577"/>
          <ac:spMkLst>
            <pc:docMk/>
            <pc:sldMk cId="1510728835" sldId="4126"/>
            <ac:spMk id="101" creationId="{4AB2BEA9-B347-614A-BF32-54001AF97921}"/>
          </ac:spMkLst>
        </pc:spChg>
        <pc:spChg chg="mod">
          <ac:chgData name="Christopher Rowley" userId="1b95c130-33fa-4dc1-9877-5177b8ae60df" providerId="ADAL" clId="{A27A5F46-99E9-40B7-8916-DE2932ED0D85}" dt="2021-02-08T18:10:44.801" v="542" actId="20577"/>
          <ac:spMkLst>
            <pc:docMk/>
            <pc:sldMk cId="1510728835" sldId="4126"/>
            <ac:spMk id="106" creationId="{D900C523-00C6-294D-95F1-94C0B7D19851}"/>
          </ac:spMkLst>
        </pc:spChg>
        <pc:spChg chg="mod">
          <ac:chgData name="Christopher Rowley" userId="1b95c130-33fa-4dc1-9877-5177b8ae60df" providerId="ADAL" clId="{A27A5F46-99E9-40B7-8916-DE2932ED0D85}" dt="2021-02-08T18:10:47.264" v="551" actId="20577"/>
          <ac:spMkLst>
            <pc:docMk/>
            <pc:sldMk cId="1510728835" sldId="4126"/>
            <ac:spMk id="112" creationId="{10B81CAE-EFE3-894D-8C65-FDA063EDFEB2}"/>
          </ac:spMkLst>
        </pc:spChg>
        <pc:spChg chg="mod">
          <ac:chgData name="Christopher Rowley" userId="1b95c130-33fa-4dc1-9877-5177b8ae60df" providerId="ADAL" clId="{A27A5F46-99E9-40B7-8916-DE2932ED0D85}" dt="2021-02-08T18:10:52.079" v="561" actId="20577"/>
          <ac:spMkLst>
            <pc:docMk/>
            <pc:sldMk cId="1510728835" sldId="4126"/>
            <ac:spMk id="113" creationId="{F83CCA19-5EA1-0A4F-A34E-02CA8B1D8A33}"/>
          </ac:spMkLst>
        </pc:spChg>
        <pc:grpChg chg="del">
          <ac:chgData name="Christopher Rowley" userId="1b95c130-33fa-4dc1-9877-5177b8ae60df" providerId="ADAL" clId="{A27A5F46-99E9-40B7-8916-DE2932ED0D85}" dt="2021-02-09T07:13:56.419" v="1472" actId="478"/>
          <ac:grpSpMkLst>
            <pc:docMk/>
            <pc:sldMk cId="1510728835" sldId="4126"/>
            <ac:grpSpMk id="21" creationId="{5BE4C2A1-1435-2446-A7F0-11F927CCAFB6}"/>
          </ac:grpSpMkLst>
        </pc:grpChg>
        <pc:cxnChg chg="del topLvl">
          <ac:chgData name="Christopher Rowley" userId="1b95c130-33fa-4dc1-9877-5177b8ae60df" providerId="ADAL" clId="{A27A5F46-99E9-40B7-8916-DE2932ED0D85}" dt="2021-02-09T07:13:58.284" v="1473" actId="478"/>
          <ac:cxnSpMkLst>
            <pc:docMk/>
            <pc:sldMk cId="1510728835" sldId="4126"/>
            <ac:cxnSpMk id="121" creationId="{27DAA5F7-0B74-4E4E-B2BC-E39957F894AC}"/>
          </ac:cxnSpMkLst>
        </pc:cxnChg>
      </pc:sldChg>
      <pc:sldChg chg="delSp 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603553550" sldId="4127"/>
        </pc:sldMkLst>
        <pc:spChg chg="mod">
          <ac:chgData name="Christopher Rowley" userId="1b95c130-33fa-4dc1-9877-5177b8ae60df" providerId="ADAL" clId="{A27A5F46-99E9-40B7-8916-DE2932ED0D85}" dt="2021-02-08T18:11:10.394" v="577" actId="404"/>
          <ac:spMkLst>
            <pc:docMk/>
            <pc:sldMk cId="1603553550" sldId="4127"/>
            <ac:spMk id="71" creationId="{AF5AE7BF-93F8-4D9B-A00E-8119C0B05959}"/>
          </ac:spMkLst>
        </pc:spChg>
        <pc:spChg chg="mod">
          <ac:chgData name="Christopher Rowley" userId="1b95c130-33fa-4dc1-9877-5177b8ae60df" providerId="ADAL" clId="{A27A5F46-99E9-40B7-8916-DE2932ED0D85}" dt="2021-02-08T18:11:01.606" v="568" actId="20577"/>
          <ac:spMkLst>
            <pc:docMk/>
            <pc:sldMk cId="1603553550" sldId="4127"/>
            <ac:spMk id="72" creationId="{6FF5BA86-B0C9-4761-AF2A-AA013F3BE68D}"/>
          </ac:spMkLst>
        </pc:spChg>
        <pc:spChg chg="mod">
          <ac:chgData name="Christopher Rowley" userId="1b95c130-33fa-4dc1-9877-5177b8ae60df" providerId="ADAL" clId="{A27A5F46-99E9-40B7-8916-DE2932ED0D85}" dt="2021-02-08T18:11:24.123" v="589" actId="20577"/>
          <ac:spMkLst>
            <pc:docMk/>
            <pc:sldMk cId="1603553550" sldId="4127"/>
            <ac:spMk id="73" creationId="{49D88778-2FD1-4D0B-B82D-C319AB88FD7E}"/>
          </ac:spMkLst>
        </pc:spChg>
        <pc:spChg chg="mod">
          <ac:chgData name="Christopher Rowley" userId="1b95c130-33fa-4dc1-9877-5177b8ae60df" providerId="ADAL" clId="{A27A5F46-99E9-40B7-8916-DE2932ED0D85}" dt="2021-02-08T18:12:20.951" v="740" actId="20577"/>
          <ac:spMkLst>
            <pc:docMk/>
            <pc:sldMk cId="1603553550" sldId="4127"/>
            <ac:spMk id="122" creationId="{3FD7F585-6300-3A45-98D4-5F7065EE97EA}"/>
          </ac:spMkLst>
        </pc:spChg>
        <pc:spChg chg="mod">
          <ac:chgData name="Christopher Rowley" userId="1b95c130-33fa-4dc1-9877-5177b8ae60df" providerId="ADAL" clId="{A27A5F46-99E9-40B7-8916-DE2932ED0D85}" dt="2021-02-08T18:12:37.386" v="767" actId="20577"/>
          <ac:spMkLst>
            <pc:docMk/>
            <pc:sldMk cId="1603553550" sldId="4127"/>
            <ac:spMk id="123" creationId="{EEF4B8EF-594F-144D-A051-D9959CFBB351}"/>
          </ac:spMkLst>
        </pc:spChg>
        <pc:spChg chg="mod">
          <ac:chgData name="Christopher Rowley" userId="1b95c130-33fa-4dc1-9877-5177b8ae60df" providerId="ADAL" clId="{A27A5F46-99E9-40B7-8916-DE2932ED0D85}" dt="2021-02-08T18:11:47.177" v="633" actId="20577"/>
          <ac:spMkLst>
            <pc:docMk/>
            <pc:sldMk cId="1603553550" sldId="4127"/>
            <ac:spMk id="150" creationId="{DCBA5873-6E8C-AB44-8009-257B70E9ED76}"/>
          </ac:spMkLst>
        </pc:spChg>
        <pc:spChg chg="mod">
          <ac:chgData name="Christopher Rowley" userId="1b95c130-33fa-4dc1-9877-5177b8ae60df" providerId="ADAL" clId="{A27A5F46-99E9-40B7-8916-DE2932ED0D85}" dt="2021-02-08T18:11:50.966" v="641" actId="20577"/>
          <ac:spMkLst>
            <pc:docMk/>
            <pc:sldMk cId="1603553550" sldId="4127"/>
            <ac:spMk id="208" creationId="{6B271FBC-F07B-F54C-B59F-92244746714F}"/>
          </ac:spMkLst>
        </pc:spChg>
        <pc:spChg chg="del mod topLvl">
          <ac:chgData name="Christopher Rowley" userId="1b95c130-33fa-4dc1-9877-5177b8ae60df" providerId="ADAL" clId="{A27A5F46-99E9-40B7-8916-DE2932ED0D85}" dt="2021-02-09T07:14:06.068" v="1474" actId="478"/>
          <ac:spMkLst>
            <pc:docMk/>
            <pc:sldMk cId="1603553550" sldId="4127"/>
            <ac:spMk id="211" creationId="{117A3902-81CB-2F4C-AB9D-47309E0A01BB}"/>
          </ac:spMkLst>
        </pc:spChg>
        <pc:spChg chg="mod">
          <ac:chgData name="Christopher Rowley" userId="1b95c130-33fa-4dc1-9877-5177b8ae60df" providerId="ADAL" clId="{A27A5F46-99E9-40B7-8916-DE2932ED0D85}" dt="2021-02-08T18:12:00.880" v="658" actId="20577"/>
          <ac:spMkLst>
            <pc:docMk/>
            <pc:sldMk cId="1603553550" sldId="4127"/>
            <ac:spMk id="214" creationId="{2AE9D5B3-B110-2146-B220-6D4A2903437C}"/>
          </ac:spMkLst>
        </pc:spChg>
        <pc:spChg chg="mod">
          <ac:chgData name="Christopher Rowley" userId="1b95c130-33fa-4dc1-9877-5177b8ae60df" providerId="ADAL" clId="{A27A5F46-99E9-40B7-8916-DE2932ED0D85}" dt="2021-02-08T18:12:06.680" v="675" actId="20577"/>
          <ac:spMkLst>
            <pc:docMk/>
            <pc:sldMk cId="1603553550" sldId="4127"/>
            <ac:spMk id="217" creationId="{B014AC9E-C2A2-444C-A8AC-9789DA21427F}"/>
          </ac:spMkLst>
        </pc:spChg>
        <pc:spChg chg="mod">
          <ac:chgData name="Christopher Rowley" userId="1b95c130-33fa-4dc1-9877-5177b8ae60df" providerId="ADAL" clId="{A27A5F46-99E9-40B7-8916-DE2932ED0D85}" dt="2021-02-09T07:14:33.653" v="1529" actId="5793"/>
          <ac:spMkLst>
            <pc:docMk/>
            <pc:sldMk cId="1603553550" sldId="4127"/>
            <ac:spMk id="417" creationId="{00000000-0000-0000-0000-000000000000}"/>
          </ac:spMkLst>
        </pc:spChg>
        <pc:grpChg chg="del">
          <ac:chgData name="Christopher Rowley" userId="1b95c130-33fa-4dc1-9877-5177b8ae60df" providerId="ADAL" clId="{A27A5F46-99E9-40B7-8916-DE2932ED0D85}" dt="2021-02-09T07:14:06.068" v="1474" actId="478"/>
          <ac:grpSpMkLst>
            <pc:docMk/>
            <pc:sldMk cId="1603553550" sldId="4127"/>
            <ac:grpSpMk id="210" creationId="{A31F96AD-001E-9C4F-9755-C5AF69955349}"/>
          </ac:grpSpMkLst>
        </pc:grpChg>
        <pc:cxnChg chg="del topLvl">
          <ac:chgData name="Christopher Rowley" userId="1b95c130-33fa-4dc1-9877-5177b8ae60df" providerId="ADAL" clId="{A27A5F46-99E9-40B7-8916-DE2932ED0D85}" dt="2021-02-09T07:14:07.465" v="1475" actId="478"/>
          <ac:cxnSpMkLst>
            <pc:docMk/>
            <pc:sldMk cId="1603553550" sldId="4127"/>
            <ac:cxnSpMk id="212" creationId="{00C33A4D-A092-4D42-9E0A-11C881AB55F8}"/>
          </ac:cxnSpMkLst>
        </pc:cxnChg>
      </pc:sldChg>
      <pc:sldChg chg="addSp delSp 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883676941" sldId="4129"/>
        </pc:sldMkLst>
        <pc:spChg chg="del mod">
          <ac:chgData name="Christopher Rowley" userId="1b95c130-33fa-4dc1-9877-5177b8ae60df" providerId="ADAL" clId="{A27A5F46-99E9-40B7-8916-DE2932ED0D85}" dt="2021-02-08T18:18:49.569" v="1244" actId="478"/>
          <ac:spMkLst>
            <pc:docMk/>
            <pc:sldMk cId="2883676941" sldId="4129"/>
            <ac:spMk id="5" creationId="{E25D0E2F-D128-44AF-A2BB-283B1B93ACF7}"/>
          </ac:spMkLst>
        </pc:spChg>
        <pc:spChg chg="del">
          <ac:chgData name="Christopher Rowley" userId="1b95c130-33fa-4dc1-9877-5177b8ae60df" providerId="ADAL" clId="{A27A5F46-99E9-40B7-8916-DE2932ED0D85}" dt="2021-02-08T18:15:49.913" v="1070" actId="478"/>
          <ac:spMkLst>
            <pc:docMk/>
            <pc:sldMk cId="2883676941" sldId="4129"/>
            <ac:spMk id="7" creationId="{D7093B62-2AF1-4F8F-9292-4DC5049D8F13}"/>
          </ac:spMkLst>
        </pc:spChg>
        <pc:spChg chg="add mod">
          <ac:chgData name="Christopher Rowley" userId="1b95c130-33fa-4dc1-9877-5177b8ae60df" providerId="ADAL" clId="{A27A5F46-99E9-40B7-8916-DE2932ED0D85}" dt="2021-02-08T18:15:50.162" v="1071"/>
          <ac:spMkLst>
            <pc:docMk/>
            <pc:sldMk cId="2883676941" sldId="4129"/>
            <ac:spMk id="19" creationId="{AC8984FB-206E-446A-9134-D95DEA1AEF8D}"/>
          </ac:spMkLst>
        </pc:spChg>
        <pc:spChg chg="add mod">
          <ac:chgData name="Christopher Rowley" userId="1b95c130-33fa-4dc1-9877-5177b8ae60df" providerId="ADAL" clId="{A27A5F46-99E9-40B7-8916-DE2932ED0D85}" dt="2021-02-08T18:15:58.471" v="1078" actId="14100"/>
          <ac:spMkLst>
            <pc:docMk/>
            <pc:sldMk cId="2883676941" sldId="4129"/>
            <ac:spMk id="20" creationId="{714FB88A-1570-4987-BD13-A4063E4728C4}"/>
          </ac:spMkLst>
        </pc:spChg>
        <pc:spChg chg="add mod">
          <ac:chgData name="Christopher Rowley" userId="1b95c130-33fa-4dc1-9877-5177b8ae60df" providerId="ADAL" clId="{A27A5F46-99E9-40B7-8916-DE2932ED0D85}" dt="2021-02-08T18:15:50.162" v="1071"/>
          <ac:spMkLst>
            <pc:docMk/>
            <pc:sldMk cId="2883676941" sldId="4129"/>
            <ac:spMk id="21" creationId="{80D503D9-DD54-4775-A698-335AE13E17C5}"/>
          </ac:spMkLst>
        </pc:spChg>
        <pc:spChg chg="add mod">
          <ac:chgData name="Christopher Rowley" userId="1b95c130-33fa-4dc1-9877-5177b8ae60df" providerId="ADAL" clId="{A27A5F46-99E9-40B7-8916-DE2932ED0D85}" dt="2021-02-08T18:15:50.162" v="1071"/>
          <ac:spMkLst>
            <pc:docMk/>
            <pc:sldMk cId="2883676941" sldId="4129"/>
            <ac:spMk id="22" creationId="{2E10A087-F90D-4EBC-8479-A99BD2D62B8A}"/>
          </ac:spMkLst>
        </pc:spChg>
        <pc:spChg chg="add mod">
          <ac:chgData name="Christopher Rowley" userId="1b95c130-33fa-4dc1-9877-5177b8ae60df" providerId="ADAL" clId="{A27A5F46-99E9-40B7-8916-DE2932ED0D85}" dt="2021-02-08T18:18:49.851" v="1245"/>
          <ac:spMkLst>
            <pc:docMk/>
            <pc:sldMk cId="2883676941" sldId="4129"/>
            <ac:spMk id="23" creationId="{E190727A-76BE-45B0-9D83-5E26228502C5}"/>
          </ac:spMkLst>
        </pc:spChg>
        <pc:spChg chg="add mod">
          <ac:chgData name="Christopher Rowley" userId="1b95c130-33fa-4dc1-9877-5177b8ae60df" providerId="ADAL" clId="{A27A5F46-99E9-40B7-8916-DE2932ED0D85}" dt="2021-02-08T18:18:49.851" v="1245"/>
          <ac:spMkLst>
            <pc:docMk/>
            <pc:sldMk cId="2883676941" sldId="4129"/>
            <ac:spMk id="24" creationId="{6A4A18CA-542D-4D95-B30E-CAD750059F6E}"/>
          </ac:spMkLst>
        </pc:spChg>
        <pc:spChg chg="add mod">
          <ac:chgData name="Christopher Rowley" userId="1b95c130-33fa-4dc1-9877-5177b8ae60df" providerId="ADAL" clId="{A27A5F46-99E9-40B7-8916-DE2932ED0D85}" dt="2021-02-08T18:18:49.851" v="1245"/>
          <ac:spMkLst>
            <pc:docMk/>
            <pc:sldMk cId="2883676941" sldId="4129"/>
            <ac:spMk id="25" creationId="{5AD36954-96C9-4859-84D7-65EBE7F2ADA6}"/>
          </ac:spMkLst>
        </pc:spChg>
        <pc:spChg chg="add mod">
          <ac:chgData name="Christopher Rowley" userId="1b95c130-33fa-4dc1-9877-5177b8ae60df" providerId="ADAL" clId="{A27A5F46-99E9-40B7-8916-DE2932ED0D85}" dt="2021-02-08T18:18:49.851" v="1245"/>
          <ac:spMkLst>
            <pc:docMk/>
            <pc:sldMk cId="2883676941" sldId="4129"/>
            <ac:spMk id="26" creationId="{3CBF7FE3-C060-4819-9DFF-26AA263C5CC2}"/>
          </ac:spMkLst>
        </pc:spChg>
        <pc:spChg chg="add mod">
          <ac:chgData name="Christopher Rowley" userId="1b95c130-33fa-4dc1-9877-5177b8ae60df" providerId="ADAL" clId="{A27A5F46-99E9-40B7-8916-DE2932ED0D85}" dt="2021-02-08T18:18:56.260" v="1248"/>
          <ac:spMkLst>
            <pc:docMk/>
            <pc:sldMk cId="2883676941" sldId="4129"/>
            <ac:spMk id="27" creationId="{B3256CAA-4E45-4332-8F30-E37506392271}"/>
          </ac:spMkLst>
        </pc:spChg>
        <pc:spChg chg="del">
          <ac:chgData name="Christopher Rowley" userId="1b95c130-33fa-4dc1-9877-5177b8ae60df" providerId="ADAL" clId="{A27A5F46-99E9-40B7-8916-DE2932ED0D85}" dt="2021-02-08T18:15:49.913" v="1070" actId="478"/>
          <ac:spMkLst>
            <pc:docMk/>
            <pc:sldMk cId="2883676941" sldId="4129"/>
            <ac:spMk id="34" creationId="{A84AE51E-4313-4588-8F0E-D769885D47E1}"/>
          </ac:spMkLst>
        </pc:spChg>
        <pc:spChg chg="mod">
          <ac:chgData name="Christopher Rowley" userId="1b95c130-33fa-4dc1-9877-5177b8ae60df" providerId="ADAL" clId="{A27A5F46-99E9-40B7-8916-DE2932ED0D85}" dt="2021-02-08T18:16:35.726" v="1106" actId="20577"/>
          <ac:spMkLst>
            <pc:docMk/>
            <pc:sldMk cId="2883676941" sldId="4129"/>
            <ac:spMk id="35" creationId="{E0274AA6-5001-450B-A8C7-FF83B2C5001A}"/>
          </ac:spMkLst>
        </pc:spChg>
        <pc:spChg chg="del">
          <ac:chgData name="Christopher Rowley" userId="1b95c130-33fa-4dc1-9877-5177b8ae60df" providerId="ADAL" clId="{A27A5F46-99E9-40B7-8916-DE2932ED0D85}" dt="2021-02-08T18:15:49.913" v="1070" actId="478"/>
          <ac:spMkLst>
            <pc:docMk/>
            <pc:sldMk cId="2883676941" sldId="4129"/>
            <ac:spMk id="36" creationId="{6E84BA48-A099-4096-A7F2-975ADC74323D}"/>
          </ac:spMkLst>
        </pc:spChg>
        <pc:spChg chg="del">
          <ac:chgData name="Christopher Rowley" userId="1b95c130-33fa-4dc1-9877-5177b8ae60df" providerId="ADAL" clId="{A27A5F46-99E9-40B7-8916-DE2932ED0D85}" dt="2021-02-08T18:15:49.913" v="1070" actId="478"/>
          <ac:spMkLst>
            <pc:docMk/>
            <pc:sldMk cId="2883676941" sldId="4129"/>
            <ac:spMk id="37" creationId="{736F2EE6-61CD-4CCC-B9CF-70A71F4DF016}"/>
          </ac:spMkLst>
        </pc:spChg>
        <pc:spChg chg="mod">
          <ac:chgData name="Christopher Rowley" userId="1b95c130-33fa-4dc1-9877-5177b8ae60df" providerId="ADAL" clId="{A27A5F46-99E9-40B7-8916-DE2932ED0D85}" dt="2021-02-08T18:16:46.260" v="1124" actId="20577"/>
          <ac:spMkLst>
            <pc:docMk/>
            <pc:sldMk cId="2883676941" sldId="4129"/>
            <ac:spMk id="38" creationId="{A9E3CCFB-E967-44B3-9F3B-D737E025D84C}"/>
          </ac:spMkLst>
        </pc:spChg>
        <pc:spChg chg="del">
          <ac:chgData name="Christopher Rowley" userId="1b95c130-33fa-4dc1-9877-5177b8ae60df" providerId="ADAL" clId="{A27A5F46-99E9-40B7-8916-DE2932ED0D85}" dt="2021-02-08T18:18:44.626" v="1242" actId="478"/>
          <ac:spMkLst>
            <pc:docMk/>
            <pc:sldMk cId="2883676941" sldId="4129"/>
            <ac:spMk id="40" creationId="{5108DF1D-D562-49FE-BC62-98C2EFE1BDC1}"/>
          </ac:spMkLst>
        </pc:spChg>
        <pc:spChg chg="del">
          <ac:chgData name="Christopher Rowley" userId="1b95c130-33fa-4dc1-9877-5177b8ae60df" providerId="ADAL" clId="{A27A5F46-99E9-40B7-8916-DE2932ED0D85}" dt="2021-02-08T18:18:44.626" v="1242" actId="478"/>
          <ac:spMkLst>
            <pc:docMk/>
            <pc:sldMk cId="2883676941" sldId="4129"/>
            <ac:spMk id="41" creationId="{14058C65-E80B-4ACD-9469-3ACCA6D390BE}"/>
          </ac:spMkLst>
        </pc:spChg>
        <pc:graphicFrameChg chg="mod">
          <ac:chgData name="Christopher Rowley" userId="1b95c130-33fa-4dc1-9877-5177b8ae60df" providerId="ADAL" clId="{A27A5F46-99E9-40B7-8916-DE2932ED0D85}" dt="2021-02-08T18:17:01.594" v="1157" actId="20577"/>
          <ac:graphicFrameMkLst>
            <pc:docMk/>
            <pc:sldMk cId="2883676941" sldId="4129"/>
            <ac:graphicFrameMk id="6" creationId="{F5D85715-1C98-4484-BAD7-64D35ADB51AB}"/>
          </ac:graphicFrameMkLst>
        </pc:graphicFrameChg>
      </pc:sldChg>
      <pc:sldChg chg="addSp delSp 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3173858193" sldId="4131"/>
        </pc:sldMkLst>
        <pc:spChg chg="del">
          <ac:chgData name="Christopher Rowley" userId="1b95c130-33fa-4dc1-9877-5177b8ae60df" providerId="ADAL" clId="{A27A5F46-99E9-40B7-8916-DE2932ED0D85}" dt="2021-02-08T18:18:33.103" v="1239" actId="478"/>
          <ac:spMkLst>
            <pc:docMk/>
            <pc:sldMk cId="3173858193" sldId="4131"/>
            <ac:spMk id="5" creationId="{E25D0E2F-D128-44AF-A2BB-283B1B93ACF7}"/>
          </ac:spMkLst>
        </pc:spChg>
        <pc:spChg chg="mod">
          <ac:chgData name="Christopher Rowley" userId="1b95c130-33fa-4dc1-9877-5177b8ae60df" providerId="ADAL" clId="{A27A5F46-99E9-40B7-8916-DE2932ED0D85}" dt="2021-02-08T18:15:15.626" v="994" actId="20577"/>
          <ac:spMkLst>
            <pc:docMk/>
            <pc:sldMk cId="3173858193" sldId="4131"/>
            <ac:spMk id="7" creationId="{D7093B62-2AF1-4F8F-9292-4DC5049D8F13}"/>
          </ac:spMkLst>
        </pc:spChg>
        <pc:spChg chg="add mod">
          <ac:chgData name="Christopher Rowley" userId="1b95c130-33fa-4dc1-9877-5177b8ae60df" providerId="ADAL" clId="{A27A5F46-99E9-40B7-8916-DE2932ED0D85}" dt="2021-02-08T18:18:29.276" v="1238"/>
          <ac:spMkLst>
            <pc:docMk/>
            <pc:sldMk cId="3173858193" sldId="4131"/>
            <ac:spMk id="20" creationId="{2675E601-9F86-4BF0-95C9-EDFEC9265E0C}"/>
          </ac:spMkLst>
        </pc:spChg>
        <pc:spChg chg="add mod">
          <ac:chgData name="Christopher Rowley" userId="1b95c130-33fa-4dc1-9877-5177b8ae60df" providerId="ADAL" clId="{A27A5F46-99E9-40B7-8916-DE2932ED0D85}" dt="2021-02-08T18:18:29.276" v="1238"/>
          <ac:spMkLst>
            <pc:docMk/>
            <pc:sldMk cId="3173858193" sldId="4131"/>
            <ac:spMk id="21" creationId="{02417733-75AE-4890-BF36-A385BDAC6028}"/>
          </ac:spMkLst>
        </pc:spChg>
        <pc:spChg chg="add mod">
          <ac:chgData name="Christopher Rowley" userId="1b95c130-33fa-4dc1-9877-5177b8ae60df" providerId="ADAL" clId="{A27A5F46-99E9-40B7-8916-DE2932ED0D85}" dt="2021-02-08T18:18:29.276" v="1238"/>
          <ac:spMkLst>
            <pc:docMk/>
            <pc:sldMk cId="3173858193" sldId="4131"/>
            <ac:spMk id="22" creationId="{EC0CE8AD-8E72-4E62-9A87-7DE7645575E5}"/>
          </ac:spMkLst>
        </pc:spChg>
        <pc:spChg chg="add mod">
          <ac:chgData name="Christopher Rowley" userId="1b95c130-33fa-4dc1-9877-5177b8ae60df" providerId="ADAL" clId="{A27A5F46-99E9-40B7-8916-DE2932ED0D85}" dt="2021-02-08T18:18:29.276" v="1238"/>
          <ac:spMkLst>
            <pc:docMk/>
            <pc:sldMk cId="3173858193" sldId="4131"/>
            <ac:spMk id="23" creationId="{30A27250-71DD-4F3D-B4BC-26E18FB0BDA6}"/>
          </ac:spMkLst>
        </pc:spChg>
        <pc:spChg chg="add mod">
          <ac:chgData name="Christopher Rowley" userId="1b95c130-33fa-4dc1-9877-5177b8ae60df" providerId="ADAL" clId="{A27A5F46-99E9-40B7-8916-DE2932ED0D85}" dt="2021-02-08T18:18:53.933" v="1246"/>
          <ac:spMkLst>
            <pc:docMk/>
            <pc:sldMk cId="3173858193" sldId="4131"/>
            <ac:spMk id="24" creationId="{900B9614-0CE5-4755-82D6-C59B60B640CD}"/>
          </ac:spMkLst>
        </pc:spChg>
        <pc:spChg chg="mod">
          <ac:chgData name="Christopher Rowley" userId="1b95c130-33fa-4dc1-9877-5177b8ae60df" providerId="ADAL" clId="{A27A5F46-99E9-40B7-8916-DE2932ED0D85}" dt="2021-02-08T18:15:18.792" v="1002" actId="20577"/>
          <ac:spMkLst>
            <pc:docMk/>
            <pc:sldMk cId="3173858193" sldId="4131"/>
            <ac:spMk id="36" creationId="{6E84BA48-A099-4096-A7F2-975ADC74323D}"/>
          </ac:spMkLst>
        </pc:spChg>
        <pc:spChg chg="del mod">
          <ac:chgData name="Christopher Rowley" userId="1b95c130-33fa-4dc1-9877-5177b8ae60df" providerId="ADAL" clId="{A27A5F46-99E9-40B7-8916-DE2932ED0D85}" dt="2021-02-08T18:18:29.048" v="1237" actId="478"/>
          <ac:spMkLst>
            <pc:docMk/>
            <pc:sldMk cId="3173858193" sldId="4131"/>
            <ac:spMk id="40" creationId="{5108DF1D-D562-49FE-BC62-98C2EFE1BDC1}"/>
          </ac:spMkLst>
        </pc:spChg>
        <pc:spChg chg="del mod">
          <ac:chgData name="Christopher Rowley" userId="1b95c130-33fa-4dc1-9877-5177b8ae60df" providerId="ADAL" clId="{A27A5F46-99E9-40B7-8916-DE2932ED0D85}" dt="2021-02-08T18:18:29.048" v="1237" actId="478"/>
          <ac:spMkLst>
            <pc:docMk/>
            <pc:sldMk cId="3173858193" sldId="4131"/>
            <ac:spMk id="41" creationId="{14058C65-E80B-4ACD-9469-3ACCA6D390BE}"/>
          </ac:spMkLst>
        </pc:spChg>
      </pc:sldChg>
      <pc:sldChg chg="addSp delSp 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672429208" sldId="4132"/>
        </pc:sldMkLst>
        <pc:spChg chg="del">
          <ac:chgData name="Christopher Rowley" userId="1b95c130-33fa-4dc1-9877-5177b8ae60df" providerId="ADAL" clId="{A27A5F46-99E9-40B7-8916-DE2932ED0D85}" dt="2021-02-08T18:18:39.998" v="1240" actId="478"/>
          <ac:spMkLst>
            <pc:docMk/>
            <pc:sldMk cId="672429208" sldId="4132"/>
            <ac:spMk id="5" creationId="{E25D0E2F-D128-44AF-A2BB-283B1B93ACF7}"/>
          </ac:spMkLst>
        </pc:spChg>
        <pc:spChg chg="mod">
          <ac:chgData name="Christopher Rowley" userId="1b95c130-33fa-4dc1-9877-5177b8ae60df" providerId="ADAL" clId="{A27A5F46-99E9-40B7-8916-DE2932ED0D85}" dt="2021-02-08T18:15:25.230" v="1026" actId="20577"/>
          <ac:spMkLst>
            <pc:docMk/>
            <pc:sldMk cId="672429208" sldId="4132"/>
            <ac:spMk id="7" creationId="{D7093B62-2AF1-4F8F-9292-4DC5049D8F13}"/>
          </ac:spMkLst>
        </pc:spChg>
        <pc:spChg chg="add mod">
          <ac:chgData name="Christopher Rowley" userId="1b95c130-33fa-4dc1-9877-5177b8ae60df" providerId="ADAL" clId="{A27A5F46-99E9-40B7-8916-DE2932ED0D85}" dt="2021-02-08T18:16:08.879" v="1080"/>
          <ac:spMkLst>
            <pc:docMk/>
            <pc:sldMk cId="672429208" sldId="4132"/>
            <ac:spMk id="20" creationId="{353CD82C-5C73-4357-9DA5-CCA132B6ADF5}"/>
          </ac:spMkLst>
        </pc:spChg>
        <pc:spChg chg="add mod">
          <ac:chgData name="Christopher Rowley" userId="1b95c130-33fa-4dc1-9877-5177b8ae60df" providerId="ADAL" clId="{A27A5F46-99E9-40B7-8916-DE2932ED0D85}" dt="2021-02-08T18:18:40.255" v="1241"/>
          <ac:spMkLst>
            <pc:docMk/>
            <pc:sldMk cId="672429208" sldId="4132"/>
            <ac:spMk id="21" creationId="{5D5364B7-258C-44B4-B728-CB608488AF08}"/>
          </ac:spMkLst>
        </pc:spChg>
        <pc:spChg chg="add mod">
          <ac:chgData name="Christopher Rowley" userId="1b95c130-33fa-4dc1-9877-5177b8ae60df" providerId="ADAL" clId="{A27A5F46-99E9-40B7-8916-DE2932ED0D85}" dt="2021-02-08T18:18:40.255" v="1241"/>
          <ac:spMkLst>
            <pc:docMk/>
            <pc:sldMk cId="672429208" sldId="4132"/>
            <ac:spMk id="22" creationId="{CE382306-DE3B-46D1-98EA-5950CCE97918}"/>
          </ac:spMkLst>
        </pc:spChg>
        <pc:spChg chg="add mod">
          <ac:chgData name="Christopher Rowley" userId="1b95c130-33fa-4dc1-9877-5177b8ae60df" providerId="ADAL" clId="{A27A5F46-99E9-40B7-8916-DE2932ED0D85}" dt="2021-02-08T18:18:40.255" v="1241"/>
          <ac:spMkLst>
            <pc:docMk/>
            <pc:sldMk cId="672429208" sldId="4132"/>
            <ac:spMk id="23" creationId="{697488DD-408B-4646-9091-76DD01300EF1}"/>
          </ac:spMkLst>
        </pc:spChg>
        <pc:spChg chg="add mod">
          <ac:chgData name="Christopher Rowley" userId="1b95c130-33fa-4dc1-9877-5177b8ae60df" providerId="ADAL" clId="{A27A5F46-99E9-40B7-8916-DE2932ED0D85}" dt="2021-02-08T18:18:40.255" v="1241"/>
          <ac:spMkLst>
            <pc:docMk/>
            <pc:sldMk cId="672429208" sldId="4132"/>
            <ac:spMk id="24" creationId="{20BD62AD-CA35-4CF7-B0A0-50DE409F7A4A}"/>
          </ac:spMkLst>
        </pc:spChg>
        <pc:spChg chg="add mod">
          <ac:chgData name="Christopher Rowley" userId="1b95c130-33fa-4dc1-9877-5177b8ae60df" providerId="ADAL" clId="{A27A5F46-99E9-40B7-8916-DE2932ED0D85}" dt="2021-02-08T18:18:55.088" v="1247"/>
          <ac:spMkLst>
            <pc:docMk/>
            <pc:sldMk cId="672429208" sldId="4132"/>
            <ac:spMk id="25" creationId="{C84339E1-0625-4C6A-8DE6-99F78EAE4EE5}"/>
          </ac:spMkLst>
        </pc:spChg>
        <pc:spChg chg="del mod">
          <ac:chgData name="Christopher Rowley" userId="1b95c130-33fa-4dc1-9877-5177b8ae60df" providerId="ADAL" clId="{A27A5F46-99E9-40B7-8916-DE2932ED0D85}" dt="2021-02-08T18:16:08.655" v="1079" actId="478"/>
          <ac:spMkLst>
            <pc:docMk/>
            <pc:sldMk cId="672429208" sldId="4132"/>
            <ac:spMk id="34" creationId="{A84AE51E-4313-4588-8F0E-D769885D47E1}"/>
          </ac:spMkLst>
        </pc:spChg>
        <pc:spChg chg="mod">
          <ac:chgData name="Christopher Rowley" userId="1b95c130-33fa-4dc1-9877-5177b8ae60df" providerId="ADAL" clId="{A27A5F46-99E9-40B7-8916-DE2932ED0D85}" dt="2021-02-08T18:15:29.206" v="1043" actId="20577"/>
          <ac:spMkLst>
            <pc:docMk/>
            <pc:sldMk cId="672429208" sldId="4132"/>
            <ac:spMk id="36" creationId="{6E84BA48-A099-4096-A7F2-975ADC74323D}"/>
          </ac:spMkLst>
        </pc:spChg>
        <pc:spChg chg="mod">
          <ac:chgData name="Christopher Rowley" userId="1b95c130-33fa-4dc1-9877-5177b8ae60df" providerId="ADAL" clId="{A27A5F46-99E9-40B7-8916-DE2932ED0D85}" dt="2021-02-08T18:15:36.463" v="1069" actId="20577"/>
          <ac:spMkLst>
            <pc:docMk/>
            <pc:sldMk cId="672429208" sldId="4132"/>
            <ac:spMk id="37" creationId="{736F2EE6-61CD-4CCC-B9CF-70A71F4DF016}"/>
          </ac:spMkLst>
        </pc:spChg>
        <pc:spChg chg="del">
          <ac:chgData name="Christopher Rowley" userId="1b95c130-33fa-4dc1-9877-5177b8ae60df" providerId="ADAL" clId="{A27A5F46-99E9-40B7-8916-DE2932ED0D85}" dt="2021-02-08T18:18:39.998" v="1240" actId="478"/>
          <ac:spMkLst>
            <pc:docMk/>
            <pc:sldMk cId="672429208" sldId="4132"/>
            <ac:spMk id="40" creationId="{5108DF1D-D562-49FE-BC62-98C2EFE1BDC1}"/>
          </ac:spMkLst>
        </pc:spChg>
        <pc:spChg chg="del">
          <ac:chgData name="Christopher Rowley" userId="1b95c130-33fa-4dc1-9877-5177b8ae60df" providerId="ADAL" clId="{A27A5F46-99E9-40B7-8916-DE2932ED0D85}" dt="2021-02-08T18:18:39.998" v="1240" actId="478"/>
          <ac:spMkLst>
            <pc:docMk/>
            <pc:sldMk cId="672429208" sldId="4132"/>
            <ac:spMk id="41" creationId="{14058C65-E80B-4ACD-9469-3ACCA6D390BE}"/>
          </ac:spMkLst>
        </pc:spChg>
      </pc:sldChg>
      <pc:sldChg chg="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3204348588" sldId="4133"/>
        </pc:sldMkLst>
        <pc:spChg chg="mod">
          <ac:chgData name="Christopher Rowley" userId="1b95c130-33fa-4dc1-9877-5177b8ae60df" providerId="ADAL" clId="{A27A5F46-99E9-40B7-8916-DE2932ED0D85}" dt="2021-02-09T09:27:07.767" v="4518" actId="255"/>
          <ac:spMkLst>
            <pc:docMk/>
            <pc:sldMk cId="3204348588" sldId="4133"/>
            <ac:spMk id="2" creationId="{79B6745A-2273-463A-AEB5-56B84B35692F}"/>
          </ac:spMkLst>
        </pc:spChg>
      </pc:sldChg>
      <pc:sldChg chg="delSp modSp add del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768115393" sldId="4135"/>
        </pc:sldMkLst>
        <pc:spChg chg="del mod">
          <ac:chgData name="Christopher Rowley" userId="1b95c130-33fa-4dc1-9877-5177b8ae60df" providerId="ADAL" clId="{A27A5F46-99E9-40B7-8916-DE2932ED0D85}" dt="2021-02-09T07:25:11.171" v="2653" actId="478"/>
          <ac:spMkLst>
            <pc:docMk/>
            <pc:sldMk cId="768115393" sldId="4135"/>
            <ac:spMk id="3" creationId="{80EE365B-74B4-4D1D-A14A-B983AA2DB33F}"/>
          </ac:spMkLst>
        </pc:spChg>
      </pc:sldChg>
      <pc:sldChg chg="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3694519253" sldId="4136"/>
        </pc:sldMkLst>
        <pc:spChg chg="mod">
          <ac:chgData name="Christopher Rowley" userId="1b95c130-33fa-4dc1-9877-5177b8ae60df" providerId="ADAL" clId="{A27A5F46-99E9-40B7-8916-DE2932ED0D85}" dt="2021-02-08T18:19:09.012" v="1278" actId="20577"/>
          <ac:spMkLst>
            <pc:docMk/>
            <pc:sldMk cId="3694519253" sldId="4136"/>
            <ac:spMk id="2" creationId="{741F061D-A670-458F-857E-E4718C0B5E8E}"/>
          </ac:spMkLst>
        </pc:spChg>
      </pc:sldChg>
      <pc:sldChg chg="addSp delSp modSp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339416999" sldId="4137"/>
        </pc:sldMkLst>
        <pc:spChg chg="mod">
          <ac:chgData name="Christopher Rowley" userId="1b95c130-33fa-4dc1-9877-5177b8ae60df" providerId="ADAL" clId="{A27A5F46-99E9-40B7-8916-DE2932ED0D85}" dt="2021-02-09T07:15:11.385" v="1552" actId="20577"/>
          <ac:spMkLst>
            <pc:docMk/>
            <pc:sldMk cId="2339416999" sldId="4137"/>
            <ac:spMk id="2" creationId="{5182A881-DA75-4A73-96FB-D1209B308D38}"/>
          </ac:spMkLst>
        </pc:spChg>
        <pc:spChg chg="mod">
          <ac:chgData name="Christopher Rowley" userId="1b95c130-33fa-4dc1-9877-5177b8ae60df" providerId="ADAL" clId="{A27A5F46-99E9-40B7-8916-DE2932ED0D85}" dt="2021-02-09T07:17:59.904" v="1956" actId="20577"/>
          <ac:spMkLst>
            <pc:docMk/>
            <pc:sldMk cId="2339416999" sldId="4137"/>
            <ac:spMk id="6" creationId="{F1023256-2132-4769-AEE1-13D8ABA5F1F2}"/>
          </ac:spMkLst>
        </pc:spChg>
        <pc:spChg chg="mod">
          <ac:chgData name="Christopher Rowley" userId="1b95c130-33fa-4dc1-9877-5177b8ae60df" providerId="ADAL" clId="{A27A5F46-99E9-40B7-8916-DE2932ED0D85}" dt="2021-02-09T07:18:57.799" v="2093" actId="20577"/>
          <ac:spMkLst>
            <pc:docMk/>
            <pc:sldMk cId="2339416999" sldId="4137"/>
            <ac:spMk id="7" creationId="{AE7B8B93-1D96-4B0D-8FDC-8464475FE5ED}"/>
          </ac:spMkLst>
        </pc:spChg>
        <pc:spChg chg="mod">
          <ac:chgData name="Christopher Rowley" userId="1b95c130-33fa-4dc1-9877-5177b8ae60df" providerId="ADAL" clId="{A27A5F46-99E9-40B7-8916-DE2932ED0D85}" dt="2021-02-09T07:19:04.093" v="2096" actId="20577"/>
          <ac:spMkLst>
            <pc:docMk/>
            <pc:sldMk cId="2339416999" sldId="4137"/>
            <ac:spMk id="8" creationId="{1B11ADB8-EDFC-4CB5-AF76-6C5DB34C724E}"/>
          </ac:spMkLst>
        </pc:spChg>
        <pc:spChg chg="mod">
          <ac:chgData name="Christopher Rowley" userId="1b95c130-33fa-4dc1-9877-5177b8ae60df" providerId="ADAL" clId="{A27A5F46-99E9-40B7-8916-DE2932ED0D85}" dt="2021-02-09T07:18:39.833" v="2058" actId="6549"/>
          <ac:spMkLst>
            <pc:docMk/>
            <pc:sldMk cId="2339416999" sldId="4137"/>
            <ac:spMk id="9" creationId="{2ADE41A4-4C66-481A-A9D0-2B32316EAB0A}"/>
          </ac:spMkLst>
        </pc:spChg>
        <pc:spChg chg="mod">
          <ac:chgData name="Christopher Rowley" userId="1b95c130-33fa-4dc1-9877-5177b8ae60df" providerId="ADAL" clId="{A27A5F46-99E9-40B7-8916-DE2932ED0D85}" dt="2021-02-09T07:18:32.923" v="2035" actId="20577"/>
          <ac:spMkLst>
            <pc:docMk/>
            <pc:sldMk cId="2339416999" sldId="4137"/>
            <ac:spMk id="10" creationId="{296B600D-EF10-408F-B179-EC14D0373524}"/>
          </ac:spMkLst>
        </pc:spChg>
        <pc:spChg chg="add del mod">
          <ac:chgData name="Christopher Rowley" userId="1b95c130-33fa-4dc1-9877-5177b8ae60df" providerId="ADAL" clId="{A27A5F46-99E9-40B7-8916-DE2932ED0D85}" dt="2021-02-09T07:16:32.762" v="1773"/>
          <ac:spMkLst>
            <pc:docMk/>
            <pc:sldMk cId="2339416999" sldId="4137"/>
            <ac:spMk id="11" creationId="{092DCC0F-FF43-47DE-BA86-FB38C304870C}"/>
          </ac:spMkLst>
        </pc:spChg>
      </pc:sldChg>
      <pc:sldChg chg="del">
        <pc:chgData name="Christopher Rowley" userId="1b95c130-33fa-4dc1-9877-5177b8ae60df" providerId="ADAL" clId="{A27A5F46-99E9-40B7-8916-DE2932ED0D85}" dt="2021-02-09T09:02:03.031" v="4151" actId="47"/>
        <pc:sldMkLst>
          <pc:docMk/>
          <pc:sldMk cId="2979348377" sldId="4138"/>
        </pc:sldMkLst>
      </pc:sldChg>
      <pc:sldChg chg="del">
        <pc:chgData name="Christopher Rowley" userId="1b95c130-33fa-4dc1-9877-5177b8ae60df" providerId="ADAL" clId="{A27A5F46-99E9-40B7-8916-DE2932ED0D85}" dt="2021-02-09T08:58:46.896" v="4067" actId="47"/>
        <pc:sldMkLst>
          <pc:docMk/>
          <pc:sldMk cId="142064949" sldId="4139"/>
        </pc:sldMkLst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866633571" sldId="4140"/>
        </pc:sldMkLst>
      </pc:sldChg>
      <pc:sldChg chg="del">
        <pc:chgData name="Christopher Rowley" userId="1b95c130-33fa-4dc1-9877-5177b8ae60df" providerId="ADAL" clId="{A27A5F46-99E9-40B7-8916-DE2932ED0D85}" dt="2021-02-09T08:03:41.009" v="3438" actId="47"/>
        <pc:sldMkLst>
          <pc:docMk/>
          <pc:sldMk cId="3438872642" sldId="4141"/>
        </pc:sldMkLst>
      </pc:sldChg>
      <pc:sldChg chg="modSp add del mod or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013370861" sldId="4142"/>
        </pc:sldMkLst>
        <pc:spChg chg="mod">
          <ac:chgData name="Christopher Rowley" userId="1b95c130-33fa-4dc1-9877-5177b8ae60df" providerId="ADAL" clId="{A27A5F46-99E9-40B7-8916-DE2932ED0D85}" dt="2021-02-08T18:07:05.560" v="227" actId="114"/>
          <ac:spMkLst>
            <pc:docMk/>
            <pc:sldMk cId="2013370861" sldId="4142"/>
            <ac:spMk id="2" creationId="{11C98325-FD19-EB49-94B1-6C1CD3B34110}"/>
          </ac:spMkLst>
        </pc:spChg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3871739599" sldId="4143"/>
        </pc:sldMkLst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3478123708" sldId="4144"/>
        </pc:sldMkLst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37991912" sldId="4145"/>
        </pc:sldMkLst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1927803015" sldId="4146"/>
        </pc:sldMkLst>
      </pc:sldChg>
      <pc:sldChg chg="del">
        <pc:chgData name="Christopher Rowley" userId="1b95c130-33fa-4dc1-9877-5177b8ae60df" providerId="ADAL" clId="{A27A5F46-99E9-40B7-8916-DE2932ED0D85}" dt="2021-02-09T07:58:56.582" v="2988" actId="47"/>
        <pc:sldMkLst>
          <pc:docMk/>
          <pc:sldMk cId="2078070449" sldId="4147"/>
        </pc:sldMkLst>
      </pc:sldChg>
      <pc:sldChg chg="addSp delSp modSp new mod modClrScheme modShow chgLayout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900513754" sldId="4148"/>
        </pc:sldMkLst>
        <pc:spChg chg="mod ord">
          <ac:chgData name="Christopher Rowley" userId="1b95c130-33fa-4dc1-9877-5177b8ae60df" providerId="ADAL" clId="{A27A5F46-99E9-40B7-8916-DE2932ED0D85}" dt="2021-02-08T18:19:54.358" v="1370" actId="700"/>
          <ac:spMkLst>
            <pc:docMk/>
            <pc:sldMk cId="1900513754" sldId="4148"/>
            <ac:spMk id="2" creationId="{03AAAB5D-9FCF-4B29-A63C-039BD9C15C4A}"/>
          </ac:spMkLst>
        </pc:spChg>
        <pc:spChg chg="add mod ord">
          <ac:chgData name="Christopher Rowley" userId="1b95c130-33fa-4dc1-9877-5177b8ae60df" providerId="ADAL" clId="{A27A5F46-99E9-40B7-8916-DE2932ED0D85}" dt="2021-02-09T07:24:20.249" v="2557" actId="404"/>
          <ac:spMkLst>
            <pc:docMk/>
            <pc:sldMk cId="1900513754" sldId="4148"/>
            <ac:spMk id="3" creationId="{9D2AF502-FEE7-41D8-BB34-977F4CF97FB8}"/>
          </ac:spMkLst>
        </pc:spChg>
        <pc:spChg chg="add del mod ord">
          <ac:chgData name="Christopher Rowley" userId="1b95c130-33fa-4dc1-9877-5177b8ae60df" providerId="ADAL" clId="{A27A5F46-99E9-40B7-8916-DE2932ED0D85}" dt="2021-02-09T07:13:23.716" v="1410" actId="478"/>
          <ac:spMkLst>
            <pc:docMk/>
            <pc:sldMk cId="1900513754" sldId="4148"/>
            <ac:spMk id="4" creationId="{BACEEE9D-9AB1-4FFA-92CF-29A94F8B7CDE}"/>
          </ac:spMkLst>
        </pc:spChg>
      </pc:sldChg>
      <pc:sldChg chg="new del">
        <pc:chgData name="Christopher Rowley" userId="1b95c130-33fa-4dc1-9877-5177b8ae60df" providerId="ADAL" clId="{A27A5F46-99E9-40B7-8916-DE2932ED0D85}" dt="2021-02-09T07:13:19.052" v="1409" actId="47"/>
        <pc:sldMkLst>
          <pc:docMk/>
          <pc:sldMk cId="1527203855" sldId="4149"/>
        </pc:sldMkLst>
      </pc:sldChg>
      <pc:sldChg chg="delSp modSp new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993245367" sldId="4149"/>
        </pc:sldMkLst>
        <pc:spChg chg="mod">
          <ac:chgData name="Christopher Rowley" userId="1b95c130-33fa-4dc1-9877-5177b8ae60df" providerId="ADAL" clId="{A27A5F46-99E9-40B7-8916-DE2932ED0D85}" dt="2021-02-09T10:27:30.973" v="4734" actId="20577"/>
          <ac:spMkLst>
            <pc:docMk/>
            <pc:sldMk cId="1993245367" sldId="4149"/>
            <ac:spMk id="2" creationId="{A6E84A68-4AFC-49A5-8CC0-63CFF31EE60E}"/>
          </ac:spMkLst>
        </pc:spChg>
        <pc:spChg chg="del">
          <ac:chgData name="Christopher Rowley" userId="1b95c130-33fa-4dc1-9877-5177b8ae60df" providerId="ADAL" clId="{A27A5F46-99E9-40B7-8916-DE2932ED0D85}" dt="2021-02-09T07:24:59.031" v="2652" actId="478"/>
          <ac:spMkLst>
            <pc:docMk/>
            <pc:sldMk cId="1993245367" sldId="4149"/>
            <ac:spMk id="3" creationId="{7EED6D80-0E23-4BC0-BB9D-5C1AEA5AA8CD}"/>
          </ac:spMkLst>
        </pc:spChg>
      </pc:sldChg>
      <pc:sldChg chg="add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4216778638" sldId="4150"/>
        </pc:sldMkLst>
      </pc:sldChg>
      <pc:sldChg chg="add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266932764" sldId="4151"/>
        </pc:sldMkLst>
      </pc:sldChg>
      <pc:sldChg chg="add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127552302" sldId="4152"/>
        </pc:sldMkLst>
      </pc:sldChg>
      <pc:sldChg chg="add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046351723" sldId="4153"/>
        </pc:sldMkLst>
      </pc:sldChg>
      <pc:sldChg chg="add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223457172" sldId="4154"/>
        </pc:sldMkLst>
      </pc:sldChg>
      <pc:sldChg chg="addSp modSp new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782453834" sldId="4155"/>
        </pc:sldMkLst>
        <pc:spChg chg="add mod">
          <ac:chgData name="Christopher Rowley" userId="1b95c130-33fa-4dc1-9877-5177b8ae60df" providerId="ADAL" clId="{A27A5F46-99E9-40B7-8916-DE2932ED0D85}" dt="2021-02-09T07:55:50.589" v="2952" actId="1076"/>
          <ac:spMkLst>
            <pc:docMk/>
            <pc:sldMk cId="1782453834" sldId="4155"/>
            <ac:spMk id="2" creationId="{2A40AC98-9455-4BCD-8D4C-82E415F0A870}"/>
          </ac:spMkLst>
        </pc:spChg>
        <pc:spChg chg="add mod">
          <ac:chgData name="Christopher Rowley" userId="1b95c130-33fa-4dc1-9877-5177b8ae60df" providerId="ADAL" clId="{A27A5F46-99E9-40B7-8916-DE2932ED0D85}" dt="2021-02-09T07:55:19.084" v="2943"/>
          <ac:spMkLst>
            <pc:docMk/>
            <pc:sldMk cId="1782453834" sldId="4155"/>
            <ac:spMk id="3" creationId="{92D38D14-333D-4F2F-9390-E4FA19EFDD81}"/>
          </ac:spMkLst>
        </pc:spChg>
        <pc:spChg chg="add mod">
          <ac:chgData name="Christopher Rowley" userId="1b95c130-33fa-4dc1-9877-5177b8ae60df" providerId="ADAL" clId="{A27A5F46-99E9-40B7-8916-DE2932ED0D85}" dt="2021-02-09T07:55:47.309" v="2951" actId="1076"/>
          <ac:spMkLst>
            <pc:docMk/>
            <pc:sldMk cId="1782453834" sldId="4155"/>
            <ac:spMk id="4" creationId="{9B3B7F47-B59C-497F-9DB3-4842EEA23B31}"/>
          </ac:spMkLst>
        </pc:spChg>
        <pc:spChg chg="add mod">
          <ac:chgData name="Christopher Rowley" userId="1b95c130-33fa-4dc1-9877-5177b8ae60df" providerId="ADAL" clId="{A27A5F46-99E9-40B7-8916-DE2932ED0D85}" dt="2021-02-09T07:55:41.632" v="2950"/>
          <ac:spMkLst>
            <pc:docMk/>
            <pc:sldMk cId="1782453834" sldId="4155"/>
            <ac:spMk id="5" creationId="{712C9124-F895-44F6-9159-52A3B07ECD2E}"/>
          </ac:spMkLst>
        </pc:spChg>
      </pc:sldChg>
      <pc:sldChg chg="addSp modSp new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3660181552" sldId="4156"/>
        </pc:sldMkLst>
        <pc:spChg chg="add mod">
          <ac:chgData name="Christopher Rowley" userId="1b95c130-33fa-4dc1-9877-5177b8ae60df" providerId="ADAL" clId="{A27A5F46-99E9-40B7-8916-DE2932ED0D85}" dt="2021-02-09T07:56:51.493" v="2956"/>
          <ac:spMkLst>
            <pc:docMk/>
            <pc:sldMk cId="3660181552" sldId="4156"/>
            <ac:spMk id="2" creationId="{A15FB3A6-D388-46A0-9340-1AC78FFEDE12}"/>
          </ac:spMkLst>
        </pc:spChg>
        <pc:spChg chg="add mod">
          <ac:chgData name="Christopher Rowley" userId="1b95c130-33fa-4dc1-9877-5177b8ae60df" providerId="ADAL" clId="{A27A5F46-99E9-40B7-8916-DE2932ED0D85}" dt="2021-02-09T07:56:51.493" v="2956"/>
          <ac:spMkLst>
            <pc:docMk/>
            <pc:sldMk cId="3660181552" sldId="4156"/>
            <ac:spMk id="3" creationId="{CB1FC2F2-BF31-4E5E-8D9B-70DF2263740C}"/>
          </ac:spMkLst>
        </pc:spChg>
        <pc:spChg chg="add mod">
          <ac:chgData name="Christopher Rowley" userId="1b95c130-33fa-4dc1-9877-5177b8ae60df" providerId="ADAL" clId="{A27A5F46-99E9-40B7-8916-DE2932ED0D85}" dt="2021-02-09T07:57:00.289" v="2960" actId="14100"/>
          <ac:spMkLst>
            <pc:docMk/>
            <pc:sldMk cId="3660181552" sldId="4156"/>
            <ac:spMk id="4" creationId="{9789C4F2-1959-4E69-B024-65FAC562CAD4}"/>
          </ac:spMkLst>
        </pc:spChg>
        <pc:spChg chg="add mod">
          <ac:chgData name="Christopher Rowley" userId="1b95c130-33fa-4dc1-9877-5177b8ae60df" providerId="ADAL" clId="{A27A5F46-99E9-40B7-8916-DE2932ED0D85}" dt="2021-02-09T07:57:10.687" v="2963" actId="1076"/>
          <ac:spMkLst>
            <pc:docMk/>
            <pc:sldMk cId="3660181552" sldId="4156"/>
            <ac:spMk id="5" creationId="{D626BD10-B72E-4E81-8407-A064FBAC635C}"/>
          </ac:spMkLst>
        </pc:spChg>
      </pc:sldChg>
      <pc:sldChg chg="addSp modSp new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598744494" sldId="4157"/>
        </pc:sldMkLst>
        <pc:spChg chg="add mod">
          <ac:chgData name="Christopher Rowley" userId="1b95c130-33fa-4dc1-9877-5177b8ae60df" providerId="ADAL" clId="{A27A5F46-99E9-40B7-8916-DE2932ED0D85}" dt="2021-02-09T07:57:27.833" v="2966"/>
          <ac:spMkLst>
            <pc:docMk/>
            <pc:sldMk cId="1598744494" sldId="4157"/>
            <ac:spMk id="2" creationId="{D7D000FA-97E9-46AA-BAF5-49F05B1504D7}"/>
          </ac:spMkLst>
        </pc:spChg>
        <pc:spChg chg="add mod">
          <ac:chgData name="Christopher Rowley" userId="1b95c130-33fa-4dc1-9877-5177b8ae60df" providerId="ADAL" clId="{A27A5F46-99E9-40B7-8916-DE2932ED0D85}" dt="2021-02-09T07:57:27.833" v="2966"/>
          <ac:spMkLst>
            <pc:docMk/>
            <pc:sldMk cId="1598744494" sldId="4157"/>
            <ac:spMk id="3" creationId="{369D3DD7-D686-4052-A2F3-F9755A4B3682}"/>
          </ac:spMkLst>
        </pc:spChg>
        <pc:spChg chg="add mod">
          <ac:chgData name="Christopher Rowley" userId="1b95c130-33fa-4dc1-9877-5177b8ae60df" providerId="ADAL" clId="{A27A5F46-99E9-40B7-8916-DE2932ED0D85}" dt="2021-02-09T07:57:49.859" v="2974" actId="14100"/>
          <ac:spMkLst>
            <pc:docMk/>
            <pc:sldMk cId="1598744494" sldId="4157"/>
            <ac:spMk id="4" creationId="{5BE33CA4-FFBE-4DD4-92AE-849FEAA4C9D8}"/>
          </ac:spMkLst>
        </pc:spChg>
        <pc:spChg chg="add mod">
          <ac:chgData name="Christopher Rowley" userId="1b95c130-33fa-4dc1-9877-5177b8ae60df" providerId="ADAL" clId="{A27A5F46-99E9-40B7-8916-DE2932ED0D85}" dt="2021-02-09T07:57:44.438" v="2973"/>
          <ac:spMkLst>
            <pc:docMk/>
            <pc:sldMk cId="1598744494" sldId="4157"/>
            <ac:spMk id="5" creationId="{C67E3E1E-11CE-4219-9FAE-34655EFB1ADF}"/>
          </ac:spMkLst>
        </pc:spChg>
      </pc:sldChg>
      <pc:sldChg chg="addSp delSp modSp new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117184206" sldId="4158"/>
        </pc:sldMkLst>
        <pc:spChg chg="add mod">
          <ac:chgData name="Christopher Rowley" userId="1b95c130-33fa-4dc1-9877-5177b8ae60df" providerId="ADAL" clId="{A27A5F46-99E9-40B7-8916-DE2932ED0D85}" dt="2021-02-09T07:58:07.047" v="2977"/>
          <ac:spMkLst>
            <pc:docMk/>
            <pc:sldMk cId="1117184206" sldId="4158"/>
            <ac:spMk id="2" creationId="{6ED83131-131B-4452-BE6F-B228E4118572}"/>
          </ac:spMkLst>
        </pc:spChg>
        <pc:spChg chg="add mod">
          <ac:chgData name="Christopher Rowley" userId="1b95c130-33fa-4dc1-9877-5177b8ae60df" providerId="ADAL" clId="{A27A5F46-99E9-40B7-8916-DE2932ED0D85}" dt="2021-02-09T07:58:07.047" v="2977"/>
          <ac:spMkLst>
            <pc:docMk/>
            <pc:sldMk cId="1117184206" sldId="4158"/>
            <ac:spMk id="3" creationId="{D10BC71D-5C5C-4CDF-9702-FCCBD41375EC}"/>
          </ac:spMkLst>
        </pc:spChg>
        <pc:spChg chg="add del mod">
          <ac:chgData name="Christopher Rowley" userId="1b95c130-33fa-4dc1-9877-5177b8ae60df" providerId="ADAL" clId="{A27A5F46-99E9-40B7-8916-DE2932ED0D85}" dt="2021-02-09T07:58:15.198" v="2979"/>
          <ac:spMkLst>
            <pc:docMk/>
            <pc:sldMk cId="1117184206" sldId="4158"/>
            <ac:spMk id="4" creationId="{B0C0BF6B-7EF0-40DB-A583-4A8806124A6B}"/>
          </ac:spMkLst>
        </pc:spChg>
        <pc:spChg chg="add del mod">
          <ac:chgData name="Christopher Rowley" userId="1b95c130-33fa-4dc1-9877-5177b8ae60df" providerId="ADAL" clId="{A27A5F46-99E9-40B7-8916-DE2932ED0D85}" dt="2021-02-09T07:58:15.198" v="2979"/>
          <ac:spMkLst>
            <pc:docMk/>
            <pc:sldMk cId="1117184206" sldId="4158"/>
            <ac:spMk id="5" creationId="{60B6B4F1-A571-4EB2-A259-3C62BC14C6E4}"/>
          </ac:spMkLst>
        </pc:spChg>
        <pc:spChg chg="add mod">
          <ac:chgData name="Christopher Rowley" userId="1b95c130-33fa-4dc1-9877-5177b8ae60df" providerId="ADAL" clId="{A27A5F46-99E9-40B7-8916-DE2932ED0D85}" dt="2021-02-09T07:58:25.904" v="2983" actId="14100"/>
          <ac:spMkLst>
            <pc:docMk/>
            <pc:sldMk cId="1117184206" sldId="4158"/>
            <ac:spMk id="6" creationId="{C338C71D-E9D1-420E-97B9-E8E9E31BD9EC}"/>
          </ac:spMkLst>
        </pc:spChg>
        <pc:spChg chg="add mod">
          <ac:chgData name="Christopher Rowley" userId="1b95c130-33fa-4dc1-9877-5177b8ae60df" providerId="ADAL" clId="{A27A5F46-99E9-40B7-8916-DE2932ED0D85}" dt="2021-02-09T07:58:38.298" v="2985" actId="1076"/>
          <ac:spMkLst>
            <pc:docMk/>
            <pc:sldMk cId="1117184206" sldId="4158"/>
            <ac:spMk id="7" creationId="{F5156D90-916B-4CB3-9363-93DBE80153D3}"/>
          </ac:spMkLst>
        </pc:spChg>
      </pc:sldChg>
      <pc:sldChg chg="addSp modSp new mod modClrScheme modShow chgLayout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2810359814" sldId="4159"/>
        </pc:sldMkLst>
        <pc:spChg chg="add mod">
          <ac:chgData name="Christopher Rowley" userId="1b95c130-33fa-4dc1-9877-5177b8ae60df" providerId="ADAL" clId="{A27A5F46-99E9-40B7-8916-DE2932ED0D85}" dt="2021-02-09T09:43:32.992" v="4625" actId="207"/>
          <ac:spMkLst>
            <pc:docMk/>
            <pc:sldMk cId="2810359814" sldId="4159"/>
            <ac:spMk id="2" creationId="{B15A5928-14C3-4190-8AEB-6F9C67454EEA}"/>
          </ac:spMkLst>
        </pc:spChg>
        <pc:spChg chg="add mod">
          <ac:chgData name="Christopher Rowley" userId="1b95c130-33fa-4dc1-9877-5177b8ae60df" providerId="ADAL" clId="{A27A5F46-99E9-40B7-8916-DE2932ED0D85}" dt="2021-02-09T08:02:32.527" v="3380" actId="26606"/>
          <ac:spMkLst>
            <pc:docMk/>
            <pc:sldMk cId="2810359814" sldId="4159"/>
            <ac:spMk id="7" creationId="{F187FBEC-6AB0-4EB7-A81C-E1361BD7A094}"/>
          </ac:spMkLst>
        </pc:spChg>
        <pc:spChg chg="add mod">
          <ac:chgData name="Christopher Rowley" userId="1b95c130-33fa-4dc1-9877-5177b8ae60df" providerId="ADAL" clId="{A27A5F46-99E9-40B7-8916-DE2932ED0D85}" dt="2021-02-09T08:02:32.527" v="3380" actId="26606"/>
          <ac:spMkLst>
            <pc:docMk/>
            <pc:sldMk cId="2810359814" sldId="4159"/>
            <ac:spMk id="9" creationId="{98C45D29-DE7F-4BAF-80B2-5FD1AE454E88}"/>
          </ac:spMkLst>
        </pc:spChg>
      </pc:sldChg>
      <pc:sldChg chg="add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846955850" sldId="4160"/>
        </pc:sldMkLst>
      </pc:sldChg>
      <pc:sldChg chg="addSp delSp modSp new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880163093" sldId="4161"/>
        </pc:sldMkLst>
        <pc:spChg chg="mod">
          <ac:chgData name="Christopher Rowley" userId="1b95c130-33fa-4dc1-9877-5177b8ae60df" providerId="ADAL" clId="{A27A5F46-99E9-40B7-8916-DE2932ED0D85}" dt="2021-02-09T09:21:22.748" v="4424" actId="1076"/>
          <ac:spMkLst>
            <pc:docMk/>
            <pc:sldMk cId="1880163093" sldId="4161"/>
            <ac:spMk id="2" creationId="{82DDF53B-5E02-42B3-8A2E-8AB215CA62F0}"/>
          </ac:spMkLst>
        </pc:spChg>
        <pc:spChg chg="del">
          <ac:chgData name="Christopher Rowley" userId="1b95c130-33fa-4dc1-9877-5177b8ae60df" providerId="ADAL" clId="{A27A5F46-99E9-40B7-8916-DE2932ED0D85}" dt="2021-02-09T09:00:21.837" v="4098" actId="478"/>
          <ac:spMkLst>
            <pc:docMk/>
            <pc:sldMk cId="1880163093" sldId="4161"/>
            <ac:spMk id="3" creationId="{F931E30B-F895-4AF4-B01B-19C2CD0A55BC}"/>
          </ac:spMkLst>
        </pc:spChg>
        <pc:picChg chg="add mod">
          <ac:chgData name="Christopher Rowley" userId="1b95c130-33fa-4dc1-9877-5177b8ae60df" providerId="ADAL" clId="{A27A5F46-99E9-40B7-8916-DE2932ED0D85}" dt="2021-02-09T09:09:23.222" v="4259" actId="1076"/>
          <ac:picMkLst>
            <pc:docMk/>
            <pc:sldMk cId="1880163093" sldId="4161"/>
            <ac:picMk id="2050" creationId="{5557F43C-57CC-4077-8E84-8A9553815C61}"/>
          </ac:picMkLst>
        </pc:picChg>
      </pc:sldChg>
      <pc:sldChg chg="modSp add del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380452486" sldId="4162"/>
        </pc:sldMkLst>
        <pc:spChg chg="mod">
          <ac:chgData name="Christopher Rowley" userId="1b95c130-33fa-4dc1-9877-5177b8ae60df" providerId="ADAL" clId="{A27A5F46-99E9-40B7-8916-DE2932ED0D85}" dt="2021-02-09T09:08:48.523" v="4251" actId="20577"/>
          <ac:spMkLst>
            <pc:docMk/>
            <pc:sldMk cId="1380452486" sldId="4162"/>
            <ac:spMk id="2" creationId="{11C98325-FD19-EB49-94B1-6C1CD3B34110}"/>
          </ac:spMkLst>
        </pc:spChg>
      </pc:sldChg>
      <pc:sldChg chg="addSp delSp modSp new mod modShow">
        <pc:chgData name="Christopher Rowley" userId="1b95c130-33fa-4dc1-9877-5177b8ae60df" providerId="ADAL" clId="{A27A5F46-99E9-40B7-8916-DE2932ED0D85}" dt="2021-02-09T11:43:28.171" v="5196" actId="729"/>
        <pc:sldMkLst>
          <pc:docMk/>
          <pc:sldMk cId="1639966773" sldId="4163"/>
        </pc:sldMkLst>
        <pc:spChg chg="mod">
          <ac:chgData name="Christopher Rowley" userId="1b95c130-33fa-4dc1-9877-5177b8ae60df" providerId="ADAL" clId="{A27A5F46-99E9-40B7-8916-DE2932ED0D85}" dt="2021-02-09T09:39:20.575" v="4612" actId="1076"/>
          <ac:spMkLst>
            <pc:docMk/>
            <pc:sldMk cId="1639966773" sldId="4163"/>
            <ac:spMk id="2" creationId="{F315D634-C12B-4C3B-8D7C-8B6BA9577E99}"/>
          </ac:spMkLst>
        </pc:spChg>
        <pc:spChg chg="del">
          <ac:chgData name="Christopher Rowley" userId="1b95c130-33fa-4dc1-9877-5177b8ae60df" providerId="ADAL" clId="{A27A5F46-99E9-40B7-8916-DE2932ED0D85}" dt="2021-02-09T09:33:27.500" v="4546" actId="478"/>
          <ac:spMkLst>
            <pc:docMk/>
            <pc:sldMk cId="1639966773" sldId="4163"/>
            <ac:spMk id="3" creationId="{C4CC17AF-32F5-4CFA-AC4F-C34B8C2811E9}"/>
          </ac:spMkLst>
        </pc:spChg>
        <pc:picChg chg="add del mod ord modCrop">
          <ac:chgData name="Christopher Rowley" userId="1b95c130-33fa-4dc1-9877-5177b8ae60df" providerId="ADAL" clId="{A27A5F46-99E9-40B7-8916-DE2932ED0D85}" dt="2021-02-09T09:37:51.771" v="4586" actId="1076"/>
          <ac:picMkLst>
            <pc:docMk/>
            <pc:sldMk cId="1639966773" sldId="4163"/>
            <ac:picMk id="6" creationId="{B3CE07AC-7C3D-4138-91E6-DB3A3798410E}"/>
          </ac:picMkLst>
        </pc:picChg>
        <pc:picChg chg="add del mod">
          <ac:chgData name="Christopher Rowley" userId="1b95c130-33fa-4dc1-9877-5177b8ae60df" providerId="ADAL" clId="{A27A5F46-99E9-40B7-8916-DE2932ED0D85}" dt="2021-02-09T09:34:31.092" v="4552" actId="478"/>
          <ac:picMkLst>
            <pc:docMk/>
            <pc:sldMk cId="1639966773" sldId="4163"/>
            <ac:picMk id="8" creationId="{ED822EFA-60A9-45C5-AB70-677918C1CEB2}"/>
          </ac:picMkLst>
        </pc:picChg>
        <pc:picChg chg="add mod modCrop">
          <ac:chgData name="Christopher Rowley" userId="1b95c130-33fa-4dc1-9877-5177b8ae60df" providerId="ADAL" clId="{A27A5F46-99E9-40B7-8916-DE2932ED0D85}" dt="2021-02-09T09:37:51.771" v="4586" actId="1076"/>
          <ac:picMkLst>
            <pc:docMk/>
            <pc:sldMk cId="1639966773" sldId="4163"/>
            <ac:picMk id="10" creationId="{61E10F95-5AA7-4154-87A3-9D875F099046}"/>
          </ac:picMkLst>
        </pc:picChg>
      </pc:sldChg>
      <pc:sldMasterChg chg="delSldLayout">
        <pc:chgData name="Christopher Rowley" userId="1b95c130-33fa-4dc1-9877-5177b8ae60df" providerId="ADAL" clId="{A27A5F46-99E9-40B7-8916-DE2932ED0D85}" dt="2021-02-09T09:21:33.263" v="4425" actId="47"/>
        <pc:sldMasterMkLst>
          <pc:docMk/>
          <pc:sldMasterMk cId="3612514049" sldId="2147486062"/>
        </pc:sldMasterMkLst>
        <pc:sldLayoutChg chg="del">
          <pc:chgData name="Christopher Rowley" userId="1b95c130-33fa-4dc1-9877-5177b8ae60df" providerId="ADAL" clId="{A27A5F46-99E9-40B7-8916-DE2932ED0D85}" dt="2021-02-08T18:13:49.533" v="847" actId="47"/>
          <pc:sldLayoutMkLst>
            <pc:docMk/>
            <pc:sldMasterMk cId="3612514049" sldId="2147486062"/>
            <pc:sldLayoutMk cId="119253200" sldId="2147486106"/>
          </pc:sldLayoutMkLst>
        </pc:sldLayoutChg>
        <pc:sldLayoutChg chg="del">
          <pc:chgData name="Christopher Rowley" userId="1b95c130-33fa-4dc1-9877-5177b8ae60df" providerId="ADAL" clId="{A27A5F46-99E9-40B7-8916-DE2932ED0D85}" dt="2021-02-09T08:56:18.532" v="3632" actId="47"/>
          <pc:sldLayoutMkLst>
            <pc:docMk/>
            <pc:sldMasterMk cId="3612514049" sldId="2147486062"/>
            <pc:sldLayoutMk cId="3959094902" sldId="2147486109"/>
          </pc:sldLayoutMkLst>
        </pc:sldLayoutChg>
        <pc:sldLayoutChg chg="del">
          <pc:chgData name="Christopher Rowley" userId="1b95c130-33fa-4dc1-9877-5177b8ae60df" providerId="ADAL" clId="{A27A5F46-99E9-40B7-8916-DE2932ED0D85}" dt="2021-02-09T08:03:27.425" v="3436" actId="47"/>
          <pc:sldLayoutMkLst>
            <pc:docMk/>
            <pc:sldMasterMk cId="3612514049" sldId="2147486062"/>
            <pc:sldLayoutMk cId="661805351" sldId="2147486121"/>
          </pc:sldLayoutMkLst>
        </pc:sldLayoutChg>
        <pc:sldLayoutChg chg="del">
          <pc:chgData name="Christopher Rowley" userId="1b95c130-33fa-4dc1-9877-5177b8ae60df" providerId="ADAL" clId="{A27A5F46-99E9-40B7-8916-DE2932ED0D85}" dt="2021-02-09T08:03:27.425" v="3436" actId="47"/>
          <pc:sldLayoutMkLst>
            <pc:docMk/>
            <pc:sldMasterMk cId="3612514049" sldId="2147486062"/>
            <pc:sldLayoutMk cId="538976935" sldId="2147486122"/>
          </pc:sldLayoutMkLst>
        </pc:sldLayoutChg>
        <pc:sldLayoutChg chg="del">
          <pc:chgData name="Christopher Rowley" userId="1b95c130-33fa-4dc1-9877-5177b8ae60df" providerId="ADAL" clId="{A27A5F46-99E9-40B7-8916-DE2932ED0D85}" dt="2021-02-09T08:03:27.425" v="3436" actId="47"/>
          <pc:sldLayoutMkLst>
            <pc:docMk/>
            <pc:sldMasterMk cId="3612514049" sldId="2147486062"/>
            <pc:sldLayoutMk cId="3469428647" sldId="2147486124"/>
          </pc:sldLayoutMkLst>
        </pc:sldLayoutChg>
        <pc:sldLayoutChg chg="del">
          <pc:chgData name="Christopher Rowley" userId="1b95c130-33fa-4dc1-9877-5177b8ae60df" providerId="ADAL" clId="{A27A5F46-99E9-40B7-8916-DE2932ED0D85}" dt="2021-02-09T08:03:27.425" v="3436" actId="47"/>
          <pc:sldLayoutMkLst>
            <pc:docMk/>
            <pc:sldMasterMk cId="3612514049" sldId="2147486062"/>
            <pc:sldLayoutMk cId="2618324545" sldId="2147486125"/>
          </pc:sldLayoutMkLst>
        </pc:sldLayoutChg>
        <pc:sldLayoutChg chg="del">
          <pc:chgData name="Christopher Rowley" userId="1b95c130-33fa-4dc1-9877-5177b8ae60df" providerId="ADAL" clId="{A27A5F46-99E9-40B7-8916-DE2932ED0D85}" dt="2021-02-09T09:21:33.263" v="4425" actId="47"/>
          <pc:sldLayoutMkLst>
            <pc:docMk/>
            <pc:sldMasterMk cId="3612514049" sldId="2147486062"/>
            <pc:sldLayoutMk cId="725690629" sldId="2147486127"/>
          </pc:sldLayoutMkLst>
        </pc:sldLayoutChg>
        <pc:sldLayoutChg chg="del">
          <pc:chgData name="Christopher Rowley" userId="1b95c130-33fa-4dc1-9877-5177b8ae60df" providerId="ADAL" clId="{A27A5F46-99E9-40B7-8916-DE2932ED0D85}" dt="2021-02-09T09:02:03.031" v="4151" actId="47"/>
          <pc:sldLayoutMkLst>
            <pc:docMk/>
            <pc:sldMasterMk cId="3612514049" sldId="2147486062"/>
            <pc:sldLayoutMk cId="2959909373" sldId="2147486132"/>
          </pc:sldLayoutMkLst>
        </pc:sldLayoutChg>
      </pc:sldMasterChg>
    </pc:docChg>
  </pc:docChgLst>
  <pc:docChgLst>
    <pc:chgData name="Rowley Christopher" userId="1b95c130-33fa-4dc1-9877-5177b8ae60df" providerId="ADAL" clId="{7DF8DF84-E056-42C4-97A6-CE0F51D0DD64}"/>
    <pc:docChg chg="undo redo custSel mod addSld delSld modSld sldOrd addMainMaster addSection delSection modSection">
      <pc:chgData name="Rowley Christopher" userId="1b95c130-33fa-4dc1-9877-5177b8ae60df" providerId="ADAL" clId="{7DF8DF84-E056-42C4-97A6-CE0F51D0DD64}" dt="2021-01-26T09:14:14.533" v="3328"/>
      <pc:docMkLst>
        <pc:docMk/>
      </pc:docMkLst>
      <pc:sldChg chg="addSp modSp add">
        <pc:chgData name="Rowley Christopher" userId="1b95c130-33fa-4dc1-9877-5177b8ae60df" providerId="ADAL" clId="{7DF8DF84-E056-42C4-97A6-CE0F51D0DD64}" dt="2021-01-26T07:25:58.204" v="3087"/>
        <pc:sldMkLst>
          <pc:docMk/>
          <pc:sldMk cId="1191725070" sldId="258"/>
        </pc:sldMkLst>
        <pc:spChg chg="add mod">
          <ac:chgData name="Rowley Christopher" userId="1b95c130-33fa-4dc1-9877-5177b8ae60df" providerId="ADAL" clId="{7DF8DF84-E056-42C4-97A6-CE0F51D0DD64}" dt="2021-01-26T07:25:58.204" v="3087"/>
          <ac:spMkLst>
            <pc:docMk/>
            <pc:sldMk cId="1191725070" sldId="258"/>
            <ac:spMk id="5" creationId="{67CEB37B-46AF-2540-881C-8F306D11C379}"/>
          </ac:spMkLst>
        </pc:spChg>
        <pc:spChg chg="add mod">
          <ac:chgData name="Rowley Christopher" userId="1b95c130-33fa-4dc1-9877-5177b8ae60df" providerId="ADAL" clId="{7DF8DF84-E056-42C4-97A6-CE0F51D0DD64}" dt="2021-01-26T07:25:58.204" v="3087"/>
          <ac:spMkLst>
            <pc:docMk/>
            <pc:sldMk cId="1191725070" sldId="258"/>
            <ac:spMk id="6" creationId="{3DA5AFE5-8F0B-E643-BAFD-14B3DD7F950C}"/>
          </ac:spMkLst>
        </pc:spChg>
      </pc:sldChg>
      <pc:sldChg chg="add del">
        <pc:chgData name="Rowley Christopher" userId="1b95c130-33fa-4dc1-9877-5177b8ae60df" providerId="ADAL" clId="{7DF8DF84-E056-42C4-97A6-CE0F51D0DD64}" dt="2021-01-25T16:18:29.197" v="1787" actId="47"/>
        <pc:sldMkLst>
          <pc:docMk/>
          <pc:sldMk cId="1727791905" sldId="259"/>
        </pc:sldMkLst>
      </pc:sldChg>
      <pc:sldChg chg="addSp modSp add">
        <pc:chgData name="Rowley Christopher" userId="1b95c130-33fa-4dc1-9877-5177b8ae60df" providerId="ADAL" clId="{7DF8DF84-E056-42C4-97A6-CE0F51D0DD64}" dt="2021-01-26T07:25:43.222" v="3085"/>
        <pc:sldMkLst>
          <pc:docMk/>
          <pc:sldMk cId="44810080" sldId="261"/>
        </pc:sldMkLst>
        <pc:spChg chg="add mod">
          <ac:chgData name="Rowley Christopher" userId="1b95c130-33fa-4dc1-9877-5177b8ae60df" providerId="ADAL" clId="{7DF8DF84-E056-42C4-97A6-CE0F51D0DD64}" dt="2021-01-26T07:25:43.222" v="3085"/>
          <ac:spMkLst>
            <pc:docMk/>
            <pc:sldMk cId="44810080" sldId="261"/>
            <ac:spMk id="6" creationId="{67CEB37B-46AF-2540-881C-8F306D11C379}"/>
          </ac:spMkLst>
        </pc:spChg>
        <pc:spChg chg="add mod">
          <ac:chgData name="Rowley Christopher" userId="1b95c130-33fa-4dc1-9877-5177b8ae60df" providerId="ADAL" clId="{7DF8DF84-E056-42C4-97A6-CE0F51D0DD64}" dt="2021-01-26T07:25:43.222" v="3085"/>
          <ac:spMkLst>
            <pc:docMk/>
            <pc:sldMk cId="44810080" sldId="261"/>
            <ac:spMk id="8" creationId="{3DA5AFE5-8F0B-E643-BAFD-14B3DD7F950C}"/>
          </ac:spMkLst>
        </pc:spChg>
      </pc:sldChg>
      <pc:sldChg chg="add">
        <pc:chgData name="Rowley Christopher" userId="1b95c130-33fa-4dc1-9877-5177b8ae60df" providerId="ADAL" clId="{7DF8DF84-E056-42C4-97A6-CE0F51D0DD64}" dt="2021-01-25T08:32:48.067" v="841"/>
        <pc:sldMkLst>
          <pc:docMk/>
          <pc:sldMk cId="1387945531" sldId="263"/>
        </pc:sldMkLst>
      </pc:sldChg>
      <pc:sldChg chg="add">
        <pc:chgData name="Rowley Christopher" userId="1b95c130-33fa-4dc1-9877-5177b8ae60df" providerId="ADAL" clId="{7DF8DF84-E056-42C4-97A6-CE0F51D0DD64}" dt="2021-01-25T08:32:48.067" v="841"/>
        <pc:sldMkLst>
          <pc:docMk/>
          <pc:sldMk cId="575167050" sldId="269"/>
        </pc:sldMkLst>
      </pc:sldChg>
      <pc:sldChg chg="add del">
        <pc:chgData name="Rowley Christopher" userId="1b95c130-33fa-4dc1-9877-5177b8ae60df" providerId="ADAL" clId="{7DF8DF84-E056-42C4-97A6-CE0F51D0DD64}" dt="2021-01-25T16:08:52.184" v="1577" actId="47"/>
        <pc:sldMkLst>
          <pc:docMk/>
          <pc:sldMk cId="0" sldId="270"/>
        </pc:sldMkLst>
      </pc:sldChg>
      <pc:sldChg chg="add">
        <pc:chgData name="Rowley Christopher" userId="1b95c130-33fa-4dc1-9877-5177b8ae60df" providerId="ADAL" clId="{7DF8DF84-E056-42C4-97A6-CE0F51D0DD64}" dt="2021-01-25T08:32:48.067" v="841"/>
        <pc:sldMkLst>
          <pc:docMk/>
          <pc:sldMk cId="707702688" sldId="272"/>
        </pc:sldMkLst>
      </pc:sldChg>
      <pc:sldChg chg="add del">
        <pc:chgData name="Rowley Christopher" userId="1b95c130-33fa-4dc1-9877-5177b8ae60df" providerId="ADAL" clId="{7DF8DF84-E056-42C4-97A6-CE0F51D0DD64}" dt="2021-01-25T16:08:52.184" v="1577" actId="47"/>
        <pc:sldMkLst>
          <pc:docMk/>
          <pc:sldMk cId="0" sldId="274"/>
        </pc:sldMkLst>
      </pc:sldChg>
      <pc:sldChg chg="add del setBg">
        <pc:chgData name="Rowley Christopher" userId="1b95c130-33fa-4dc1-9877-5177b8ae60df" providerId="ADAL" clId="{7DF8DF84-E056-42C4-97A6-CE0F51D0DD64}" dt="2021-01-26T07:23:57.520" v="3083" actId="47"/>
        <pc:sldMkLst>
          <pc:docMk/>
          <pc:sldMk cId="3061808843" sldId="275"/>
        </pc:sldMkLst>
      </pc:sldChg>
      <pc:sldChg chg="add del setBg">
        <pc:chgData name="Rowley Christopher" userId="1b95c130-33fa-4dc1-9877-5177b8ae60df" providerId="ADAL" clId="{7DF8DF84-E056-42C4-97A6-CE0F51D0DD64}" dt="2021-01-26T07:23:56.018" v="3082" actId="47"/>
        <pc:sldMkLst>
          <pc:docMk/>
          <pc:sldMk cId="778838469" sldId="276"/>
        </pc:sldMkLst>
      </pc:sldChg>
      <pc:sldChg chg="add del setBg">
        <pc:chgData name="Rowley Christopher" userId="1b95c130-33fa-4dc1-9877-5177b8ae60df" providerId="ADAL" clId="{7DF8DF84-E056-42C4-97A6-CE0F51D0DD64}" dt="2021-01-26T07:23:56.018" v="3082" actId="47"/>
        <pc:sldMkLst>
          <pc:docMk/>
          <pc:sldMk cId="2457365940" sldId="277"/>
        </pc:sldMkLst>
      </pc:sldChg>
      <pc:sldChg chg="add del setBg">
        <pc:chgData name="Rowley Christopher" userId="1b95c130-33fa-4dc1-9877-5177b8ae60df" providerId="ADAL" clId="{7DF8DF84-E056-42C4-97A6-CE0F51D0DD64}" dt="2021-01-26T07:23:56.018" v="3082" actId="47"/>
        <pc:sldMkLst>
          <pc:docMk/>
          <pc:sldMk cId="810564102" sldId="278"/>
        </pc:sldMkLst>
      </pc:sldChg>
      <pc:sldChg chg="add del">
        <pc:chgData name="Rowley Christopher" userId="1b95c130-33fa-4dc1-9877-5177b8ae60df" providerId="ADAL" clId="{7DF8DF84-E056-42C4-97A6-CE0F51D0DD64}" dt="2021-01-25T19:11:45.388" v="2729" actId="47"/>
        <pc:sldMkLst>
          <pc:docMk/>
          <pc:sldMk cId="1090790281" sldId="292"/>
        </pc:sldMkLst>
      </pc:sldChg>
      <pc:sldChg chg="modSp add mod ord setBg">
        <pc:chgData name="Rowley Christopher" userId="1b95c130-33fa-4dc1-9877-5177b8ae60df" providerId="ADAL" clId="{7DF8DF84-E056-42C4-97A6-CE0F51D0DD64}" dt="2021-01-25T19:14:15.454" v="3072" actId="20577"/>
        <pc:sldMkLst>
          <pc:docMk/>
          <pc:sldMk cId="4052074892" sldId="293"/>
        </pc:sldMkLst>
        <pc:spChg chg="mod">
          <ac:chgData name="Rowley Christopher" userId="1b95c130-33fa-4dc1-9877-5177b8ae60df" providerId="ADAL" clId="{7DF8DF84-E056-42C4-97A6-CE0F51D0DD64}" dt="2021-01-25T19:13:16.232" v="2920" actId="20577"/>
          <ac:spMkLst>
            <pc:docMk/>
            <pc:sldMk cId="4052074892" sldId="293"/>
            <ac:spMk id="4" creationId="{BEF18A83-E12E-8B48-A51A-2DDDF9AA773E}"/>
          </ac:spMkLst>
        </pc:spChg>
        <pc:spChg chg="mod">
          <ac:chgData name="Rowley Christopher" userId="1b95c130-33fa-4dc1-9877-5177b8ae60df" providerId="ADAL" clId="{7DF8DF84-E056-42C4-97A6-CE0F51D0DD64}" dt="2021-01-25T19:13:34.010" v="2934" actId="20577"/>
          <ac:spMkLst>
            <pc:docMk/>
            <pc:sldMk cId="4052074892" sldId="293"/>
            <ac:spMk id="5" creationId="{6321A801-BE84-C249-B698-1279F6CD4640}"/>
          </ac:spMkLst>
        </pc:spChg>
        <pc:spChg chg="mod">
          <ac:chgData name="Rowley Christopher" userId="1b95c130-33fa-4dc1-9877-5177b8ae60df" providerId="ADAL" clId="{7DF8DF84-E056-42C4-97A6-CE0F51D0DD64}" dt="2021-01-25T19:13:45.942" v="2999" actId="20577"/>
          <ac:spMkLst>
            <pc:docMk/>
            <pc:sldMk cId="4052074892" sldId="293"/>
            <ac:spMk id="6" creationId="{28BE52C4-B0B1-1341-B772-1B3576577A14}"/>
          </ac:spMkLst>
        </pc:spChg>
        <pc:spChg chg="mod">
          <ac:chgData name="Rowley Christopher" userId="1b95c130-33fa-4dc1-9877-5177b8ae60df" providerId="ADAL" clId="{7DF8DF84-E056-42C4-97A6-CE0F51D0DD64}" dt="2021-01-25T19:14:02.774" v="3058" actId="20577"/>
          <ac:spMkLst>
            <pc:docMk/>
            <pc:sldMk cId="4052074892" sldId="293"/>
            <ac:spMk id="7" creationId="{25CA24EA-1E34-0645-863F-A336E194F9D7}"/>
          </ac:spMkLst>
        </pc:spChg>
        <pc:spChg chg="mod">
          <ac:chgData name="Rowley Christopher" userId="1b95c130-33fa-4dc1-9877-5177b8ae60df" providerId="ADAL" clId="{7DF8DF84-E056-42C4-97A6-CE0F51D0DD64}" dt="2021-01-25T19:14:15.454" v="3072" actId="20577"/>
          <ac:spMkLst>
            <pc:docMk/>
            <pc:sldMk cId="4052074892" sldId="293"/>
            <ac:spMk id="8" creationId="{D8BCC218-D2E2-F747-B486-3C0A106526AC}"/>
          </ac:spMkLst>
        </pc:spChg>
      </pc:sldChg>
      <pc:sldChg chg="add del">
        <pc:chgData name="Rowley Christopher" userId="1b95c130-33fa-4dc1-9877-5177b8ae60df" providerId="ADAL" clId="{7DF8DF84-E056-42C4-97A6-CE0F51D0DD64}" dt="2021-01-25T19:11:51.337" v="2730" actId="47"/>
        <pc:sldMkLst>
          <pc:docMk/>
          <pc:sldMk cId="2643412921" sldId="318"/>
        </pc:sldMkLst>
      </pc:sldChg>
      <pc:sldChg chg="add">
        <pc:chgData name="Rowley Christopher" userId="1b95c130-33fa-4dc1-9877-5177b8ae60df" providerId="ADAL" clId="{7DF8DF84-E056-42C4-97A6-CE0F51D0DD64}" dt="2021-01-25T08:32:48.067" v="841"/>
        <pc:sldMkLst>
          <pc:docMk/>
          <pc:sldMk cId="4218838795" sldId="319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3827617811" sldId="335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3640133263" sldId="336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312073903" sldId="339"/>
        </pc:sldMkLst>
      </pc:sldChg>
      <pc:sldChg chg="add del">
        <pc:chgData name="Rowley Christopher" userId="1b95c130-33fa-4dc1-9877-5177b8ae60df" providerId="ADAL" clId="{7DF8DF84-E056-42C4-97A6-CE0F51D0DD64}" dt="2021-01-25T16:08:52.184" v="1577" actId="47"/>
        <pc:sldMkLst>
          <pc:docMk/>
          <pc:sldMk cId="0" sldId="352"/>
        </pc:sldMkLst>
      </pc:sldChg>
      <pc:sldChg chg="add del">
        <pc:chgData name="Rowley Christopher" userId="1b95c130-33fa-4dc1-9877-5177b8ae60df" providerId="ADAL" clId="{7DF8DF84-E056-42C4-97A6-CE0F51D0DD64}" dt="2021-01-25T16:08:52.184" v="1577" actId="47"/>
        <pc:sldMkLst>
          <pc:docMk/>
          <pc:sldMk cId="0" sldId="353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79074191" sldId="356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4198397469" sldId="357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3054782095" sldId="358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2162264071" sldId="359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3168428238" sldId="361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2478213465" sldId="362"/>
        </pc:sldMkLst>
      </pc:sldChg>
      <pc:sldChg chg="add">
        <pc:chgData name="Rowley Christopher" userId="1b95c130-33fa-4dc1-9877-5177b8ae60df" providerId="ADAL" clId="{7DF8DF84-E056-42C4-97A6-CE0F51D0DD64}" dt="2021-01-25T08:32:48.067" v="841"/>
        <pc:sldMkLst>
          <pc:docMk/>
          <pc:sldMk cId="3964323930" sldId="362"/>
        </pc:sldMkLst>
      </pc:sldChg>
      <pc:sldChg chg="add">
        <pc:chgData name="Rowley Christopher" userId="1b95c130-33fa-4dc1-9877-5177b8ae60df" providerId="ADAL" clId="{7DF8DF84-E056-42C4-97A6-CE0F51D0DD64}" dt="2021-01-25T08:32:48.067" v="841"/>
        <pc:sldMkLst>
          <pc:docMk/>
          <pc:sldMk cId="925428536" sldId="363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1308403709" sldId="363"/>
        </pc:sldMkLst>
      </pc:sldChg>
      <pc:sldChg chg="addSp delSp modSp del mod chgLayout">
        <pc:chgData name="Rowley Christopher" userId="1b95c130-33fa-4dc1-9877-5177b8ae60df" providerId="ADAL" clId="{7DF8DF84-E056-42C4-97A6-CE0F51D0DD64}" dt="2021-01-21T12:58:34.946" v="234" actId="2696"/>
        <pc:sldMkLst>
          <pc:docMk/>
          <pc:sldMk cId="956192537" sldId="364"/>
        </pc:sldMkLst>
        <pc:spChg chg="mod ord">
          <ac:chgData name="Rowley Christopher" userId="1b95c130-33fa-4dc1-9877-5177b8ae60df" providerId="ADAL" clId="{7DF8DF84-E056-42C4-97A6-CE0F51D0DD64}" dt="2021-01-21T12:46:28.414" v="2" actId="700"/>
          <ac:spMkLst>
            <pc:docMk/>
            <pc:sldMk cId="956192537" sldId="364"/>
            <ac:spMk id="2" creationId="{00000000-0000-0000-0000-000000000000}"/>
          </ac:spMkLst>
        </pc:spChg>
        <pc:spChg chg="add del mod ord">
          <ac:chgData name="Rowley Christopher" userId="1b95c130-33fa-4dc1-9877-5177b8ae60df" providerId="ADAL" clId="{7DF8DF84-E056-42C4-97A6-CE0F51D0DD64}" dt="2021-01-21T12:46:28.414" v="2" actId="700"/>
          <ac:spMkLst>
            <pc:docMk/>
            <pc:sldMk cId="956192537" sldId="364"/>
            <ac:spMk id="9" creationId="{597CFD4E-1F66-46F2-A514-47ED23C9D15C}"/>
          </ac:spMkLst>
        </pc:spChg>
        <pc:spChg chg="add del mod ord">
          <ac:chgData name="Rowley Christopher" userId="1b95c130-33fa-4dc1-9877-5177b8ae60df" providerId="ADAL" clId="{7DF8DF84-E056-42C4-97A6-CE0F51D0DD64}" dt="2021-01-21T12:46:28.414" v="2" actId="700"/>
          <ac:spMkLst>
            <pc:docMk/>
            <pc:sldMk cId="956192537" sldId="364"/>
            <ac:spMk id="10" creationId="{A8E69297-DE65-4F41-B1F4-4006626D322D}"/>
          </ac:spMkLst>
        </pc:spChg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3162925221" sldId="365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2805419900" sldId="366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3903277863" sldId="367"/>
        </pc:sldMkLst>
      </pc:sldChg>
      <pc:sldChg chg="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908142962" sldId="368"/>
        </pc:sldMkLst>
      </pc:sldChg>
      <pc:sldChg chg="del">
        <pc:chgData name="Rowley Christopher" userId="1b95c130-33fa-4dc1-9877-5177b8ae60df" providerId="ADAL" clId="{7DF8DF84-E056-42C4-97A6-CE0F51D0DD64}" dt="2021-01-21T13:17:14.754" v="763" actId="47"/>
        <pc:sldMkLst>
          <pc:docMk/>
          <pc:sldMk cId="2345967801" sldId="371"/>
        </pc:sldMkLst>
      </pc:sldChg>
      <pc:sldChg chg="add">
        <pc:chgData name="Rowley Christopher" userId="1b95c130-33fa-4dc1-9877-5177b8ae60df" providerId="ADAL" clId="{7DF8DF84-E056-42C4-97A6-CE0F51D0DD64}" dt="2021-01-25T08:32:48.067" v="841"/>
        <pc:sldMkLst>
          <pc:docMk/>
          <pc:sldMk cId="2561392622" sldId="371"/>
        </pc:sldMkLst>
      </pc:sldChg>
      <pc:sldChg chg="del">
        <pc:chgData name="Rowley Christopher" userId="1b95c130-33fa-4dc1-9877-5177b8ae60df" providerId="ADAL" clId="{7DF8DF84-E056-42C4-97A6-CE0F51D0DD64}" dt="2021-01-21T13:17:17.238" v="764" actId="47"/>
        <pc:sldMkLst>
          <pc:docMk/>
          <pc:sldMk cId="154983912" sldId="372"/>
        </pc:sldMkLst>
      </pc:sldChg>
      <pc:sldChg chg="new del">
        <pc:chgData name="Rowley Christopher" userId="1b95c130-33fa-4dc1-9877-5177b8ae60df" providerId="ADAL" clId="{7DF8DF84-E056-42C4-97A6-CE0F51D0DD64}" dt="2021-01-25T08:31:35.675" v="793" actId="47"/>
        <pc:sldMkLst>
          <pc:docMk/>
          <pc:sldMk cId="4195674406" sldId="373"/>
        </pc:sldMkLst>
      </pc:sldChg>
      <pc:sldChg chg="addSp delSp modSp new mod">
        <pc:chgData name="Rowley Christopher" userId="1b95c130-33fa-4dc1-9877-5177b8ae60df" providerId="ADAL" clId="{7DF8DF84-E056-42C4-97A6-CE0F51D0DD64}" dt="2021-01-25T14:16:08.811" v="1063" actId="20577"/>
        <pc:sldMkLst>
          <pc:docMk/>
          <pc:sldMk cId="878151242" sldId="374"/>
        </pc:sldMkLst>
        <pc:spChg chg="mod">
          <ac:chgData name="Rowley Christopher" userId="1b95c130-33fa-4dc1-9877-5177b8ae60df" providerId="ADAL" clId="{7DF8DF84-E056-42C4-97A6-CE0F51D0DD64}" dt="2021-01-25T14:16:08.811" v="1063" actId="20577"/>
          <ac:spMkLst>
            <pc:docMk/>
            <pc:sldMk cId="878151242" sldId="374"/>
            <ac:spMk id="2" creationId="{92E59206-8D42-48A0-AF5C-22CF05DF99EB}"/>
          </ac:spMkLst>
        </pc:spChg>
        <pc:spChg chg="mod">
          <ac:chgData name="Rowley Christopher" userId="1b95c130-33fa-4dc1-9877-5177b8ae60df" providerId="ADAL" clId="{7DF8DF84-E056-42C4-97A6-CE0F51D0DD64}" dt="2021-01-25T14:16:05.255" v="1062" actId="1036"/>
          <ac:spMkLst>
            <pc:docMk/>
            <pc:sldMk cId="878151242" sldId="374"/>
            <ac:spMk id="3" creationId="{7B62360A-22C7-443D-AA76-8729B025094D}"/>
          </ac:spMkLst>
        </pc:spChg>
        <pc:spChg chg="mod">
          <ac:chgData name="Rowley Christopher" userId="1b95c130-33fa-4dc1-9877-5177b8ae60df" providerId="ADAL" clId="{7DF8DF84-E056-42C4-97A6-CE0F51D0DD64}" dt="2021-01-21T12:46:58.239" v="130" actId="20577"/>
          <ac:spMkLst>
            <pc:docMk/>
            <pc:sldMk cId="878151242" sldId="374"/>
            <ac:spMk id="4" creationId="{26A34762-8CBA-4ADD-A6D8-53AE915160D9}"/>
          </ac:spMkLst>
        </pc:spChg>
        <pc:picChg chg="add del mod">
          <ac:chgData name="Rowley Christopher" userId="1b95c130-33fa-4dc1-9877-5177b8ae60df" providerId="ADAL" clId="{7DF8DF84-E056-42C4-97A6-CE0F51D0DD64}" dt="2021-01-25T07:56:59.555" v="791" actId="478"/>
          <ac:picMkLst>
            <pc:docMk/>
            <pc:sldMk cId="878151242" sldId="374"/>
            <ac:picMk id="7" creationId="{9A2DF47B-5F8A-42E1-B10E-6E338CD87D1F}"/>
          </ac:picMkLst>
        </pc:picChg>
        <pc:picChg chg="add mod">
          <ac:chgData name="Rowley Christopher" userId="1b95c130-33fa-4dc1-9877-5177b8ae60df" providerId="ADAL" clId="{7DF8DF84-E056-42C4-97A6-CE0F51D0DD64}" dt="2021-01-25T14:15:10.671" v="955" actId="14100"/>
          <ac:picMkLst>
            <pc:docMk/>
            <pc:sldMk cId="878151242" sldId="374"/>
            <ac:picMk id="1026" creationId="{9B12F5F3-4BDB-4AFE-B44C-1FF3801A84C5}"/>
          </ac:picMkLst>
        </pc:picChg>
      </pc:sldChg>
      <pc:sldChg chg="addSp modSp new del mod ord">
        <pc:chgData name="Rowley Christopher" userId="1b95c130-33fa-4dc1-9877-5177b8ae60df" providerId="ADAL" clId="{7DF8DF84-E056-42C4-97A6-CE0F51D0DD64}" dt="2021-01-21T12:57:41.636" v="225" actId="2696"/>
        <pc:sldMkLst>
          <pc:docMk/>
          <pc:sldMk cId="2260580163" sldId="375"/>
        </pc:sldMkLst>
        <pc:spChg chg="mod">
          <ac:chgData name="Rowley Christopher" userId="1b95c130-33fa-4dc1-9877-5177b8ae60df" providerId="ADAL" clId="{7DF8DF84-E056-42C4-97A6-CE0F51D0DD64}" dt="2021-01-21T12:50:21.224" v="148" actId="20577"/>
          <ac:spMkLst>
            <pc:docMk/>
            <pc:sldMk cId="2260580163" sldId="375"/>
            <ac:spMk id="2" creationId="{5950F192-696E-4682-8A8F-1493024F5610}"/>
          </ac:spMkLst>
        </pc:spChg>
        <pc:picChg chg="add mod">
          <ac:chgData name="Rowley Christopher" userId="1b95c130-33fa-4dc1-9877-5177b8ae60df" providerId="ADAL" clId="{7DF8DF84-E056-42C4-97A6-CE0F51D0DD64}" dt="2021-01-21T12:53:54.128" v="155"/>
          <ac:picMkLst>
            <pc:docMk/>
            <pc:sldMk cId="2260580163" sldId="375"/>
            <ac:picMk id="6" creationId="{E7C1C08E-E344-45D1-91BE-6C330B138640}"/>
          </ac:picMkLst>
        </pc:picChg>
      </pc:sldChg>
      <pc:sldChg chg="add">
        <pc:chgData name="Rowley Christopher" userId="1b95c130-33fa-4dc1-9877-5177b8ae60df" providerId="ADAL" clId="{7DF8DF84-E056-42C4-97A6-CE0F51D0DD64}" dt="2021-01-21T12:57:45.918" v="226"/>
        <pc:sldMkLst>
          <pc:docMk/>
          <pc:sldMk cId="2439066522" sldId="375"/>
        </pc:sldMkLst>
      </pc:sldChg>
      <pc:sldChg chg="add ord">
        <pc:chgData name="Rowley Christopher" userId="1b95c130-33fa-4dc1-9877-5177b8ae60df" providerId="ADAL" clId="{7DF8DF84-E056-42C4-97A6-CE0F51D0DD64}" dt="2021-01-25T14:42:44.231" v="1239"/>
        <pc:sldMkLst>
          <pc:docMk/>
          <pc:sldMk cId="1115897583" sldId="376"/>
        </pc:sldMkLst>
      </pc:sldChg>
      <pc:sldChg chg="modSp add del mod ord setBg modClrScheme chgLayout">
        <pc:chgData name="Rowley Christopher" userId="1b95c130-33fa-4dc1-9877-5177b8ae60df" providerId="ADAL" clId="{7DF8DF84-E056-42C4-97A6-CE0F51D0DD64}" dt="2021-01-25T14:34:52.754" v="1234" actId="2696"/>
        <pc:sldMkLst>
          <pc:docMk/>
          <pc:sldMk cId="1378943837" sldId="376"/>
        </pc:sldMkLst>
        <pc:spChg chg="mod">
          <ac:chgData name="Rowley Christopher" userId="1b95c130-33fa-4dc1-9877-5177b8ae60df" providerId="ADAL" clId="{7DF8DF84-E056-42C4-97A6-CE0F51D0DD64}" dt="2021-01-25T14:31:48.685" v="1135" actId="2711"/>
          <ac:spMkLst>
            <pc:docMk/>
            <pc:sldMk cId="1378943837" sldId="376"/>
            <ac:spMk id="7" creationId="{B749395B-C3D9-4E94-9785-8ACD731A6C58}"/>
          </ac:spMkLst>
        </pc:spChg>
        <pc:spChg chg="mod">
          <ac:chgData name="Rowley Christopher" userId="1b95c130-33fa-4dc1-9877-5177b8ae60df" providerId="ADAL" clId="{7DF8DF84-E056-42C4-97A6-CE0F51D0DD64}" dt="2021-01-25T14:31:48.685" v="1135" actId="2711"/>
          <ac:spMkLst>
            <pc:docMk/>
            <pc:sldMk cId="1378943837" sldId="376"/>
            <ac:spMk id="9" creationId="{41CCDE9B-8FEB-43A7-8C83-8B31AD139809}"/>
          </ac:spMkLst>
        </pc:spChg>
        <pc:spChg chg="mod">
          <ac:chgData name="Rowley Christopher" userId="1b95c130-33fa-4dc1-9877-5177b8ae60df" providerId="ADAL" clId="{7DF8DF84-E056-42C4-97A6-CE0F51D0DD64}" dt="2021-01-25T14:31:56.447" v="1139" actId="403"/>
          <ac:spMkLst>
            <pc:docMk/>
            <pc:sldMk cId="1378943837" sldId="376"/>
            <ac:spMk id="10" creationId="{12F500BF-F520-44DA-87D9-C9DE1425C8D7}"/>
          </ac:spMkLst>
        </pc:spChg>
        <pc:spChg chg="mod">
          <ac:chgData name="Rowley Christopher" userId="1b95c130-33fa-4dc1-9877-5177b8ae60df" providerId="ADAL" clId="{7DF8DF84-E056-42C4-97A6-CE0F51D0DD64}" dt="2021-01-25T14:31:48.685" v="1135" actId="2711"/>
          <ac:spMkLst>
            <pc:docMk/>
            <pc:sldMk cId="1378943837" sldId="376"/>
            <ac:spMk id="11" creationId="{746F3796-8B28-45E9-93C0-9D06F8A073A0}"/>
          </ac:spMkLst>
        </pc:spChg>
      </pc:sldChg>
      <pc:sldChg chg="add del setBg">
        <pc:chgData name="Rowley Christopher" userId="1b95c130-33fa-4dc1-9877-5177b8ae60df" providerId="ADAL" clId="{7DF8DF84-E056-42C4-97A6-CE0F51D0DD64}" dt="2021-01-25T14:42:24.487" v="1236"/>
        <pc:sldMkLst>
          <pc:docMk/>
          <pc:sldMk cId="2399008406" sldId="376"/>
        </pc:sldMkLst>
      </pc:sldChg>
      <pc:sldChg chg="addSp delSp modSp add mod">
        <pc:chgData name="Rowley Christopher" userId="1b95c130-33fa-4dc1-9877-5177b8ae60df" providerId="ADAL" clId="{7DF8DF84-E056-42C4-97A6-CE0F51D0DD64}" dt="2021-01-25T14:48:07.446" v="1510" actId="478"/>
        <pc:sldMkLst>
          <pc:docMk/>
          <pc:sldMk cId="668311392" sldId="382"/>
        </pc:sldMkLst>
        <pc:spChg chg="mod">
          <ac:chgData name="Rowley Christopher" userId="1b95c130-33fa-4dc1-9877-5177b8ae60df" providerId="ADAL" clId="{7DF8DF84-E056-42C4-97A6-CE0F51D0DD64}" dt="2021-01-25T14:16:47.975" v="1073" actId="20577"/>
          <ac:spMkLst>
            <pc:docMk/>
            <pc:sldMk cId="668311392" sldId="382"/>
            <ac:spMk id="3" creationId="{696BB7B8-2B21-2A49-905B-A3A7A35C1F87}"/>
          </ac:spMkLst>
        </pc:spChg>
        <pc:picChg chg="add del">
          <ac:chgData name="Rowley Christopher" userId="1b95c130-33fa-4dc1-9877-5177b8ae60df" providerId="ADAL" clId="{7DF8DF84-E056-42C4-97A6-CE0F51D0DD64}" dt="2021-01-25T14:48:07.446" v="1510" actId="478"/>
          <ac:picMkLst>
            <pc:docMk/>
            <pc:sldMk cId="668311392" sldId="382"/>
            <ac:picMk id="7" creationId="{E7DF96EA-E204-4F17-B6EC-507D1E6C69D2}"/>
          </ac:picMkLst>
        </pc:picChg>
      </pc:sldChg>
      <pc:sldChg chg="add del">
        <pc:chgData name="Rowley Christopher" userId="1b95c130-33fa-4dc1-9877-5177b8ae60df" providerId="ADAL" clId="{7DF8DF84-E056-42C4-97A6-CE0F51D0DD64}" dt="2021-01-21T12:57:41.636" v="225" actId="2696"/>
        <pc:sldMkLst>
          <pc:docMk/>
          <pc:sldMk cId="3267257558" sldId="382"/>
        </pc:sldMkLst>
      </pc:sldChg>
      <pc:sldChg chg="new del">
        <pc:chgData name="Rowley Christopher" userId="1b95c130-33fa-4dc1-9877-5177b8ae60df" providerId="ADAL" clId="{7DF8DF84-E056-42C4-97A6-CE0F51D0DD64}" dt="2021-01-21T12:57:48.106" v="230" actId="47"/>
        <pc:sldMkLst>
          <pc:docMk/>
          <pc:sldMk cId="4013679018" sldId="383"/>
        </pc:sldMkLst>
      </pc:sldChg>
      <pc:sldChg chg="add del setBg">
        <pc:chgData name="Rowley Christopher" userId="1b95c130-33fa-4dc1-9877-5177b8ae60df" providerId="ADAL" clId="{7DF8DF84-E056-42C4-97A6-CE0F51D0DD64}" dt="2021-01-21T12:58:04.789" v="233" actId="47"/>
        <pc:sldMkLst>
          <pc:docMk/>
          <pc:sldMk cId="1305370327" sldId="384"/>
        </pc:sldMkLst>
      </pc:sldChg>
      <pc:sldChg chg="add del">
        <pc:chgData name="Rowley Christopher" userId="1b95c130-33fa-4dc1-9877-5177b8ae60df" providerId="ADAL" clId="{7DF8DF84-E056-42C4-97A6-CE0F51D0DD64}" dt="2021-01-21T12:57:52.679" v="231" actId="2696"/>
        <pc:sldMkLst>
          <pc:docMk/>
          <pc:sldMk cId="2263477620" sldId="384"/>
        </pc:sldMkLst>
      </pc:sldChg>
      <pc:sldChg chg="add del setBg">
        <pc:chgData name="Rowley Christopher" userId="1b95c130-33fa-4dc1-9877-5177b8ae60df" providerId="ADAL" clId="{7DF8DF84-E056-42C4-97A6-CE0F51D0DD64}" dt="2021-01-21T12:58:04.789" v="233" actId="47"/>
        <pc:sldMkLst>
          <pc:docMk/>
          <pc:sldMk cId="3521651160" sldId="385"/>
        </pc:sldMkLst>
      </pc:sldChg>
      <pc:sldChg chg="add del">
        <pc:chgData name="Rowley Christopher" userId="1b95c130-33fa-4dc1-9877-5177b8ae60df" providerId="ADAL" clId="{7DF8DF84-E056-42C4-97A6-CE0F51D0DD64}" dt="2021-01-21T12:57:52.679" v="231" actId="2696"/>
        <pc:sldMkLst>
          <pc:docMk/>
          <pc:sldMk cId="4052074892" sldId="385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2191028610" sldId="386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2643412921" sldId="387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1191725070" sldId="388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2584025277" sldId="389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343426898" sldId="390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3460858357" sldId="391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3253902736" sldId="392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44810080" sldId="393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3137361921" sldId="394"/>
        </pc:sldMkLst>
      </pc:sldChg>
      <pc:sldChg chg="add del modNotes">
        <pc:chgData name="Rowley Christopher" userId="1b95c130-33fa-4dc1-9877-5177b8ae60df" providerId="ADAL" clId="{7DF8DF84-E056-42C4-97A6-CE0F51D0DD64}" dt="2021-01-25T08:32:18.055" v="840" actId="47"/>
        <pc:sldMkLst>
          <pc:docMk/>
          <pc:sldMk cId="3869606363" sldId="395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1010123138" sldId="396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810564102" sldId="397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1387945531" sldId="398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4270776144" sldId="399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1370007262" sldId="400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672867727" sldId="401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2457365940" sldId="402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575167050" sldId="403"/>
        </pc:sldMkLst>
      </pc:sldChg>
      <pc:sldChg chg="add del modNotes">
        <pc:chgData name="Rowley Christopher" userId="1b95c130-33fa-4dc1-9877-5177b8ae60df" providerId="ADAL" clId="{7DF8DF84-E056-42C4-97A6-CE0F51D0DD64}" dt="2021-01-25T08:32:18.055" v="840" actId="47"/>
        <pc:sldMkLst>
          <pc:docMk/>
          <pc:sldMk cId="2249081410" sldId="404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2810691606" sldId="405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3865773042" sldId="406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778838469" sldId="407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707702688" sldId="408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809545855" sldId="409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1849698772" sldId="410"/>
        </pc:sldMkLst>
      </pc:sldChg>
      <pc:sldChg chg="add del modNotes">
        <pc:chgData name="Rowley Christopher" userId="1b95c130-33fa-4dc1-9877-5177b8ae60df" providerId="ADAL" clId="{7DF8DF84-E056-42C4-97A6-CE0F51D0DD64}" dt="2021-01-25T08:32:18.055" v="840" actId="47"/>
        <pc:sldMkLst>
          <pc:docMk/>
          <pc:sldMk cId="3188586362" sldId="411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3061808843" sldId="412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3610913590" sldId="413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1090790281" sldId="414"/>
        </pc:sldMkLst>
      </pc:sldChg>
      <pc:sldChg chg="add del">
        <pc:chgData name="Rowley Christopher" userId="1b95c130-33fa-4dc1-9877-5177b8ae60df" providerId="ADAL" clId="{7DF8DF84-E056-42C4-97A6-CE0F51D0DD64}" dt="2021-01-25T08:32:18.055" v="840" actId="47"/>
        <pc:sldMkLst>
          <pc:docMk/>
          <pc:sldMk cId="3400934318" sldId="415"/>
        </pc:sldMkLst>
      </pc:sldChg>
      <pc:sldChg chg="add del">
        <pc:chgData name="Rowley Christopher" userId="1b95c130-33fa-4dc1-9877-5177b8ae60df" providerId="ADAL" clId="{7DF8DF84-E056-42C4-97A6-CE0F51D0DD64}" dt="2021-01-25T16:18:44.901" v="1788" actId="47"/>
        <pc:sldMkLst>
          <pc:docMk/>
          <pc:sldMk cId="2702260097" sldId="416"/>
        </pc:sldMkLst>
      </pc:sldChg>
      <pc:sldChg chg="add ord">
        <pc:chgData name="Rowley Christopher" userId="1b95c130-33fa-4dc1-9877-5177b8ae60df" providerId="ADAL" clId="{7DF8DF84-E056-42C4-97A6-CE0F51D0DD64}" dt="2021-01-25T16:24:36.986" v="2422"/>
        <pc:sldMkLst>
          <pc:docMk/>
          <pc:sldMk cId="2409688357" sldId="417"/>
        </pc:sldMkLst>
      </pc:sldChg>
      <pc:sldChg chg="addSp delSp modSp new mod">
        <pc:chgData name="Rowley Christopher" userId="1b95c130-33fa-4dc1-9877-5177b8ae60df" providerId="ADAL" clId="{7DF8DF84-E056-42C4-97A6-CE0F51D0DD64}" dt="2021-01-25T14:47:04.992" v="1508" actId="14100"/>
        <pc:sldMkLst>
          <pc:docMk/>
          <pc:sldMk cId="4220188314" sldId="418"/>
        </pc:sldMkLst>
        <pc:spChg chg="mod">
          <ac:chgData name="Rowley Christopher" userId="1b95c130-33fa-4dc1-9877-5177b8ae60df" providerId="ADAL" clId="{7DF8DF84-E056-42C4-97A6-CE0F51D0DD64}" dt="2021-01-21T13:01:29.378" v="519" actId="20577"/>
          <ac:spMkLst>
            <pc:docMk/>
            <pc:sldMk cId="4220188314" sldId="418"/>
            <ac:spMk id="2" creationId="{8E4F56DF-0073-4604-979A-2EE3AD4FAF61}"/>
          </ac:spMkLst>
        </pc:spChg>
        <pc:spChg chg="del mod">
          <ac:chgData name="Rowley Christopher" userId="1b95c130-33fa-4dc1-9877-5177b8ae60df" providerId="ADAL" clId="{7DF8DF84-E056-42C4-97A6-CE0F51D0DD64}" dt="2021-01-21T12:58:58.371" v="258" actId="478"/>
          <ac:spMkLst>
            <pc:docMk/>
            <pc:sldMk cId="4220188314" sldId="418"/>
            <ac:spMk id="3" creationId="{FEBF23CD-E8AB-472F-BB27-3D6777DDE6F0}"/>
          </ac:spMkLst>
        </pc:spChg>
        <pc:picChg chg="add mod">
          <ac:chgData name="Rowley Christopher" userId="1b95c130-33fa-4dc1-9877-5177b8ae60df" providerId="ADAL" clId="{7DF8DF84-E056-42C4-97A6-CE0F51D0DD64}" dt="2021-01-25T14:47:04.992" v="1508" actId="14100"/>
          <ac:picMkLst>
            <pc:docMk/>
            <pc:sldMk cId="4220188314" sldId="418"/>
            <ac:picMk id="4" creationId="{CB48519A-5272-454D-AC0A-33EB9888C998}"/>
          </ac:picMkLst>
        </pc:picChg>
      </pc:sldChg>
      <pc:sldChg chg="addSp delSp modSp new mod">
        <pc:chgData name="Rowley Christopher" userId="1b95c130-33fa-4dc1-9877-5177b8ae60df" providerId="ADAL" clId="{7DF8DF84-E056-42C4-97A6-CE0F51D0DD64}" dt="2021-01-26T07:31:47.874" v="3206" actId="20577"/>
        <pc:sldMkLst>
          <pc:docMk/>
          <pc:sldMk cId="907875238" sldId="419"/>
        </pc:sldMkLst>
        <pc:spChg chg="mod">
          <ac:chgData name="Rowley Christopher" userId="1b95c130-33fa-4dc1-9877-5177b8ae60df" providerId="ADAL" clId="{7DF8DF84-E056-42C4-97A6-CE0F51D0DD64}" dt="2021-01-21T12:59:19.945" v="266" actId="20577"/>
          <ac:spMkLst>
            <pc:docMk/>
            <pc:sldMk cId="907875238" sldId="419"/>
            <ac:spMk id="2" creationId="{414EDFC1-66C5-406E-A773-4C7F11940156}"/>
          </ac:spMkLst>
        </pc:spChg>
        <pc:spChg chg="mod">
          <ac:chgData name="Rowley Christopher" userId="1b95c130-33fa-4dc1-9877-5177b8ae60df" providerId="ADAL" clId="{7DF8DF84-E056-42C4-97A6-CE0F51D0DD64}" dt="2021-01-25T16:19:55.807" v="1792" actId="404"/>
          <ac:spMkLst>
            <pc:docMk/>
            <pc:sldMk cId="907875238" sldId="419"/>
            <ac:spMk id="3" creationId="{9396E2F9-AFF1-41F5-8D81-564B44844AFC}"/>
          </ac:spMkLst>
        </pc:spChg>
        <pc:spChg chg="mod">
          <ac:chgData name="Rowley Christopher" userId="1b95c130-33fa-4dc1-9877-5177b8ae60df" providerId="ADAL" clId="{7DF8DF84-E056-42C4-97A6-CE0F51D0DD64}" dt="2021-01-25T16:19:55.807" v="1792" actId="404"/>
          <ac:spMkLst>
            <pc:docMk/>
            <pc:sldMk cId="907875238" sldId="419"/>
            <ac:spMk id="4" creationId="{0CC4213C-9835-4CFC-AF9B-74ED650C7661}"/>
          </ac:spMkLst>
        </pc:spChg>
        <pc:spChg chg="mod">
          <ac:chgData name="Rowley Christopher" userId="1b95c130-33fa-4dc1-9877-5177b8ae60df" providerId="ADAL" clId="{7DF8DF84-E056-42C4-97A6-CE0F51D0DD64}" dt="2021-01-26T07:31:47.874" v="3206" actId="20577"/>
          <ac:spMkLst>
            <pc:docMk/>
            <pc:sldMk cId="907875238" sldId="419"/>
            <ac:spMk id="5" creationId="{2037879C-7E7C-432A-A521-D5A6A35744E0}"/>
          </ac:spMkLst>
        </pc:spChg>
        <pc:spChg chg="mod">
          <ac:chgData name="Rowley Christopher" userId="1b95c130-33fa-4dc1-9877-5177b8ae60df" providerId="ADAL" clId="{7DF8DF84-E056-42C4-97A6-CE0F51D0DD64}" dt="2021-01-25T16:19:55.807" v="1792" actId="404"/>
          <ac:spMkLst>
            <pc:docMk/>
            <pc:sldMk cId="907875238" sldId="419"/>
            <ac:spMk id="6" creationId="{DB170A6C-6044-4457-83FC-5E62C9757C35}"/>
          </ac:spMkLst>
        </pc:spChg>
        <pc:spChg chg="del">
          <ac:chgData name="Rowley Christopher" userId="1b95c130-33fa-4dc1-9877-5177b8ae60df" providerId="ADAL" clId="{7DF8DF84-E056-42C4-97A6-CE0F51D0DD64}" dt="2021-01-21T13:00:30.092" v="484" actId="478"/>
          <ac:spMkLst>
            <pc:docMk/>
            <pc:sldMk cId="907875238" sldId="419"/>
            <ac:spMk id="7" creationId="{FFF159D5-1E56-4DC7-AB1A-1D67C3FD99CD}"/>
          </ac:spMkLst>
        </pc:spChg>
        <pc:picChg chg="add mod">
          <ac:chgData name="Rowley Christopher" userId="1b95c130-33fa-4dc1-9877-5177b8ae60df" providerId="ADAL" clId="{7DF8DF84-E056-42C4-97A6-CE0F51D0DD64}" dt="2021-01-25T14:24:05.318" v="1079" actId="1076"/>
          <ac:picMkLst>
            <pc:docMk/>
            <pc:sldMk cId="907875238" sldId="419"/>
            <ac:picMk id="9" creationId="{FB47EB86-119D-4D69-B0EA-9AA7350A8462}"/>
          </ac:picMkLst>
        </pc:picChg>
      </pc:sldChg>
      <pc:sldChg chg="modSp new del mod">
        <pc:chgData name="Rowley Christopher" userId="1b95c130-33fa-4dc1-9877-5177b8ae60df" providerId="ADAL" clId="{7DF8DF84-E056-42C4-97A6-CE0F51D0DD64}" dt="2021-01-21T13:02:29.185" v="578" actId="47"/>
        <pc:sldMkLst>
          <pc:docMk/>
          <pc:sldMk cId="2610554155" sldId="420"/>
        </pc:sldMkLst>
        <pc:spChg chg="mod">
          <ac:chgData name="Rowley Christopher" userId="1b95c130-33fa-4dc1-9877-5177b8ae60df" providerId="ADAL" clId="{7DF8DF84-E056-42C4-97A6-CE0F51D0DD64}" dt="2021-01-21T13:01:33.230" v="520" actId="255"/>
          <ac:spMkLst>
            <pc:docMk/>
            <pc:sldMk cId="2610554155" sldId="420"/>
            <ac:spMk id="2" creationId="{B6AC04DE-5143-4440-8903-B1E61840720D}"/>
          </ac:spMkLst>
        </pc:spChg>
      </pc:sldChg>
      <pc:sldChg chg="new del">
        <pc:chgData name="Rowley Christopher" userId="1b95c130-33fa-4dc1-9877-5177b8ae60df" providerId="ADAL" clId="{7DF8DF84-E056-42C4-97A6-CE0F51D0DD64}" dt="2021-01-21T13:02:01.555" v="548" actId="47"/>
        <pc:sldMkLst>
          <pc:docMk/>
          <pc:sldMk cId="1990055549" sldId="421"/>
        </pc:sldMkLst>
      </pc:sldChg>
      <pc:sldChg chg="modSp new del mod">
        <pc:chgData name="Rowley Christopher" userId="1b95c130-33fa-4dc1-9877-5177b8ae60df" providerId="ADAL" clId="{7DF8DF84-E056-42C4-97A6-CE0F51D0DD64}" dt="2021-01-21T13:16:44.669" v="760" actId="47"/>
        <pc:sldMkLst>
          <pc:docMk/>
          <pc:sldMk cId="328197699" sldId="422"/>
        </pc:sldMkLst>
        <pc:spChg chg="mod">
          <ac:chgData name="Rowley Christopher" userId="1b95c130-33fa-4dc1-9877-5177b8ae60df" providerId="ADAL" clId="{7DF8DF84-E056-42C4-97A6-CE0F51D0DD64}" dt="2021-01-21T13:01:58.452" v="547" actId="20577"/>
          <ac:spMkLst>
            <pc:docMk/>
            <pc:sldMk cId="328197699" sldId="422"/>
            <ac:spMk id="3" creationId="{06E9A85C-5247-4414-BDBC-DEF45E43CDFC}"/>
          </ac:spMkLst>
        </pc:spChg>
      </pc:sldChg>
      <pc:sldChg chg="new del">
        <pc:chgData name="Rowley Christopher" userId="1b95c130-33fa-4dc1-9877-5177b8ae60df" providerId="ADAL" clId="{7DF8DF84-E056-42C4-97A6-CE0F51D0DD64}" dt="2021-01-21T13:02:26.804" v="577" actId="47"/>
        <pc:sldMkLst>
          <pc:docMk/>
          <pc:sldMk cId="3771394490" sldId="423"/>
        </pc:sldMkLst>
      </pc:sldChg>
      <pc:sldChg chg="addSp delSp modSp new mod">
        <pc:chgData name="Rowley Christopher" userId="1b95c130-33fa-4dc1-9877-5177b8ae60df" providerId="ADAL" clId="{7DF8DF84-E056-42C4-97A6-CE0F51D0DD64}" dt="2021-01-25T19:10:02.342" v="2671" actId="1076"/>
        <pc:sldMkLst>
          <pc:docMk/>
          <pc:sldMk cId="1254716020" sldId="424"/>
        </pc:sldMkLst>
        <pc:spChg chg="mod">
          <ac:chgData name="Rowley Christopher" userId="1b95c130-33fa-4dc1-9877-5177b8ae60df" providerId="ADAL" clId="{7DF8DF84-E056-42C4-97A6-CE0F51D0DD64}" dt="2021-01-21T13:02:37.288" v="580" actId="255"/>
          <ac:spMkLst>
            <pc:docMk/>
            <pc:sldMk cId="1254716020" sldId="424"/>
            <ac:spMk id="2" creationId="{F959E184-B7BB-49EF-B2EB-EDDAAD03EC46}"/>
          </ac:spMkLst>
        </pc:spChg>
        <pc:spChg chg="del">
          <ac:chgData name="Rowley Christopher" userId="1b95c130-33fa-4dc1-9877-5177b8ae60df" providerId="ADAL" clId="{7DF8DF84-E056-42C4-97A6-CE0F51D0DD64}" dt="2021-01-25T14:17:02.651" v="1074" actId="478"/>
          <ac:spMkLst>
            <pc:docMk/>
            <pc:sldMk cId="1254716020" sldId="424"/>
            <ac:spMk id="3" creationId="{2CE93ABD-1766-43C3-B6E8-A8C8FE843B81}"/>
          </ac:spMkLst>
        </pc:spChg>
        <pc:picChg chg="add mod">
          <ac:chgData name="Rowley Christopher" userId="1b95c130-33fa-4dc1-9877-5177b8ae60df" providerId="ADAL" clId="{7DF8DF84-E056-42C4-97A6-CE0F51D0DD64}" dt="2021-01-25T19:10:02.342" v="2671" actId="1076"/>
          <ac:picMkLst>
            <pc:docMk/>
            <pc:sldMk cId="1254716020" sldId="424"/>
            <ac:picMk id="5" creationId="{5A38B79A-D70D-495D-9413-E63B7871483D}"/>
          </ac:picMkLst>
        </pc:picChg>
      </pc:sldChg>
      <pc:sldChg chg="addSp delSp modSp add mod ord">
        <pc:chgData name="Rowley Christopher" userId="1b95c130-33fa-4dc1-9877-5177b8ae60df" providerId="ADAL" clId="{7DF8DF84-E056-42C4-97A6-CE0F51D0DD64}" dt="2021-01-26T07:32:03.113" v="3263" actId="1036"/>
        <pc:sldMkLst>
          <pc:docMk/>
          <pc:sldMk cId="3240336301" sldId="425"/>
        </pc:sldMkLst>
        <pc:spChg chg="mod">
          <ac:chgData name="Rowley Christopher" userId="1b95c130-33fa-4dc1-9877-5177b8ae60df" providerId="ADAL" clId="{7DF8DF84-E056-42C4-97A6-CE0F51D0DD64}" dt="2021-01-26T07:32:03.113" v="3263" actId="1036"/>
          <ac:spMkLst>
            <pc:docMk/>
            <pc:sldMk cId="3240336301" sldId="425"/>
            <ac:spMk id="2" creationId="{F959E184-B7BB-49EF-B2EB-EDDAAD03EC46}"/>
          </ac:spMkLst>
        </pc:spChg>
        <pc:spChg chg="del">
          <ac:chgData name="Rowley Christopher" userId="1b95c130-33fa-4dc1-9877-5177b8ae60df" providerId="ADAL" clId="{7DF8DF84-E056-42C4-97A6-CE0F51D0DD64}" dt="2021-01-26T07:31:59.031" v="3221" actId="478"/>
          <ac:spMkLst>
            <pc:docMk/>
            <pc:sldMk cId="3240336301" sldId="425"/>
            <ac:spMk id="3" creationId="{2CE93ABD-1766-43C3-B6E8-A8C8FE843B81}"/>
          </ac:spMkLst>
        </pc:spChg>
        <pc:picChg chg="add mod">
          <ac:chgData name="Rowley Christopher" userId="1b95c130-33fa-4dc1-9877-5177b8ae60df" providerId="ADAL" clId="{7DF8DF84-E056-42C4-97A6-CE0F51D0DD64}" dt="2021-01-25T19:11:17.090" v="2727"/>
          <ac:picMkLst>
            <pc:docMk/>
            <pc:sldMk cId="3240336301" sldId="425"/>
            <ac:picMk id="4" creationId="{9B7DF2B0-7E01-4A7F-8E87-01C261CAD5A8}"/>
          </ac:picMkLst>
        </pc:picChg>
      </pc:sldChg>
      <pc:sldChg chg="modSp add mod ord">
        <pc:chgData name="Rowley Christopher" userId="1b95c130-33fa-4dc1-9877-5177b8ae60df" providerId="ADAL" clId="{7DF8DF84-E056-42C4-97A6-CE0F51D0DD64}" dt="2021-01-25T16:24:35.592" v="2420"/>
        <pc:sldMkLst>
          <pc:docMk/>
          <pc:sldMk cId="386316970" sldId="426"/>
        </pc:sldMkLst>
        <pc:spChg chg="mod">
          <ac:chgData name="Rowley Christopher" userId="1b95c130-33fa-4dc1-9877-5177b8ae60df" providerId="ADAL" clId="{7DF8DF84-E056-42C4-97A6-CE0F51D0DD64}" dt="2021-01-25T16:19:01.659" v="1789" actId="2711"/>
          <ac:spMkLst>
            <pc:docMk/>
            <pc:sldMk cId="386316970" sldId="426"/>
            <ac:spMk id="2" creationId="{F959E184-B7BB-49EF-B2EB-EDDAAD03EC46}"/>
          </ac:spMkLst>
        </pc:spChg>
      </pc:sldChg>
      <pc:sldChg chg="delSp modSp add del mod">
        <pc:chgData name="Rowley Christopher" userId="1b95c130-33fa-4dc1-9877-5177b8ae60df" providerId="ADAL" clId="{7DF8DF84-E056-42C4-97A6-CE0F51D0DD64}" dt="2021-01-21T13:16:46.332" v="761" actId="2696"/>
        <pc:sldMkLst>
          <pc:docMk/>
          <pc:sldMk cId="3014250710" sldId="426"/>
        </pc:sldMkLst>
        <pc:spChg chg="mod">
          <ac:chgData name="Rowley Christopher" userId="1b95c130-33fa-4dc1-9877-5177b8ae60df" providerId="ADAL" clId="{7DF8DF84-E056-42C4-97A6-CE0F51D0DD64}" dt="2021-01-21T13:16:38.477" v="759" actId="20577"/>
          <ac:spMkLst>
            <pc:docMk/>
            <pc:sldMk cId="3014250710" sldId="426"/>
            <ac:spMk id="2" creationId="{F959E184-B7BB-49EF-B2EB-EDDAAD03EC46}"/>
          </ac:spMkLst>
        </pc:spChg>
        <pc:spChg chg="del">
          <ac:chgData name="Rowley Christopher" userId="1b95c130-33fa-4dc1-9877-5177b8ae60df" providerId="ADAL" clId="{7DF8DF84-E056-42C4-97A6-CE0F51D0DD64}" dt="2021-01-21T13:16:21.488" v="725" actId="478"/>
          <ac:spMkLst>
            <pc:docMk/>
            <pc:sldMk cId="3014250710" sldId="426"/>
            <ac:spMk id="3" creationId="{2CE93ABD-1766-43C3-B6E8-A8C8FE843B81}"/>
          </ac:spMkLst>
        </pc:spChg>
      </pc:sldChg>
      <pc:sldChg chg="add del">
        <pc:chgData name="Rowley Christopher" userId="1b95c130-33fa-4dc1-9877-5177b8ae60df" providerId="ADAL" clId="{7DF8DF84-E056-42C4-97A6-CE0F51D0DD64}" dt="2021-01-21T13:19:52.346" v="767" actId="47"/>
        <pc:sldMkLst>
          <pc:docMk/>
          <pc:sldMk cId="549260488" sldId="427"/>
        </pc:sldMkLst>
      </pc:sldChg>
      <pc:sldChg chg="modSp new del mod">
        <pc:chgData name="Rowley Christopher" userId="1b95c130-33fa-4dc1-9877-5177b8ae60df" providerId="ADAL" clId="{7DF8DF84-E056-42C4-97A6-CE0F51D0DD64}" dt="2021-01-25T07:54:15.331" v="770" actId="47"/>
        <pc:sldMkLst>
          <pc:docMk/>
          <pc:sldMk cId="670952810" sldId="427"/>
        </pc:sldMkLst>
        <pc:spChg chg="mod">
          <ac:chgData name="Rowley Christopher" userId="1b95c130-33fa-4dc1-9877-5177b8ae60df" providerId="ADAL" clId="{7DF8DF84-E056-42C4-97A6-CE0F51D0DD64}" dt="2021-01-22T11:01:32.522" v="769"/>
          <ac:spMkLst>
            <pc:docMk/>
            <pc:sldMk cId="670952810" sldId="427"/>
            <ac:spMk id="2" creationId="{09C31D0D-53F8-4F55-B024-34FC5EACD545}"/>
          </ac:spMkLst>
        </pc:spChg>
      </pc:sldChg>
      <pc:sldChg chg="addSp delSp modSp new del mod">
        <pc:chgData name="Rowley Christopher" userId="1b95c130-33fa-4dc1-9877-5177b8ae60df" providerId="ADAL" clId="{7DF8DF84-E056-42C4-97A6-CE0F51D0DD64}" dt="2021-01-25T14:16:20.737" v="1064" actId="47"/>
        <pc:sldMkLst>
          <pc:docMk/>
          <pc:sldMk cId="3645850122" sldId="427"/>
        </pc:sldMkLst>
        <pc:spChg chg="mod">
          <ac:chgData name="Rowley Christopher" userId="1b95c130-33fa-4dc1-9877-5177b8ae60df" providerId="ADAL" clId="{7DF8DF84-E056-42C4-97A6-CE0F51D0DD64}" dt="2021-01-25T07:55:04.392" v="782" actId="255"/>
          <ac:spMkLst>
            <pc:docMk/>
            <pc:sldMk cId="3645850122" sldId="427"/>
            <ac:spMk id="2" creationId="{1C68BD92-F2EA-40A7-B168-0B24E3BE3172}"/>
          </ac:spMkLst>
        </pc:spChg>
        <pc:spChg chg="del">
          <ac:chgData name="Rowley Christopher" userId="1b95c130-33fa-4dc1-9877-5177b8ae60df" providerId="ADAL" clId="{7DF8DF84-E056-42C4-97A6-CE0F51D0DD64}" dt="2021-01-25T07:55:09.020" v="783" actId="478"/>
          <ac:spMkLst>
            <pc:docMk/>
            <pc:sldMk cId="3645850122" sldId="427"/>
            <ac:spMk id="3" creationId="{90C97DDC-DAF3-4136-8189-0716080D758D}"/>
          </ac:spMkLst>
        </pc:spChg>
        <pc:picChg chg="add del mod">
          <ac:chgData name="Rowley Christopher" userId="1b95c130-33fa-4dc1-9877-5177b8ae60df" providerId="ADAL" clId="{7DF8DF84-E056-42C4-97A6-CE0F51D0DD64}" dt="2021-01-25T08:02:25.367" v="792" actId="478"/>
          <ac:picMkLst>
            <pc:docMk/>
            <pc:sldMk cId="3645850122" sldId="427"/>
            <ac:picMk id="5" creationId="{69BBEE8F-CEF1-4C58-8618-0D35638CD23B}"/>
          </ac:picMkLst>
        </pc:picChg>
      </pc:sldChg>
      <pc:sldChg chg="add">
        <pc:chgData name="Rowley Christopher" userId="1b95c130-33fa-4dc1-9877-5177b8ae60df" providerId="ADAL" clId="{7DF8DF84-E056-42C4-97A6-CE0F51D0DD64}" dt="2021-01-25T08:32:48.067" v="841"/>
        <pc:sldMkLst>
          <pc:docMk/>
          <pc:sldMk cId="3840064538" sldId="477"/>
        </pc:sldMkLst>
      </pc:sldChg>
      <pc:sldChg chg="add ord">
        <pc:chgData name="Rowley Christopher" userId="1b95c130-33fa-4dc1-9877-5177b8ae60df" providerId="ADAL" clId="{7DF8DF84-E056-42C4-97A6-CE0F51D0DD64}" dt="2021-01-25T14:34:37.880" v="1233"/>
        <pc:sldMkLst>
          <pc:docMk/>
          <pc:sldMk cId="1318162389" sldId="493"/>
        </pc:sldMkLst>
      </pc:sldChg>
      <pc:sldChg chg="add del">
        <pc:chgData name="Rowley Christopher" userId="1b95c130-33fa-4dc1-9877-5177b8ae60df" providerId="ADAL" clId="{7DF8DF84-E056-42C4-97A6-CE0F51D0DD64}" dt="2021-01-25T14:48:57.667" v="1511" actId="47"/>
        <pc:sldMkLst>
          <pc:docMk/>
          <pc:sldMk cId="2494742766" sldId="536"/>
        </pc:sldMkLst>
      </pc:sldChg>
      <pc:sldChg chg="add del">
        <pc:chgData name="Rowley Christopher" userId="1b95c130-33fa-4dc1-9877-5177b8ae60df" providerId="ADAL" clId="{7DF8DF84-E056-42C4-97A6-CE0F51D0DD64}" dt="2021-01-25T14:42:24.487" v="1236"/>
        <pc:sldMkLst>
          <pc:docMk/>
          <pc:sldMk cId="2960216338" sldId="536"/>
        </pc:sldMkLst>
      </pc:sldChg>
      <pc:sldChg chg="add del">
        <pc:chgData name="Rowley Christopher" userId="1b95c130-33fa-4dc1-9877-5177b8ae60df" providerId="ADAL" clId="{7DF8DF84-E056-42C4-97A6-CE0F51D0DD64}" dt="2021-01-25T14:34:52.754" v="1234" actId="2696"/>
        <pc:sldMkLst>
          <pc:docMk/>
          <pc:sldMk cId="3866811226" sldId="536"/>
        </pc:sldMkLst>
      </pc:sldChg>
      <pc:sldChg chg="add del">
        <pc:chgData name="Rowley Christopher" userId="1b95c130-33fa-4dc1-9877-5177b8ae60df" providerId="ADAL" clId="{7DF8DF84-E056-42C4-97A6-CE0F51D0DD64}" dt="2021-01-25T16:17:07.255" v="1777" actId="47"/>
        <pc:sldMkLst>
          <pc:docMk/>
          <pc:sldMk cId="2188778681" sldId="539"/>
        </pc:sldMkLst>
      </pc:sldChg>
      <pc:sldChg chg="addSp delSp modSp add mod chgLayout">
        <pc:chgData name="Rowley Christopher" userId="1b95c130-33fa-4dc1-9877-5177b8ae60df" providerId="ADAL" clId="{7DF8DF84-E056-42C4-97A6-CE0F51D0DD64}" dt="2021-01-25T19:05:48.156" v="2667" actId="207"/>
        <pc:sldMkLst>
          <pc:docMk/>
          <pc:sldMk cId="4225877150" sldId="575"/>
        </pc:sldMkLst>
        <pc:spChg chg="add del mod ord">
          <ac:chgData name="Rowley Christopher" userId="1b95c130-33fa-4dc1-9877-5177b8ae60df" providerId="ADAL" clId="{7DF8DF84-E056-42C4-97A6-CE0F51D0DD64}" dt="2021-01-25T16:17:48.585" v="1781" actId="6264"/>
          <ac:spMkLst>
            <pc:docMk/>
            <pc:sldMk cId="4225877150" sldId="575"/>
            <ac:spMk id="2" creationId="{F97139A9-90F2-4973-8A0B-06C7C39DD837}"/>
          </ac:spMkLst>
        </pc:spChg>
        <pc:spChg chg="add del mod ord">
          <ac:chgData name="Rowley Christopher" userId="1b95c130-33fa-4dc1-9877-5177b8ae60df" providerId="ADAL" clId="{7DF8DF84-E056-42C4-97A6-CE0F51D0DD64}" dt="2021-01-25T16:17:48.585" v="1781" actId="6264"/>
          <ac:spMkLst>
            <pc:docMk/>
            <pc:sldMk cId="4225877150" sldId="575"/>
            <ac:spMk id="3" creationId="{6CFB8F03-199E-4700-8E8B-48DAE7428C66}"/>
          </ac:spMkLst>
        </pc:spChg>
        <pc:spChg chg="mod">
          <ac:chgData name="Rowley Christopher" userId="1b95c130-33fa-4dc1-9877-5177b8ae60df" providerId="ADAL" clId="{7DF8DF84-E056-42C4-97A6-CE0F51D0DD64}" dt="2021-01-25T19:05:48.156" v="2667" actId="207"/>
          <ac:spMkLst>
            <pc:docMk/>
            <pc:sldMk cId="4225877150" sldId="575"/>
            <ac:spMk id="8" creationId="{466B9A3B-3528-4BBA-B454-2A0DFA8BE16F}"/>
          </ac:spMkLst>
        </pc:spChg>
      </pc:sldChg>
      <pc:sldChg chg="add del">
        <pc:chgData name="Rowley Christopher" userId="1b95c130-33fa-4dc1-9877-5177b8ae60df" providerId="ADAL" clId="{7DF8DF84-E056-42C4-97A6-CE0F51D0DD64}" dt="2021-01-25T14:32:40.519" v="1143" actId="47"/>
        <pc:sldMkLst>
          <pc:docMk/>
          <pc:sldMk cId="3545923321" sldId="736"/>
        </pc:sldMkLst>
      </pc:sldChg>
      <pc:sldChg chg="add del">
        <pc:chgData name="Rowley Christopher" userId="1b95c130-33fa-4dc1-9877-5177b8ae60df" providerId="ADAL" clId="{7DF8DF84-E056-42C4-97A6-CE0F51D0DD64}" dt="2021-01-25T16:18:23.999" v="1785" actId="47"/>
        <pc:sldMkLst>
          <pc:docMk/>
          <pc:sldMk cId="54617040" sldId="746"/>
        </pc:sldMkLst>
      </pc:sldChg>
      <pc:sldChg chg="add mod ord modShow">
        <pc:chgData name="Rowley Christopher" userId="1b95c130-33fa-4dc1-9877-5177b8ae60df" providerId="ADAL" clId="{7DF8DF84-E056-42C4-97A6-CE0F51D0DD64}" dt="2021-01-26T07:17:58.836" v="3080" actId="729"/>
        <pc:sldMkLst>
          <pc:docMk/>
          <pc:sldMk cId="3048686872" sldId="779"/>
        </pc:sldMkLst>
      </pc:sldChg>
      <pc:sldChg chg="add">
        <pc:chgData name="Rowley Christopher" userId="1b95c130-33fa-4dc1-9877-5177b8ae60df" providerId="ADAL" clId="{7DF8DF84-E056-42C4-97A6-CE0F51D0DD64}" dt="2021-01-25T08:32:48.067" v="841"/>
        <pc:sldMkLst>
          <pc:docMk/>
          <pc:sldMk cId="2560349298" sldId="823"/>
        </pc:sldMkLst>
      </pc:sldChg>
      <pc:sldChg chg="add del">
        <pc:chgData name="Rowley Christopher" userId="1b95c130-33fa-4dc1-9877-5177b8ae60df" providerId="ADAL" clId="{7DF8DF84-E056-42C4-97A6-CE0F51D0DD64}" dt="2021-01-25T16:16:17.363" v="1773" actId="47"/>
        <pc:sldMkLst>
          <pc:docMk/>
          <pc:sldMk cId="194864077" sldId="1800"/>
        </pc:sldMkLst>
      </pc:sldChg>
      <pc:sldChg chg="add del">
        <pc:chgData name="Rowley Christopher" userId="1b95c130-33fa-4dc1-9877-5177b8ae60df" providerId="ADAL" clId="{7DF8DF84-E056-42C4-97A6-CE0F51D0DD64}" dt="2021-01-25T16:09:01.246" v="1578" actId="2696"/>
        <pc:sldMkLst>
          <pc:docMk/>
          <pc:sldMk cId="3694519253" sldId="1800"/>
        </pc:sldMkLst>
      </pc:sldChg>
      <pc:sldChg chg="add del">
        <pc:chgData name="Rowley Christopher" userId="1b95c130-33fa-4dc1-9877-5177b8ae60df" providerId="ADAL" clId="{7DF8DF84-E056-42C4-97A6-CE0F51D0DD64}" dt="2021-01-25T16:17:26.157" v="1778" actId="47"/>
        <pc:sldMkLst>
          <pc:docMk/>
          <pc:sldMk cId="2072656038" sldId="2958"/>
        </pc:sldMkLst>
      </pc:sldChg>
      <pc:sldChg chg="add del">
        <pc:chgData name="Rowley Christopher" userId="1b95c130-33fa-4dc1-9877-5177b8ae60df" providerId="ADAL" clId="{7DF8DF84-E056-42C4-97A6-CE0F51D0DD64}" dt="2021-01-25T16:17:39.797" v="1779" actId="47"/>
        <pc:sldMkLst>
          <pc:docMk/>
          <pc:sldMk cId="507931343" sldId="2959"/>
        </pc:sldMkLst>
      </pc:sldChg>
      <pc:sldChg chg="addSp modSp add mod">
        <pc:chgData name="Rowley Christopher" userId="1b95c130-33fa-4dc1-9877-5177b8ae60df" providerId="ADAL" clId="{7DF8DF84-E056-42C4-97A6-CE0F51D0DD64}" dt="2021-01-25T14:33:55.846" v="1154" actId="14100"/>
        <pc:sldMkLst>
          <pc:docMk/>
          <pc:sldMk cId="2091779662" sldId="2989"/>
        </pc:sldMkLst>
        <pc:spChg chg="add mod">
          <ac:chgData name="Rowley Christopher" userId="1b95c130-33fa-4dc1-9877-5177b8ae60df" providerId="ADAL" clId="{7DF8DF84-E056-42C4-97A6-CE0F51D0DD64}" dt="2021-01-25T14:33:55.846" v="1154" actId="14100"/>
          <ac:spMkLst>
            <pc:docMk/>
            <pc:sldMk cId="2091779662" sldId="2989"/>
            <ac:spMk id="8" creationId="{7814B0FF-DFAE-4132-BEDC-558F9F41B64D}"/>
          </ac:spMkLst>
        </pc:spChg>
        <pc:spChg chg="ord">
          <ac:chgData name="Rowley Christopher" userId="1b95c130-33fa-4dc1-9877-5177b8ae60df" providerId="ADAL" clId="{7DF8DF84-E056-42C4-97A6-CE0F51D0DD64}" dt="2021-01-25T14:33:43.944" v="1152" actId="166"/>
          <ac:spMkLst>
            <pc:docMk/>
            <pc:sldMk cId="2091779662" sldId="2989"/>
            <ac:spMk id="29" creationId="{3E62DC49-AB2F-45C0-9A76-A5E2D9DE6B90}"/>
          </ac:spMkLst>
        </pc:spChg>
      </pc:sldChg>
      <pc:sldChg chg="addSp modSp add mod">
        <pc:chgData name="Rowley Christopher" userId="1b95c130-33fa-4dc1-9877-5177b8ae60df" providerId="ADAL" clId="{7DF8DF84-E056-42C4-97A6-CE0F51D0DD64}" dt="2021-01-25T16:11:16.422" v="1645" actId="20577"/>
        <pc:sldMkLst>
          <pc:docMk/>
          <pc:sldMk cId="2680848917" sldId="3001"/>
        </pc:sldMkLst>
        <pc:spChg chg="add mod">
          <ac:chgData name="Rowley Christopher" userId="1b95c130-33fa-4dc1-9877-5177b8ae60df" providerId="ADAL" clId="{7DF8DF84-E056-42C4-97A6-CE0F51D0DD64}" dt="2021-01-25T16:11:16.422" v="1645" actId="20577"/>
          <ac:spMkLst>
            <pc:docMk/>
            <pc:sldMk cId="2680848917" sldId="3001"/>
            <ac:spMk id="3" creationId="{F46973BA-FE51-4A1C-A8A1-FB781076CC89}"/>
          </ac:spMkLst>
        </pc:spChg>
        <pc:spChg chg="mod">
          <ac:chgData name="Rowley Christopher" userId="1b95c130-33fa-4dc1-9877-5177b8ae60df" providerId="ADAL" clId="{7DF8DF84-E056-42C4-97A6-CE0F51D0DD64}" dt="2021-01-25T16:10:03.244" v="1601" actId="2711"/>
          <ac:spMkLst>
            <pc:docMk/>
            <pc:sldMk cId="2680848917" sldId="3001"/>
            <ac:spMk id="6" creationId="{62178374-A100-46A8-8DAA-78B276F6F90C}"/>
          </ac:spMkLst>
        </pc:spChg>
        <pc:spChg chg="mod">
          <ac:chgData name="Rowley Christopher" userId="1b95c130-33fa-4dc1-9877-5177b8ae60df" providerId="ADAL" clId="{7DF8DF84-E056-42C4-97A6-CE0F51D0DD64}" dt="2021-01-25T16:10:03.244" v="1601" actId="2711"/>
          <ac:spMkLst>
            <pc:docMk/>
            <pc:sldMk cId="2680848917" sldId="3001"/>
            <ac:spMk id="7" creationId="{438E3E07-DC3F-41E7-BE38-812D8AB5D32E}"/>
          </ac:spMkLst>
        </pc:spChg>
        <pc:spChg chg="mod">
          <ac:chgData name="Rowley Christopher" userId="1b95c130-33fa-4dc1-9877-5177b8ae60df" providerId="ADAL" clId="{7DF8DF84-E056-42C4-97A6-CE0F51D0DD64}" dt="2021-01-25T16:10:03.244" v="1601" actId="2711"/>
          <ac:spMkLst>
            <pc:docMk/>
            <pc:sldMk cId="2680848917" sldId="3001"/>
            <ac:spMk id="8" creationId="{5BB3D8BD-076E-43D1-BCB9-9B512EE64F9F}"/>
          </ac:spMkLst>
        </pc:spChg>
        <pc:spChg chg="mod">
          <ac:chgData name="Rowley Christopher" userId="1b95c130-33fa-4dc1-9877-5177b8ae60df" providerId="ADAL" clId="{7DF8DF84-E056-42C4-97A6-CE0F51D0DD64}" dt="2021-01-25T16:10:06.790" v="1602" actId="20577"/>
          <ac:spMkLst>
            <pc:docMk/>
            <pc:sldMk cId="2680848917" sldId="3001"/>
            <ac:spMk id="9" creationId="{652D2937-ABD7-4661-90F1-03A6438EC087}"/>
          </ac:spMkLst>
        </pc:spChg>
      </pc:sldChg>
      <pc:sldChg chg="add del">
        <pc:chgData name="Rowley Christopher" userId="1b95c130-33fa-4dc1-9877-5177b8ae60df" providerId="ADAL" clId="{7DF8DF84-E056-42C4-97A6-CE0F51D0DD64}" dt="2021-01-25T16:16:57.536" v="1776" actId="47"/>
        <pc:sldMkLst>
          <pc:docMk/>
          <pc:sldMk cId="757172589" sldId="3015"/>
        </pc:sldMkLst>
      </pc:sldChg>
      <pc:sldChg chg="add">
        <pc:chgData name="Rowley Christopher" userId="1b95c130-33fa-4dc1-9877-5177b8ae60df" providerId="ADAL" clId="{7DF8DF84-E056-42C4-97A6-CE0F51D0DD64}" dt="2021-01-25T08:32:48.067" v="841"/>
        <pc:sldMkLst>
          <pc:docMk/>
          <pc:sldMk cId="2179740794" sldId="3018"/>
        </pc:sldMkLst>
      </pc:sldChg>
      <pc:sldChg chg="add">
        <pc:chgData name="Rowley Christopher" userId="1b95c130-33fa-4dc1-9877-5177b8ae60df" providerId="ADAL" clId="{7DF8DF84-E056-42C4-97A6-CE0F51D0DD64}" dt="2021-01-25T16:07:46.359" v="1574"/>
        <pc:sldMkLst>
          <pc:docMk/>
          <pc:sldMk cId="1956606484" sldId="3019"/>
        </pc:sldMkLst>
      </pc:sldChg>
      <pc:sldChg chg="add del">
        <pc:chgData name="Rowley Christopher" userId="1b95c130-33fa-4dc1-9877-5177b8ae60df" providerId="ADAL" clId="{7DF8DF84-E056-42C4-97A6-CE0F51D0DD64}" dt="2021-01-25T16:18:21.958" v="1784" actId="47"/>
        <pc:sldMkLst>
          <pc:docMk/>
          <pc:sldMk cId="3201915906" sldId="3025"/>
        </pc:sldMkLst>
      </pc:sldChg>
      <pc:sldChg chg="add del">
        <pc:chgData name="Rowley Christopher" userId="1b95c130-33fa-4dc1-9877-5177b8ae60df" providerId="ADAL" clId="{7DF8DF84-E056-42C4-97A6-CE0F51D0DD64}" dt="2021-01-25T16:18:21.958" v="1784" actId="47"/>
        <pc:sldMkLst>
          <pc:docMk/>
          <pc:sldMk cId="1493438755" sldId="3027"/>
        </pc:sldMkLst>
      </pc:sldChg>
      <pc:sldChg chg="add">
        <pc:chgData name="Rowley Christopher" userId="1b95c130-33fa-4dc1-9877-5177b8ae60df" providerId="ADAL" clId="{7DF8DF84-E056-42C4-97A6-CE0F51D0DD64}" dt="2021-01-25T16:16:46.417" v="1775"/>
        <pc:sldMkLst>
          <pc:docMk/>
          <pc:sldMk cId="2582352793" sldId="3029"/>
        </pc:sldMkLst>
      </pc:sldChg>
      <pc:sldChg chg="add del">
        <pc:chgData name="Rowley Christopher" userId="1b95c130-33fa-4dc1-9877-5177b8ae60df" providerId="ADAL" clId="{7DF8DF84-E056-42C4-97A6-CE0F51D0DD64}" dt="2021-01-25T16:16:39.043" v="1774" actId="2696"/>
        <pc:sldMkLst>
          <pc:docMk/>
          <pc:sldMk cId="4158319122" sldId="3029"/>
        </pc:sldMkLst>
      </pc:sldChg>
      <pc:sldChg chg="add modNotes">
        <pc:chgData name="Rowley Christopher" userId="1b95c130-33fa-4dc1-9877-5177b8ae60df" providerId="ADAL" clId="{7DF8DF84-E056-42C4-97A6-CE0F51D0DD64}" dt="2021-01-25T08:32:48.585" v="842" actId="27636"/>
        <pc:sldMkLst>
          <pc:docMk/>
          <pc:sldMk cId="211357743" sldId="3037"/>
        </pc:sldMkLst>
      </pc:sldChg>
      <pc:sldChg chg="add del">
        <pc:chgData name="Rowley Christopher" userId="1b95c130-33fa-4dc1-9877-5177b8ae60df" providerId="ADAL" clId="{7DF8DF84-E056-42C4-97A6-CE0F51D0DD64}" dt="2021-01-25T16:18:21.958" v="1784" actId="47"/>
        <pc:sldMkLst>
          <pc:docMk/>
          <pc:sldMk cId="3486028433" sldId="3038"/>
        </pc:sldMkLst>
      </pc:sldChg>
      <pc:sldChg chg="add del setBg">
        <pc:chgData name="Rowley Christopher" userId="1b95c130-33fa-4dc1-9877-5177b8ae60df" providerId="ADAL" clId="{7DF8DF84-E056-42C4-97A6-CE0F51D0DD64}" dt="2021-01-26T07:23:56.018" v="3082" actId="47"/>
        <pc:sldMkLst>
          <pc:docMk/>
          <pc:sldMk cId="887260275" sldId="3041"/>
        </pc:sldMkLst>
      </pc:sldChg>
      <pc:sldChg chg="add del">
        <pc:chgData name="Rowley Christopher" userId="1b95c130-33fa-4dc1-9877-5177b8ae60df" providerId="ADAL" clId="{7DF8DF84-E056-42C4-97A6-CE0F51D0DD64}" dt="2021-01-25T16:18:26.330" v="1786" actId="47"/>
        <pc:sldMkLst>
          <pc:docMk/>
          <pc:sldMk cId="2962662523" sldId="3079"/>
        </pc:sldMkLst>
      </pc:sldChg>
      <pc:sldChg chg="add ord">
        <pc:chgData name="Rowley Christopher" userId="1b95c130-33fa-4dc1-9877-5177b8ae60df" providerId="ADAL" clId="{7DF8DF84-E056-42C4-97A6-CE0F51D0DD64}" dt="2021-01-25T16:24:38.358" v="2424"/>
        <pc:sldMkLst>
          <pc:docMk/>
          <pc:sldMk cId="1972329652" sldId="3251"/>
        </pc:sldMkLst>
      </pc:sldChg>
      <pc:sldChg chg="add ord">
        <pc:chgData name="Rowley Christopher" userId="1b95c130-33fa-4dc1-9877-5177b8ae60df" providerId="ADAL" clId="{7DF8DF84-E056-42C4-97A6-CE0F51D0DD64}" dt="2021-01-25T14:24:30.885" v="1081"/>
        <pc:sldMkLst>
          <pc:docMk/>
          <pc:sldMk cId="0" sldId="3252"/>
        </pc:sldMkLst>
      </pc:sldChg>
      <pc:sldChg chg="add del">
        <pc:chgData name="Rowley Christopher" userId="1b95c130-33fa-4dc1-9877-5177b8ae60df" providerId="ADAL" clId="{7DF8DF84-E056-42C4-97A6-CE0F51D0DD64}" dt="2021-01-25T08:33:25.558" v="846" actId="47"/>
        <pc:sldMkLst>
          <pc:docMk/>
          <pc:sldMk cId="3809150528" sldId="4107"/>
        </pc:sldMkLst>
      </pc:sldChg>
      <pc:sldChg chg="add del">
        <pc:chgData name="Rowley Christopher" userId="1b95c130-33fa-4dc1-9877-5177b8ae60df" providerId="ADAL" clId="{7DF8DF84-E056-42C4-97A6-CE0F51D0DD64}" dt="2021-01-25T14:49:11.415" v="1516" actId="47"/>
        <pc:sldMkLst>
          <pc:docMk/>
          <pc:sldMk cId="1908631171" sldId="4108"/>
        </pc:sldMkLst>
      </pc:sldChg>
      <pc:sldChg chg="add del">
        <pc:chgData name="Rowley Christopher" userId="1b95c130-33fa-4dc1-9877-5177b8ae60df" providerId="ADAL" clId="{7DF8DF84-E056-42C4-97A6-CE0F51D0DD64}" dt="2021-01-25T16:16:57.536" v="1776" actId="47"/>
        <pc:sldMkLst>
          <pc:docMk/>
          <pc:sldMk cId="4025495813" sldId="4113"/>
        </pc:sldMkLst>
      </pc:sldChg>
      <pc:sldChg chg="add del">
        <pc:chgData name="Rowley Christopher" userId="1b95c130-33fa-4dc1-9877-5177b8ae60df" providerId="ADAL" clId="{7DF8DF84-E056-42C4-97A6-CE0F51D0DD64}" dt="2021-01-25T16:18:21.958" v="1784" actId="47"/>
        <pc:sldMkLst>
          <pc:docMk/>
          <pc:sldMk cId="3434735944" sldId="4115"/>
        </pc:sldMkLst>
      </pc:sldChg>
      <pc:sldChg chg="add modNotes">
        <pc:chgData name="Rowley Christopher" userId="1b95c130-33fa-4dc1-9877-5177b8ae60df" providerId="ADAL" clId="{7DF8DF84-E056-42C4-97A6-CE0F51D0DD64}" dt="2021-01-25T08:32:48.935" v="843" actId="27636"/>
        <pc:sldMkLst>
          <pc:docMk/>
          <pc:sldMk cId="2732574432" sldId="4117"/>
        </pc:sldMkLst>
      </pc:sldChg>
      <pc:sldChg chg="add del">
        <pc:chgData name="Rowley Christopher" userId="1b95c130-33fa-4dc1-9877-5177b8ae60df" providerId="ADAL" clId="{7DF8DF84-E056-42C4-97A6-CE0F51D0DD64}" dt="2021-01-25T19:14:23.738" v="3073" actId="47"/>
        <pc:sldMkLst>
          <pc:docMk/>
          <pc:sldMk cId="1670540037" sldId="4118"/>
        </pc:sldMkLst>
      </pc:sldChg>
      <pc:sldChg chg="modSp add del mod">
        <pc:chgData name="Rowley Christopher" userId="1b95c130-33fa-4dc1-9877-5177b8ae60df" providerId="ADAL" clId="{7DF8DF84-E056-42C4-97A6-CE0F51D0DD64}" dt="2021-01-25T16:24:25.150" v="2417" actId="2696"/>
        <pc:sldMkLst>
          <pc:docMk/>
          <pc:sldMk cId="1739521321" sldId="4118"/>
        </pc:sldMkLst>
        <pc:spChg chg="mod">
          <ac:chgData name="Rowley Christopher" userId="1b95c130-33fa-4dc1-9877-5177b8ae60df" providerId="ADAL" clId="{7DF8DF84-E056-42C4-97A6-CE0F51D0DD64}" dt="2021-01-25T16:08:43.148" v="1576" actId="20577"/>
          <ac:spMkLst>
            <pc:docMk/>
            <pc:sldMk cId="1739521321" sldId="4118"/>
            <ac:spMk id="2" creationId="{11C98325-FD19-EB49-94B1-6C1CD3B34110}"/>
          </ac:spMkLst>
        </pc:spChg>
      </pc:sldChg>
      <pc:sldChg chg="add">
        <pc:chgData name="Rowley Christopher" userId="1b95c130-33fa-4dc1-9877-5177b8ae60df" providerId="ADAL" clId="{7DF8DF84-E056-42C4-97A6-CE0F51D0DD64}" dt="2021-01-25T08:32:48.067" v="841"/>
        <pc:sldMkLst>
          <pc:docMk/>
          <pc:sldMk cId="3353502580" sldId="4119"/>
        </pc:sldMkLst>
      </pc:sldChg>
      <pc:sldChg chg="modSp add mod ord">
        <pc:chgData name="Rowley Christopher" userId="1b95c130-33fa-4dc1-9877-5177b8ae60df" providerId="ADAL" clId="{7DF8DF84-E056-42C4-97A6-CE0F51D0DD64}" dt="2021-01-25T16:26:07.183" v="2641" actId="14100"/>
        <pc:sldMkLst>
          <pc:docMk/>
          <pc:sldMk cId="1158625136" sldId="4121"/>
        </pc:sldMkLst>
        <pc:spChg chg="mod">
          <ac:chgData name="Rowley Christopher" userId="1b95c130-33fa-4dc1-9877-5177b8ae60df" providerId="ADAL" clId="{7DF8DF84-E056-42C4-97A6-CE0F51D0DD64}" dt="2021-01-25T16:26:07.183" v="2641" actId="14100"/>
          <ac:spMkLst>
            <pc:docMk/>
            <pc:sldMk cId="1158625136" sldId="4121"/>
            <ac:spMk id="2" creationId="{11C98325-FD19-EB49-94B1-6C1CD3B34110}"/>
          </ac:spMkLst>
        </pc:spChg>
      </pc:sldChg>
      <pc:sldChg chg="add ord">
        <pc:chgData name="Rowley Christopher" userId="1b95c130-33fa-4dc1-9877-5177b8ae60df" providerId="ADAL" clId="{7DF8DF84-E056-42C4-97A6-CE0F51D0DD64}" dt="2021-01-25T14:49:20.076" v="1518"/>
        <pc:sldMkLst>
          <pc:docMk/>
          <pc:sldMk cId="0" sldId="4122"/>
        </pc:sldMkLst>
      </pc:sldChg>
      <pc:sldChg chg="add del">
        <pc:chgData name="Rowley Christopher" userId="1b95c130-33fa-4dc1-9877-5177b8ae60df" providerId="ADAL" clId="{7DF8DF84-E056-42C4-97A6-CE0F51D0DD64}" dt="2021-01-25T14:26:43.928" v="1091" actId="47"/>
        <pc:sldMkLst>
          <pc:docMk/>
          <pc:sldMk cId="0" sldId="4123"/>
        </pc:sldMkLst>
      </pc:sldChg>
      <pc:sldChg chg="modSp add del mod">
        <pc:chgData name="Rowley Christopher" userId="1b95c130-33fa-4dc1-9877-5177b8ae60df" providerId="ADAL" clId="{7DF8DF84-E056-42C4-97A6-CE0F51D0DD64}" dt="2021-01-25T14:26:43.928" v="1091" actId="47"/>
        <pc:sldMkLst>
          <pc:docMk/>
          <pc:sldMk cId="0" sldId="4124"/>
        </pc:sldMkLst>
        <pc:spChg chg="mod">
          <ac:chgData name="Rowley Christopher" userId="1b95c130-33fa-4dc1-9877-5177b8ae60df" providerId="ADAL" clId="{7DF8DF84-E056-42C4-97A6-CE0F51D0DD64}" dt="2021-01-25T14:25:54.453" v="1089" actId="20577"/>
          <ac:spMkLst>
            <pc:docMk/>
            <pc:sldMk cId="0" sldId="4124"/>
            <ac:spMk id="150" creationId="{DCBA5873-6E8C-AB44-8009-257B70E9ED76}"/>
          </ac:spMkLst>
        </pc:spChg>
      </pc:sldChg>
      <pc:sldChg chg="add del">
        <pc:chgData name="Rowley Christopher" userId="1b95c130-33fa-4dc1-9877-5177b8ae60df" providerId="ADAL" clId="{7DF8DF84-E056-42C4-97A6-CE0F51D0DD64}" dt="2021-01-25T14:34:52.754" v="1234" actId="2696"/>
        <pc:sldMkLst>
          <pc:docMk/>
          <pc:sldMk cId="2352233282" sldId="4125"/>
        </pc:sldMkLst>
      </pc:sldChg>
      <pc:sldChg chg="modSp add mod ord">
        <pc:chgData name="Rowley Christopher" userId="1b95c130-33fa-4dc1-9877-5177b8ae60df" providerId="ADAL" clId="{7DF8DF84-E056-42C4-97A6-CE0F51D0DD64}" dt="2021-01-25T16:13:14.927" v="1669" actId="404"/>
        <pc:sldMkLst>
          <pc:docMk/>
          <pc:sldMk cId="2883677995" sldId="4125"/>
        </pc:sldMkLst>
        <pc:spChg chg="mod">
          <ac:chgData name="Rowley Christopher" userId="1b95c130-33fa-4dc1-9877-5177b8ae60df" providerId="ADAL" clId="{7DF8DF84-E056-42C4-97A6-CE0F51D0DD64}" dt="2021-01-25T16:13:14.927" v="1669" actId="404"/>
          <ac:spMkLst>
            <pc:docMk/>
            <pc:sldMk cId="2883677995" sldId="4125"/>
            <ac:spMk id="4" creationId="{5EB369A1-330A-478F-BC45-0898F165B445}"/>
          </ac:spMkLst>
        </pc:spChg>
      </pc:sldChg>
      <pc:sldChg chg="add del">
        <pc:chgData name="Rowley Christopher" userId="1b95c130-33fa-4dc1-9877-5177b8ae60df" providerId="ADAL" clId="{7DF8DF84-E056-42C4-97A6-CE0F51D0DD64}" dt="2021-01-25T14:42:24.487" v="1236"/>
        <pc:sldMkLst>
          <pc:docMk/>
          <pc:sldMk cId="3999718126" sldId="4125"/>
        </pc:sldMkLst>
      </pc:sldChg>
      <pc:sldChg chg="addSp modSp add mod ord">
        <pc:chgData name="Rowley Christopher" userId="1b95c130-33fa-4dc1-9877-5177b8ae60df" providerId="ADAL" clId="{7DF8DF84-E056-42C4-97A6-CE0F51D0DD64}" dt="2021-01-25T14:43:55.517" v="1449" actId="1038"/>
        <pc:sldMkLst>
          <pc:docMk/>
          <pc:sldMk cId="1510728835" sldId="4126"/>
        </pc:sldMkLst>
        <pc:spChg chg="add mod">
          <ac:chgData name="Rowley Christopher" userId="1b95c130-33fa-4dc1-9877-5177b8ae60df" providerId="ADAL" clId="{7DF8DF84-E056-42C4-97A6-CE0F51D0DD64}" dt="2021-01-25T14:43:30.617" v="1279" actId="113"/>
          <ac:spMkLst>
            <pc:docMk/>
            <pc:sldMk cId="1510728835" sldId="4126"/>
            <ac:spMk id="2" creationId="{7C417A15-FB97-4FF4-AEFB-004669E60BB8}"/>
          </ac:spMkLst>
        </pc:spChg>
        <pc:spChg chg="del">
          <ac:chgData name="Rowley Christopher" userId="1b95c130-33fa-4dc1-9877-5177b8ae60df" providerId="ADAL" clId="{7DF8DF84-E056-42C4-97A6-CE0F51D0DD64}" dt="2021-01-25T14:27:55.005" v="1117" actId="478"/>
          <ac:spMkLst>
            <pc:docMk/>
            <pc:sldMk cId="1510728835" sldId="4126"/>
            <ac:spMk id="46" creationId="{4C316E9A-B8E9-7F41-9FFA-4187B5232694}"/>
          </ac:spMkLst>
        </pc:spChg>
        <pc:spChg chg="add mod">
          <ac:chgData name="Rowley Christopher" userId="1b95c130-33fa-4dc1-9877-5177b8ae60df" providerId="ADAL" clId="{7DF8DF84-E056-42C4-97A6-CE0F51D0DD64}" dt="2021-01-25T14:43:55.517" v="1449" actId="1038"/>
          <ac:spMkLst>
            <pc:docMk/>
            <pc:sldMk cId="1510728835" sldId="4126"/>
            <ac:spMk id="46" creationId="{BA1DFB75-BB0E-46BF-99A3-72585421529B}"/>
          </ac:spMkLst>
        </pc:spChg>
      </pc:sldChg>
      <pc:sldChg chg="add del">
        <pc:chgData name="Rowley Christopher" userId="1b95c130-33fa-4dc1-9877-5177b8ae60df" providerId="ADAL" clId="{7DF8DF84-E056-42C4-97A6-CE0F51D0DD64}" dt="2021-01-25T14:42:24.487" v="1236"/>
        <pc:sldMkLst>
          <pc:docMk/>
          <pc:sldMk cId="3564088919" sldId="4126"/>
        </pc:sldMkLst>
      </pc:sldChg>
      <pc:sldChg chg="addSp modSp add mod ord">
        <pc:chgData name="Rowley Christopher" userId="1b95c130-33fa-4dc1-9877-5177b8ae60df" providerId="ADAL" clId="{7DF8DF84-E056-42C4-97A6-CE0F51D0DD64}" dt="2021-01-25T14:44:15.545" v="1504" actId="1037"/>
        <pc:sldMkLst>
          <pc:docMk/>
          <pc:sldMk cId="1603553550" sldId="4127"/>
        </pc:sldMkLst>
        <pc:spChg chg="add">
          <ac:chgData name="Rowley Christopher" userId="1b95c130-33fa-4dc1-9877-5177b8ae60df" providerId="ADAL" clId="{7DF8DF84-E056-42C4-97A6-CE0F51D0DD64}" dt="2021-01-25T14:28:36.227" v="1119"/>
          <ac:spMkLst>
            <pc:docMk/>
            <pc:sldMk cId="1603553550" sldId="4127"/>
            <ac:spMk id="2" creationId="{7C537ADF-7D28-4FD6-8580-8F6D8782C03A}"/>
          </ac:spMkLst>
        </pc:spChg>
        <pc:spChg chg="add mod">
          <ac:chgData name="Rowley Christopher" userId="1b95c130-33fa-4dc1-9877-5177b8ae60df" providerId="ADAL" clId="{7DF8DF84-E056-42C4-97A6-CE0F51D0DD64}" dt="2021-01-25T14:28:40.503" v="1120"/>
          <ac:spMkLst>
            <pc:docMk/>
            <pc:sldMk cId="1603553550" sldId="4127"/>
            <ac:spMk id="6" creationId="{891CC51C-B31E-43AA-BEA7-5B6E9E86BD9C}"/>
          </ac:spMkLst>
        </pc:spChg>
        <pc:spChg chg="del">
          <ac:chgData name="Rowley Christopher" userId="1b95c130-33fa-4dc1-9877-5177b8ae60df" providerId="ADAL" clId="{7DF8DF84-E056-42C4-97A6-CE0F51D0DD64}" dt="2021-01-25T14:27:57.548" v="1118" actId="478"/>
          <ac:spMkLst>
            <pc:docMk/>
            <pc:sldMk cId="1603553550" sldId="4127"/>
            <ac:spMk id="70" creationId="{DB7A9BEB-CDD9-4F45-997E-F2F419785D3B}"/>
          </ac:spMkLst>
        </pc:spChg>
        <pc:spChg chg="add mod">
          <ac:chgData name="Rowley Christopher" userId="1b95c130-33fa-4dc1-9877-5177b8ae60df" providerId="ADAL" clId="{7DF8DF84-E056-42C4-97A6-CE0F51D0DD64}" dt="2021-01-25T14:44:15.545" v="1504" actId="1037"/>
          <ac:spMkLst>
            <pc:docMk/>
            <pc:sldMk cId="1603553550" sldId="4127"/>
            <ac:spMk id="72" creationId="{6FF5BA86-B0C9-4761-AF2A-AA013F3BE68D}"/>
          </ac:spMkLst>
        </pc:spChg>
        <pc:spChg chg="add mod">
          <ac:chgData name="Rowley Christopher" userId="1b95c130-33fa-4dc1-9877-5177b8ae60df" providerId="ADAL" clId="{7DF8DF84-E056-42C4-97A6-CE0F51D0DD64}" dt="2021-01-25T14:44:07.690" v="1477" actId="1035"/>
          <ac:spMkLst>
            <pc:docMk/>
            <pc:sldMk cId="1603553550" sldId="4127"/>
            <ac:spMk id="73" creationId="{49D88778-2FD1-4D0B-B82D-C319AB88FD7E}"/>
          </ac:spMkLst>
        </pc:spChg>
        <pc:spChg chg="mod">
          <ac:chgData name="Rowley Christopher" userId="1b95c130-33fa-4dc1-9877-5177b8ae60df" providerId="ADAL" clId="{7DF8DF84-E056-42C4-97A6-CE0F51D0DD64}" dt="2021-01-25T14:27:37.856" v="1116" actId="14100"/>
          <ac:spMkLst>
            <pc:docMk/>
            <pc:sldMk cId="1603553550" sldId="4127"/>
            <ac:spMk id="150" creationId="{DCBA5873-6E8C-AB44-8009-257B70E9ED76}"/>
          </ac:spMkLst>
        </pc:spChg>
        <pc:grpChg chg="mod">
          <ac:chgData name="Rowley Christopher" userId="1b95c130-33fa-4dc1-9877-5177b8ae60df" providerId="ADAL" clId="{7DF8DF84-E056-42C4-97A6-CE0F51D0DD64}" dt="2021-01-25T14:27:32.289" v="1115" actId="14100"/>
          <ac:grpSpMkLst>
            <pc:docMk/>
            <pc:sldMk cId="1603553550" sldId="4127"/>
            <ac:grpSpMk id="149" creationId="{A6112864-0CBF-8343-9978-F4947D92F2CA}"/>
          </ac:grpSpMkLst>
        </pc:grpChg>
        <pc:picChg chg="del">
          <ac:chgData name="Rowley Christopher" userId="1b95c130-33fa-4dc1-9877-5177b8ae60df" providerId="ADAL" clId="{7DF8DF84-E056-42C4-97A6-CE0F51D0DD64}" dt="2021-01-25T14:29:59.577" v="1123" actId="21"/>
          <ac:picMkLst>
            <pc:docMk/>
            <pc:sldMk cId="1603553550" sldId="4127"/>
            <ac:picMk id="7" creationId="{0B3BE961-B4C2-4902-B63A-A798C8156146}"/>
          </ac:picMkLst>
        </pc:picChg>
        <pc:picChg chg="del">
          <ac:chgData name="Rowley Christopher" userId="1b95c130-33fa-4dc1-9877-5177b8ae60df" providerId="ADAL" clId="{7DF8DF84-E056-42C4-97A6-CE0F51D0DD64}" dt="2021-01-25T14:30:02.181" v="1124" actId="21"/>
          <ac:picMkLst>
            <pc:docMk/>
            <pc:sldMk cId="1603553550" sldId="4127"/>
            <ac:picMk id="8" creationId="{C8FF31C9-66AC-4AAD-80BA-41F1B6725E83}"/>
          </ac:picMkLst>
        </pc:picChg>
        <pc:picChg chg="del">
          <ac:chgData name="Rowley Christopher" userId="1b95c130-33fa-4dc1-9877-5177b8ae60df" providerId="ADAL" clId="{7DF8DF84-E056-42C4-97A6-CE0F51D0DD64}" dt="2021-01-25T14:30:04.124" v="1125" actId="21"/>
          <ac:picMkLst>
            <pc:docMk/>
            <pc:sldMk cId="1603553550" sldId="4127"/>
            <ac:picMk id="74" creationId="{8B3C68DC-5D5B-4D03-9B45-39E6ABAF2848}"/>
          </ac:picMkLst>
        </pc:picChg>
        <pc:picChg chg="del">
          <ac:chgData name="Rowley Christopher" userId="1b95c130-33fa-4dc1-9877-5177b8ae60df" providerId="ADAL" clId="{7DF8DF84-E056-42C4-97A6-CE0F51D0DD64}" dt="2021-01-25T14:30:09.692" v="1126"/>
          <ac:picMkLst>
            <pc:docMk/>
            <pc:sldMk cId="1603553550" sldId="4127"/>
            <ac:picMk id="75" creationId="{AACCB68E-1BCB-45B4-B855-DCE71BBB15C9}"/>
          </ac:picMkLst>
        </pc:picChg>
        <pc:picChg chg="add del mod">
          <ac:chgData name="Rowley Christopher" userId="1b95c130-33fa-4dc1-9877-5177b8ae60df" providerId="ADAL" clId="{7DF8DF84-E056-42C4-97A6-CE0F51D0DD64}" dt="2021-01-25T14:30:21.291" v="1128"/>
          <ac:picMkLst>
            <pc:docMk/>
            <pc:sldMk cId="1603553550" sldId="4127"/>
            <ac:picMk id="76" creationId="{E9991D4E-F648-4F17-B241-1A1052E6F167}"/>
          </ac:picMkLst>
        </pc:picChg>
      </pc:sldChg>
      <pc:sldChg chg="add del">
        <pc:chgData name="Rowley Christopher" userId="1b95c130-33fa-4dc1-9877-5177b8ae60df" providerId="ADAL" clId="{7DF8DF84-E056-42C4-97A6-CE0F51D0DD64}" dt="2021-01-25T14:42:24.487" v="1236"/>
        <pc:sldMkLst>
          <pc:docMk/>
          <pc:sldMk cId="3970289161" sldId="4127"/>
        </pc:sldMkLst>
      </pc:sldChg>
      <pc:sldChg chg="delSp add del mod delAnim">
        <pc:chgData name="Rowley Christopher" userId="1b95c130-33fa-4dc1-9877-5177b8ae60df" providerId="ADAL" clId="{7DF8DF84-E056-42C4-97A6-CE0F51D0DD64}" dt="2021-01-25T14:33:12.094" v="1148" actId="47"/>
        <pc:sldMkLst>
          <pc:docMk/>
          <pc:sldMk cId="3668939080" sldId="4128"/>
        </pc:sldMkLst>
        <pc:spChg chg="del">
          <ac:chgData name="Rowley Christopher" userId="1b95c130-33fa-4dc1-9877-5177b8ae60df" providerId="ADAL" clId="{7DF8DF84-E056-42C4-97A6-CE0F51D0DD64}" dt="2021-01-25T14:32:35.927" v="1141" actId="478"/>
          <ac:spMkLst>
            <pc:docMk/>
            <pc:sldMk cId="3668939080" sldId="4128"/>
            <ac:spMk id="13" creationId="{6C08EE87-BF6F-42FC-9CD0-1257E538028B}"/>
          </ac:spMkLst>
        </pc:spChg>
        <pc:spChg chg="del">
          <ac:chgData name="Rowley Christopher" userId="1b95c130-33fa-4dc1-9877-5177b8ae60df" providerId="ADAL" clId="{7DF8DF84-E056-42C4-97A6-CE0F51D0DD64}" dt="2021-01-25T14:32:37.434" v="1142" actId="478"/>
          <ac:spMkLst>
            <pc:docMk/>
            <pc:sldMk cId="3668939080" sldId="4128"/>
            <ac:spMk id="27" creationId="{BDD9CE33-1E35-4055-A2DF-2ABB1817D13F}"/>
          </ac:spMkLst>
        </pc:spChg>
      </pc:sldChg>
      <pc:sldChg chg="add">
        <pc:chgData name="Rowley Christopher" userId="1b95c130-33fa-4dc1-9877-5177b8ae60df" providerId="ADAL" clId="{7DF8DF84-E056-42C4-97A6-CE0F51D0DD64}" dt="2021-01-25T14:33:10.577" v="1146"/>
        <pc:sldMkLst>
          <pc:docMk/>
          <pc:sldMk cId="2883676941" sldId="4129"/>
        </pc:sldMkLst>
      </pc:sldChg>
      <pc:sldChg chg="new del">
        <pc:chgData name="Rowley Christopher" userId="1b95c130-33fa-4dc1-9877-5177b8ae60df" providerId="ADAL" clId="{7DF8DF84-E056-42C4-97A6-CE0F51D0DD64}" dt="2021-01-25T14:33:09.210" v="1145" actId="680"/>
        <pc:sldMkLst>
          <pc:docMk/>
          <pc:sldMk cId="3510306987" sldId="4129"/>
        </pc:sldMkLst>
      </pc:sldChg>
      <pc:sldChg chg="add del">
        <pc:chgData name="Rowley Christopher" userId="1b95c130-33fa-4dc1-9877-5177b8ae60df" providerId="ADAL" clId="{7DF8DF84-E056-42C4-97A6-CE0F51D0DD64}" dt="2021-01-25T14:34:21.473" v="1230" actId="47"/>
        <pc:sldMkLst>
          <pc:docMk/>
          <pc:sldMk cId="2604865569" sldId="4130"/>
        </pc:sldMkLst>
      </pc:sldChg>
      <pc:sldChg chg="add">
        <pc:chgData name="Rowley Christopher" userId="1b95c130-33fa-4dc1-9877-5177b8ae60df" providerId="ADAL" clId="{7DF8DF84-E056-42C4-97A6-CE0F51D0DD64}" dt="2021-01-25T14:33:50.690" v="1153"/>
        <pc:sldMkLst>
          <pc:docMk/>
          <pc:sldMk cId="3173858193" sldId="4131"/>
        </pc:sldMkLst>
      </pc:sldChg>
      <pc:sldChg chg="modSp add mod ord">
        <pc:chgData name="Rowley Christopher" userId="1b95c130-33fa-4dc1-9877-5177b8ae60df" providerId="ADAL" clId="{7DF8DF84-E056-42C4-97A6-CE0F51D0DD64}" dt="2021-01-25T14:34:27.577" v="1231" actId="14100"/>
        <pc:sldMkLst>
          <pc:docMk/>
          <pc:sldMk cId="672429208" sldId="4132"/>
        </pc:sldMkLst>
        <pc:spChg chg="mod">
          <ac:chgData name="Rowley Christopher" userId="1b95c130-33fa-4dc1-9877-5177b8ae60df" providerId="ADAL" clId="{7DF8DF84-E056-42C4-97A6-CE0F51D0DD64}" dt="2021-01-25T14:34:27.577" v="1231" actId="14100"/>
          <ac:spMkLst>
            <pc:docMk/>
            <pc:sldMk cId="672429208" sldId="4132"/>
            <ac:spMk id="8" creationId="{7814B0FF-DFAE-4132-BEDC-558F9F41B64D}"/>
          </ac:spMkLst>
        </pc:spChg>
      </pc:sldChg>
      <pc:sldChg chg="addSp delSp modSp new mod modClrScheme chgLayout">
        <pc:chgData name="Rowley Christopher" userId="1b95c130-33fa-4dc1-9877-5177b8ae60df" providerId="ADAL" clId="{7DF8DF84-E056-42C4-97A6-CE0F51D0DD64}" dt="2021-01-25T19:10:58.162" v="2726" actId="1036"/>
        <pc:sldMkLst>
          <pc:docMk/>
          <pc:sldMk cId="3204348588" sldId="4133"/>
        </pc:sldMkLst>
        <pc:spChg chg="mod">
          <ac:chgData name="Rowley Christopher" userId="1b95c130-33fa-4dc1-9877-5177b8ae60df" providerId="ADAL" clId="{7DF8DF84-E056-42C4-97A6-CE0F51D0DD64}" dt="2021-01-25T19:10:58.162" v="2726" actId="1036"/>
          <ac:spMkLst>
            <pc:docMk/>
            <pc:sldMk cId="3204348588" sldId="4133"/>
            <ac:spMk id="2" creationId="{79B6745A-2273-463A-AEB5-56B84B35692F}"/>
          </ac:spMkLst>
        </pc:spChg>
        <pc:spChg chg="del">
          <ac:chgData name="Rowley Christopher" userId="1b95c130-33fa-4dc1-9877-5177b8ae60df" providerId="ADAL" clId="{7DF8DF84-E056-42C4-97A6-CE0F51D0DD64}" dt="2021-01-25T14:53:13.961" v="1573" actId="478"/>
          <ac:spMkLst>
            <pc:docMk/>
            <pc:sldMk cId="3204348588" sldId="4133"/>
            <ac:spMk id="3" creationId="{A4DA60BF-01FC-462B-BA48-E63D82BC9F58}"/>
          </ac:spMkLst>
        </pc:spChg>
        <pc:spChg chg="add del mod">
          <ac:chgData name="Rowley Christopher" userId="1b95c130-33fa-4dc1-9877-5177b8ae60df" providerId="ADAL" clId="{7DF8DF84-E056-42C4-97A6-CE0F51D0DD64}" dt="2021-01-25T19:10:50.725" v="2678" actId="478"/>
          <ac:spMkLst>
            <pc:docMk/>
            <pc:sldMk cId="3204348588" sldId="4133"/>
            <ac:spMk id="10" creationId="{F1624CB2-1F86-41DB-AFF7-B6759B2EFA82}"/>
          </ac:spMkLst>
        </pc:spChg>
        <pc:picChg chg="add mod">
          <ac:chgData name="Rowley Christopher" userId="1b95c130-33fa-4dc1-9877-5177b8ae60df" providerId="ADAL" clId="{7DF8DF84-E056-42C4-97A6-CE0F51D0DD64}" dt="2021-01-25T19:10:55.144" v="2712" actId="1035"/>
          <ac:picMkLst>
            <pc:docMk/>
            <pc:sldMk cId="3204348588" sldId="4133"/>
            <ac:picMk id="5" creationId="{CB450824-D8D7-42DC-BE03-AE2309EBC0E5}"/>
          </ac:picMkLst>
        </pc:picChg>
      </pc:sldChg>
      <pc:sldChg chg="addSp delSp modSp new del mod">
        <pc:chgData name="Rowley Christopher" userId="1b95c130-33fa-4dc1-9877-5177b8ae60df" providerId="ADAL" clId="{7DF8DF84-E056-42C4-97A6-CE0F51D0DD64}" dt="2021-01-25T16:14:26.041" v="1677" actId="47"/>
        <pc:sldMkLst>
          <pc:docMk/>
          <pc:sldMk cId="4190520220" sldId="4134"/>
        </pc:sldMkLst>
        <pc:picChg chg="add del mod">
          <ac:chgData name="Rowley Christopher" userId="1b95c130-33fa-4dc1-9877-5177b8ae60df" providerId="ADAL" clId="{7DF8DF84-E056-42C4-97A6-CE0F51D0DD64}" dt="2021-01-25T16:14:00.218" v="1672" actId="21"/>
          <ac:picMkLst>
            <pc:docMk/>
            <pc:sldMk cId="4190520220" sldId="4134"/>
            <ac:picMk id="3" creationId="{EDB3A39A-48F3-469F-8192-E0C3A62C002F}"/>
          </ac:picMkLst>
        </pc:picChg>
      </pc:sldChg>
      <pc:sldChg chg="addSp modSp new mod ord">
        <pc:chgData name="Rowley Christopher" userId="1b95c130-33fa-4dc1-9877-5177b8ae60df" providerId="ADAL" clId="{7DF8DF84-E056-42C4-97A6-CE0F51D0DD64}" dt="2021-01-25T16:15:28.814" v="1769" actId="255"/>
        <pc:sldMkLst>
          <pc:docMk/>
          <pc:sldMk cId="768115393" sldId="4135"/>
        </pc:sldMkLst>
        <pc:spChg chg="add mod">
          <ac:chgData name="Rowley Christopher" userId="1b95c130-33fa-4dc1-9877-5177b8ae60df" providerId="ADAL" clId="{7DF8DF84-E056-42C4-97A6-CE0F51D0DD64}" dt="2021-01-25T16:15:28.814" v="1769" actId="255"/>
          <ac:spMkLst>
            <pc:docMk/>
            <pc:sldMk cId="768115393" sldId="4135"/>
            <ac:spMk id="3" creationId="{80EE365B-74B4-4D1D-A14A-B983AA2DB33F}"/>
          </ac:spMkLst>
        </pc:spChg>
        <pc:picChg chg="add mod">
          <ac:chgData name="Rowley Christopher" userId="1b95c130-33fa-4dc1-9877-5177b8ae60df" providerId="ADAL" clId="{7DF8DF84-E056-42C4-97A6-CE0F51D0DD64}" dt="2021-01-25T16:15:21.571" v="1767" actId="1038"/>
          <ac:picMkLst>
            <pc:docMk/>
            <pc:sldMk cId="768115393" sldId="4135"/>
            <ac:picMk id="2" creationId="{F5B355DB-3218-4E14-B793-EE8CA5730613}"/>
          </ac:picMkLst>
        </pc:picChg>
      </pc:sldChg>
      <pc:sldChg chg="add del">
        <pc:chgData name="Rowley Christopher" userId="1b95c130-33fa-4dc1-9877-5177b8ae60df" providerId="ADAL" clId="{7DF8DF84-E056-42C4-97A6-CE0F51D0DD64}" dt="2021-01-25T16:16:13.443" v="1772"/>
        <pc:sldMkLst>
          <pc:docMk/>
          <pc:sldMk cId="3694519253" sldId="4136"/>
        </pc:sldMkLst>
      </pc:sldChg>
      <pc:sldChg chg="addSp delSp modSp new mod ord modClrScheme chgLayout">
        <pc:chgData name="Rowley Christopher" userId="1b95c130-33fa-4dc1-9877-5177b8ae60df" providerId="ADAL" clId="{7DF8DF84-E056-42C4-97A6-CE0F51D0DD64}" dt="2021-01-26T07:15:55.539" v="3075"/>
        <pc:sldMkLst>
          <pc:docMk/>
          <pc:sldMk cId="2339416999" sldId="4137"/>
        </pc:sldMkLst>
        <pc:spChg chg="mod ord">
          <ac:chgData name="Rowley Christopher" userId="1b95c130-33fa-4dc1-9877-5177b8ae60df" providerId="ADAL" clId="{7DF8DF84-E056-42C4-97A6-CE0F51D0DD64}" dt="2021-01-25T16:21:19.185" v="1852" actId="20577"/>
          <ac:spMkLst>
            <pc:docMk/>
            <pc:sldMk cId="2339416999" sldId="4137"/>
            <ac:spMk id="2" creationId="{5182A881-DA75-4A73-96FB-D1209B308D38}"/>
          </ac:spMkLst>
        </pc:spChg>
        <pc:spChg chg="del mod ord">
          <ac:chgData name="Rowley Christopher" userId="1b95c130-33fa-4dc1-9877-5177b8ae60df" providerId="ADAL" clId="{7DF8DF84-E056-42C4-97A6-CE0F51D0DD64}" dt="2021-01-25T16:21:16.381" v="1845" actId="700"/>
          <ac:spMkLst>
            <pc:docMk/>
            <pc:sldMk cId="2339416999" sldId="4137"/>
            <ac:spMk id="3" creationId="{F1BDB4AA-3C2F-4256-BCE0-D856FC8D16DF}"/>
          </ac:spMkLst>
        </pc:spChg>
        <pc:spChg chg="del mod ord">
          <ac:chgData name="Rowley Christopher" userId="1b95c130-33fa-4dc1-9877-5177b8ae60df" providerId="ADAL" clId="{7DF8DF84-E056-42C4-97A6-CE0F51D0DD64}" dt="2021-01-25T16:21:16.381" v="1845" actId="700"/>
          <ac:spMkLst>
            <pc:docMk/>
            <pc:sldMk cId="2339416999" sldId="4137"/>
            <ac:spMk id="4" creationId="{72C05C5C-B104-47BA-A932-1D5913B87D01}"/>
          </ac:spMkLst>
        </pc:spChg>
        <pc:spChg chg="mod ord">
          <ac:chgData name="Rowley Christopher" userId="1b95c130-33fa-4dc1-9877-5177b8ae60df" providerId="ADAL" clId="{7DF8DF84-E056-42C4-97A6-CE0F51D0DD64}" dt="2021-01-25T16:21:16.381" v="1845" actId="700"/>
          <ac:spMkLst>
            <pc:docMk/>
            <pc:sldMk cId="2339416999" sldId="4137"/>
            <ac:spMk id="5" creationId="{DC5BF59D-1FF3-440B-8A93-E868EEB2437C}"/>
          </ac:spMkLst>
        </pc:spChg>
        <pc:spChg chg="add mod ord">
          <ac:chgData name="Rowley Christopher" userId="1b95c130-33fa-4dc1-9877-5177b8ae60df" providerId="ADAL" clId="{7DF8DF84-E056-42C4-97A6-CE0F51D0DD64}" dt="2021-01-25T16:21:52.413" v="2006" actId="113"/>
          <ac:spMkLst>
            <pc:docMk/>
            <pc:sldMk cId="2339416999" sldId="4137"/>
            <ac:spMk id="6" creationId="{F1023256-2132-4769-AEE1-13D8ABA5F1F2}"/>
          </ac:spMkLst>
        </pc:spChg>
        <pc:spChg chg="add mod ord">
          <ac:chgData name="Rowley Christopher" userId="1b95c130-33fa-4dc1-9877-5177b8ae60df" providerId="ADAL" clId="{7DF8DF84-E056-42C4-97A6-CE0F51D0DD64}" dt="2021-01-25T16:22:27.194" v="2132" actId="20577"/>
          <ac:spMkLst>
            <pc:docMk/>
            <pc:sldMk cId="2339416999" sldId="4137"/>
            <ac:spMk id="7" creationId="{AE7B8B93-1D96-4B0D-8FDC-8464475FE5ED}"/>
          </ac:spMkLst>
        </pc:spChg>
        <pc:spChg chg="add mod ord">
          <ac:chgData name="Rowley Christopher" userId="1b95c130-33fa-4dc1-9877-5177b8ae60df" providerId="ADAL" clId="{7DF8DF84-E056-42C4-97A6-CE0F51D0DD64}" dt="2021-01-25T16:22:08.272" v="2065" actId="20577"/>
          <ac:spMkLst>
            <pc:docMk/>
            <pc:sldMk cId="2339416999" sldId="4137"/>
            <ac:spMk id="8" creationId="{1B11ADB8-EDFC-4CB5-AF76-6C5DB34C724E}"/>
          </ac:spMkLst>
        </pc:spChg>
        <pc:spChg chg="add mod ord">
          <ac:chgData name="Rowley Christopher" userId="1b95c130-33fa-4dc1-9877-5177b8ae60df" providerId="ADAL" clId="{7DF8DF84-E056-42C4-97A6-CE0F51D0DD64}" dt="2021-01-25T16:22:57.930" v="2261" actId="20577"/>
          <ac:spMkLst>
            <pc:docMk/>
            <pc:sldMk cId="2339416999" sldId="4137"/>
            <ac:spMk id="9" creationId="{2ADE41A4-4C66-481A-A9D0-2B32316EAB0A}"/>
          </ac:spMkLst>
        </pc:spChg>
        <pc:spChg chg="add mod ord">
          <ac:chgData name="Rowley Christopher" userId="1b95c130-33fa-4dc1-9877-5177b8ae60df" providerId="ADAL" clId="{7DF8DF84-E056-42C4-97A6-CE0F51D0DD64}" dt="2021-01-25T16:23:58.918" v="2416" actId="20577"/>
          <ac:spMkLst>
            <pc:docMk/>
            <pc:sldMk cId="2339416999" sldId="4137"/>
            <ac:spMk id="10" creationId="{296B600D-EF10-408F-B179-EC14D0373524}"/>
          </ac:spMkLst>
        </pc:spChg>
      </pc:sldChg>
      <pc:sldChg chg="modSp new mod">
        <pc:chgData name="Rowley Christopher" userId="1b95c130-33fa-4dc1-9877-5177b8ae60df" providerId="ADAL" clId="{7DF8DF84-E056-42C4-97A6-CE0F51D0DD64}" dt="2021-01-25T16:25:00.487" v="2482" actId="20577"/>
        <pc:sldMkLst>
          <pc:docMk/>
          <pc:sldMk cId="2979348377" sldId="4138"/>
        </pc:sldMkLst>
        <pc:spChg chg="mod">
          <ac:chgData name="Rowley Christopher" userId="1b95c130-33fa-4dc1-9877-5177b8ae60df" providerId="ADAL" clId="{7DF8DF84-E056-42C4-97A6-CE0F51D0DD64}" dt="2021-01-25T16:25:00.487" v="2482" actId="20577"/>
          <ac:spMkLst>
            <pc:docMk/>
            <pc:sldMk cId="2979348377" sldId="4138"/>
            <ac:spMk id="2" creationId="{92774C11-A55F-48BF-8A32-39488F5C51DB}"/>
          </ac:spMkLst>
        </pc:spChg>
      </pc:sldChg>
      <pc:sldChg chg="addSp delSp modSp add mod">
        <pc:chgData name="Rowley Christopher" userId="1b95c130-33fa-4dc1-9877-5177b8ae60df" providerId="ADAL" clId="{7DF8DF84-E056-42C4-97A6-CE0F51D0DD64}" dt="2021-01-26T08:12:57.827" v="3308" actId="20577"/>
        <pc:sldMkLst>
          <pc:docMk/>
          <pc:sldMk cId="142064949" sldId="4139"/>
        </pc:sldMkLst>
        <pc:spChg chg="del">
          <ac:chgData name="Rowley Christopher" userId="1b95c130-33fa-4dc1-9877-5177b8ae60df" providerId="ADAL" clId="{7DF8DF84-E056-42C4-97A6-CE0F51D0DD64}" dt="2021-01-25T16:26:54.339" v="2650" actId="478"/>
          <ac:spMkLst>
            <pc:docMk/>
            <pc:sldMk cId="142064949" sldId="4139"/>
            <ac:spMk id="28" creationId="{295BAD00-1E0F-1543-8A10-B0E52C3E51F9}"/>
          </ac:spMkLst>
        </pc:spChg>
        <pc:spChg chg="del">
          <ac:chgData name="Rowley Christopher" userId="1b95c130-33fa-4dc1-9877-5177b8ae60df" providerId="ADAL" clId="{7DF8DF84-E056-42C4-97A6-CE0F51D0DD64}" dt="2021-01-25T16:26:54.339" v="2650" actId="478"/>
          <ac:spMkLst>
            <pc:docMk/>
            <pc:sldMk cId="142064949" sldId="4139"/>
            <ac:spMk id="29" creationId="{0146DF97-265C-D648-A055-384DA80E2160}"/>
          </ac:spMkLst>
        </pc:spChg>
        <pc:spChg chg="del">
          <ac:chgData name="Rowley Christopher" userId="1b95c130-33fa-4dc1-9877-5177b8ae60df" providerId="ADAL" clId="{7DF8DF84-E056-42C4-97A6-CE0F51D0DD64}" dt="2021-01-25T16:26:54.339" v="2650" actId="478"/>
          <ac:spMkLst>
            <pc:docMk/>
            <pc:sldMk cId="142064949" sldId="4139"/>
            <ac:spMk id="30" creationId="{D40425DC-3DDE-824A-AC19-5671A8BF3CFA}"/>
          </ac:spMkLst>
        </pc:spChg>
        <pc:spChg chg="del">
          <ac:chgData name="Rowley Christopher" userId="1b95c130-33fa-4dc1-9877-5177b8ae60df" providerId="ADAL" clId="{7DF8DF84-E056-42C4-97A6-CE0F51D0DD64}" dt="2021-01-25T16:26:54.339" v="2650" actId="478"/>
          <ac:spMkLst>
            <pc:docMk/>
            <pc:sldMk cId="142064949" sldId="4139"/>
            <ac:spMk id="31" creationId="{3C6B3012-4786-BA4B-BE8D-08A4D53493E2}"/>
          </ac:spMkLst>
        </pc:spChg>
        <pc:spChg chg="del">
          <ac:chgData name="Rowley Christopher" userId="1b95c130-33fa-4dc1-9877-5177b8ae60df" providerId="ADAL" clId="{7DF8DF84-E056-42C4-97A6-CE0F51D0DD64}" dt="2021-01-25T16:26:54.339" v="2650" actId="478"/>
          <ac:spMkLst>
            <pc:docMk/>
            <pc:sldMk cId="142064949" sldId="4139"/>
            <ac:spMk id="33" creationId="{A0ACE86C-4C32-044F-91AB-7FA2D9DA669C}"/>
          </ac:spMkLst>
        </pc:spChg>
        <pc:spChg chg="del">
          <ac:chgData name="Rowley Christopher" userId="1b95c130-33fa-4dc1-9877-5177b8ae60df" providerId="ADAL" clId="{7DF8DF84-E056-42C4-97A6-CE0F51D0DD64}" dt="2021-01-25T16:26:54.339" v="2650" actId="478"/>
          <ac:spMkLst>
            <pc:docMk/>
            <pc:sldMk cId="142064949" sldId="4139"/>
            <ac:spMk id="35" creationId="{F4E437D6-A616-804E-B798-0C617A58FE61}"/>
          </ac:spMkLst>
        </pc:spChg>
        <pc:spChg chg="add mod">
          <ac:chgData name="Rowley Christopher" userId="1b95c130-33fa-4dc1-9877-5177b8ae60df" providerId="ADAL" clId="{7DF8DF84-E056-42C4-97A6-CE0F51D0DD64}" dt="2021-01-25T16:27:25.675" v="2665" actId="14100"/>
          <ac:spMkLst>
            <pc:docMk/>
            <pc:sldMk cId="142064949" sldId="4139"/>
            <ac:spMk id="39" creationId="{C69D7065-E513-448A-B20C-DBAA60269D23}"/>
          </ac:spMkLst>
        </pc:spChg>
        <pc:spChg chg="del">
          <ac:chgData name="Rowley Christopher" userId="1b95c130-33fa-4dc1-9877-5177b8ae60df" providerId="ADAL" clId="{7DF8DF84-E056-42C4-97A6-CE0F51D0DD64}" dt="2021-01-25T16:26:54.339" v="2650" actId="478"/>
          <ac:spMkLst>
            <pc:docMk/>
            <pc:sldMk cId="142064949" sldId="4139"/>
            <ac:spMk id="40" creationId="{A0F9E843-8466-FD48-B189-81264DC0F34C}"/>
          </ac:spMkLst>
        </pc:spChg>
        <pc:spChg chg="del">
          <ac:chgData name="Rowley Christopher" userId="1b95c130-33fa-4dc1-9877-5177b8ae60df" providerId="ADAL" clId="{7DF8DF84-E056-42C4-97A6-CE0F51D0DD64}" dt="2021-01-25T16:26:54.339" v="2650" actId="478"/>
          <ac:spMkLst>
            <pc:docMk/>
            <pc:sldMk cId="142064949" sldId="4139"/>
            <ac:spMk id="41" creationId="{4B77D95A-B6CB-0746-A9EA-3750C47FFFAE}"/>
          </ac:spMkLst>
        </pc:spChg>
        <pc:spChg chg="del">
          <ac:chgData name="Rowley Christopher" userId="1b95c130-33fa-4dc1-9877-5177b8ae60df" providerId="ADAL" clId="{7DF8DF84-E056-42C4-97A6-CE0F51D0DD64}" dt="2021-01-25T16:26:54.339" v="2650" actId="478"/>
          <ac:spMkLst>
            <pc:docMk/>
            <pc:sldMk cId="142064949" sldId="4139"/>
            <ac:spMk id="42" creationId="{6B7E3E1E-6D85-F041-A4FD-B70C74A9CAB4}"/>
          </ac:spMkLst>
        </pc:spChg>
        <pc:spChg chg="del">
          <ac:chgData name="Rowley Christopher" userId="1b95c130-33fa-4dc1-9877-5177b8ae60df" providerId="ADAL" clId="{7DF8DF84-E056-42C4-97A6-CE0F51D0DD64}" dt="2021-01-25T16:26:54.339" v="2650" actId="478"/>
          <ac:spMkLst>
            <pc:docMk/>
            <pc:sldMk cId="142064949" sldId="4139"/>
            <ac:spMk id="43" creationId="{7F1C1AC9-F07F-7346-9AC7-5E083F900124}"/>
          </ac:spMkLst>
        </pc:spChg>
        <pc:spChg chg="add mod">
          <ac:chgData name="Rowley Christopher" userId="1b95c130-33fa-4dc1-9877-5177b8ae60df" providerId="ADAL" clId="{7DF8DF84-E056-42C4-97A6-CE0F51D0DD64}" dt="2021-01-26T08:12:57.827" v="3308" actId="20577"/>
          <ac:spMkLst>
            <pc:docMk/>
            <pc:sldMk cId="142064949" sldId="4139"/>
            <ac:spMk id="47" creationId="{C79E7CE4-9958-47D8-89DD-0DAC49D02F23}"/>
          </ac:spMkLst>
        </pc:spChg>
        <pc:spChg chg="del topLvl">
          <ac:chgData name="Rowley Christopher" userId="1b95c130-33fa-4dc1-9877-5177b8ae60df" providerId="ADAL" clId="{7DF8DF84-E056-42C4-97A6-CE0F51D0DD64}" dt="2021-01-25T16:27:02.764" v="2654" actId="478"/>
          <ac:spMkLst>
            <pc:docMk/>
            <pc:sldMk cId="142064949" sldId="4139"/>
            <ac:spMk id="49" creationId="{75CE6AE3-E4FB-8642-9C57-6F84A6F7A8A4}"/>
          </ac:spMkLst>
        </pc:spChg>
        <pc:spChg chg="del mod topLvl">
          <ac:chgData name="Rowley Christopher" userId="1b95c130-33fa-4dc1-9877-5177b8ae60df" providerId="ADAL" clId="{7DF8DF84-E056-42C4-97A6-CE0F51D0DD64}" dt="2021-01-25T16:27:04.440" v="2657" actId="478"/>
          <ac:spMkLst>
            <pc:docMk/>
            <pc:sldMk cId="142064949" sldId="4139"/>
            <ac:spMk id="55" creationId="{865E6425-63EF-AA42-98E3-BD222830D932}"/>
          </ac:spMkLst>
        </pc:spChg>
        <pc:grpChg chg="del">
          <ac:chgData name="Rowley Christopher" userId="1b95c130-33fa-4dc1-9877-5177b8ae60df" providerId="ADAL" clId="{7DF8DF84-E056-42C4-97A6-CE0F51D0DD64}" dt="2021-01-25T16:26:59.974" v="2652" actId="478"/>
          <ac:grpSpMkLst>
            <pc:docMk/>
            <pc:sldMk cId="142064949" sldId="4139"/>
            <ac:grpSpMk id="2" creationId="{CDB8183B-E5CB-6D41-9CD6-B8E1965D9996}"/>
          </ac:grpSpMkLst>
        </pc:grpChg>
        <pc:grpChg chg="del">
          <ac:chgData name="Rowley Christopher" userId="1b95c130-33fa-4dc1-9877-5177b8ae60df" providerId="ADAL" clId="{7DF8DF84-E056-42C4-97A6-CE0F51D0DD64}" dt="2021-01-25T16:27:02.764" v="2654" actId="478"/>
          <ac:grpSpMkLst>
            <pc:docMk/>
            <pc:sldMk cId="142064949" sldId="4139"/>
            <ac:grpSpMk id="3" creationId="{0C7252C7-B995-5E45-B953-3FAB958701CC}"/>
          </ac:grpSpMkLst>
        </pc:grpChg>
        <pc:grpChg chg="del">
          <ac:chgData name="Rowley Christopher" userId="1b95c130-33fa-4dc1-9877-5177b8ae60df" providerId="ADAL" clId="{7DF8DF84-E056-42C4-97A6-CE0F51D0DD64}" dt="2021-01-25T16:27:03.292" v="2655" actId="478"/>
          <ac:grpSpMkLst>
            <pc:docMk/>
            <pc:sldMk cId="142064949" sldId="4139"/>
            <ac:grpSpMk id="4" creationId="{3C1F0B66-606C-0940-A309-226C09C22020}"/>
          </ac:grpSpMkLst>
        </pc:grpChg>
        <pc:grpChg chg="del">
          <ac:chgData name="Rowley Christopher" userId="1b95c130-33fa-4dc1-9877-5177b8ae60df" providerId="ADAL" clId="{7DF8DF84-E056-42C4-97A6-CE0F51D0DD64}" dt="2021-01-25T16:27:05.659" v="2658" actId="478"/>
          <ac:grpSpMkLst>
            <pc:docMk/>
            <pc:sldMk cId="142064949" sldId="4139"/>
            <ac:grpSpMk id="5" creationId="{E77E0ABF-B407-304C-8EC2-096CDFD26B08}"/>
          </ac:grpSpMkLst>
        </pc:grpChg>
        <pc:grpChg chg="del">
          <ac:chgData name="Rowley Christopher" userId="1b95c130-33fa-4dc1-9877-5177b8ae60df" providerId="ADAL" clId="{7DF8DF84-E056-42C4-97A6-CE0F51D0DD64}" dt="2021-01-25T16:26:54.339" v="2650" actId="478"/>
          <ac:grpSpMkLst>
            <pc:docMk/>
            <pc:sldMk cId="142064949" sldId="4139"/>
            <ac:grpSpMk id="6" creationId="{A792A48E-19C4-FB45-868B-0A0134DE8C2B}"/>
          </ac:grpSpMkLst>
        </pc:grpChg>
        <pc:grpChg chg="del">
          <ac:chgData name="Rowley Christopher" userId="1b95c130-33fa-4dc1-9877-5177b8ae60df" providerId="ADAL" clId="{7DF8DF84-E056-42C4-97A6-CE0F51D0DD64}" dt="2021-01-25T16:26:57.641" v="2651" actId="478"/>
          <ac:grpSpMkLst>
            <pc:docMk/>
            <pc:sldMk cId="142064949" sldId="4139"/>
            <ac:grpSpMk id="7" creationId="{99CA547A-7348-4041-A60E-F4D15482D838}"/>
          </ac:grpSpMkLst>
        </pc:grpChg>
        <pc:grpChg chg="del mod">
          <ac:chgData name="Rowley Christopher" userId="1b95c130-33fa-4dc1-9877-5177b8ae60df" providerId="ADAL" clId="{7DF8DF84-E056-42C4-97A6-CE0F51D0DD64}" dt="2021-01-25T16:27:07.569" v="2660" actId="478"/>
          <ac:grpSpMkLst>
            <pc:docMk/>
            <pc:sldMk cId="142064949" sldId="4139"/>
            <ac:grpSpMk id="8" creationId="{F63D1946-D3E2-3948-B24E-7967BEF7AF28}"/>
          </ac:grpSpMkLst>
        </pc:grpChg>
        <pc:grpChg chg="del">
          <ac:chgData name="Rowley Christopher" userId="1b95c130-33fa-4dc1-9877-5177b8ae60df" providerId="ADAL" clId="{7DF8DF84-E056-42C4-97A6-CE0F51D0DD64}" dt="2021-01-25T16:26:54.339" v="2650" actId="478"/>
          <ac:grpSpMkLst>
            <pc:docMk/>
            <pc:sldMk cId="142064949" sldId="4139"/>
            <ac:grpSpMk id="9" creationId="{2AB70BC3-77B2-5044-9AB3-CCD367C95899}"/>
          </ac:grpSpMkLst>
        </pc:grpChg>
        <pc:picChg chg="del mod">
          <ac:chgData name="Rowley Christopher" userId="1b95c130-33fa-4dc1-9877-5177b8ae60df" providerId="ADAL" clId="{7DF8DF84-E056-42C4-97A6-CE0F51D0DD64}" dt="2021-01-25T16:26:50.901" v="2649" actId="21"/>
          <ac:picMkLst>
            <pc:docMk/>
            <pc:sldMk cId="142064949" sldId="4139"/>
            <ac:picMk id="10" creationId="{404F2AF2-03D3-4EB5-A87A-D4997F6205C0}"/>
          </ac:picMkLst>
        </pc:picChg>
        <pc:picChg chg="add mod">
          <ac:chgData name="Rowley Christopher" userId="1b95c130-33fa-4dc1-9877-5177b8ae60df" providerId="ADAL" clId="{7DF8DF84-E056-42C4-97A6-CE0F51D0DD64}" dt="2021-01-25T16:27:09.898" v="2662" actId="1076"/>
          <ac:picMkLst>
            <pc:docMk/>
            <pc:sldMk cId="142064949" sldId="4139"/>
            <ac:picMk id="38" creationId="{28BA9535-2DB0-49BB-BD44-CB336E8D7ACF}"/>
          </ac:picMkLst>
        </pc:picChg>
      </pc:sldChg>
      <pc:sldChg chg="modSp add mod">
        <pc:chgData name="Rowley Christopher" userId="1b95c130-33fa-4dc1-9877-5177b8ae60df" providerId="ADAL" clId="{7DF8DF84-E056-42C4-97A6-CE0F51D0DD64}" dt="2021-01-26T08:12:33.464" v="3300" actId="20577"/>
        <pc:sldMkLst>
          <pc:docMk/>
          <pc:sldMk cId="866633571" sldId="4140"/>
        </pc:sldMkLst>
        <pc:spChg chg="mod">
          <ac:chgData name="Rowley Christopher" userId="1b95c130-33fa-4dc1-9877-5177b8ae60df" providerId="ADAL" clId="{7DF8DF84-E056-42C4-97A6-CE0F51D0DD64}" dt="2021-01-26T07:32:58.450" v="3270" actId="20577"/>
          <ac:spMkLst>
            <pc:docMk/>
            <pc:sldMk cId="866633571" sldId="4140"/>
            <ac:spMk id="21" creationId="{3749F56C-53DC-3248-8B3A-B9713EFFA7F8}"/>
          </ac:spMkLst>
        </pc:spChg>
        <pc:spChg chg="mod">
          <ac:chgData name="Rowley Christopher" userId="1b95c130-33fa-4dc1-9877-5177b8ae60df" providerId="ADAL" clId="{7DF8DF84-E056-42C4-97A6-CE0F51D0DD64}" dt="2021-01-26T08:12:33.464" v="3300" actId="20577"/>
          <ac:spMkLst>
            <pc:docMk/>
            <pc:sldMk cId="866633571" sldId="4140"/>
            <ac:spMk id="32" creationId="{E114DAFA-5A7A-9A45-B60A-6353A08372D2}"/>
          </ac:spMkLst>
        </pc:spChg>
      </pc:sldChg>
      <pc:sldChg chg="add">
        <pc:chgData name="Rowley Christopher" userId="1b95c130-33fa-4dc1-9877-5177b8ae60df" providerId="ADAL" clId="{7DF8DF84-E056-42C4-97A6-CE0F51D0DD64}" dt="2021-01-26T07:17:39.483" v="3077"/>
        <pc:sldMkLst>
          <pc:docMk/>
          <pc:sldMk cId="3438872642" sldId="4141"/>
        </pc:sldMkLst>
      </pc:sldChg>
      <pc:sldChg chg="add">
        <pc:chgData name="Rowley Christopher" userId="1b95c130-33fa-4dc1-9877-5177b8ae60df" providerId="ADAL" clId="{7DF8DF84-E056-42C4-97A6-CE0F51D0DD64}" dt="2021-01-26T07:19:46.332" v="3081"/>
        <pc:sldMkLst>
          <pc:docMk/>
          <pc:sldMk cId="2013370861" sldId="4142"/>
        </pc:sldMkLst>
      </pc:sldChg>
      <pc:sldChg chg="addSp delSp modSp new mod modAnim chgLayout">
        <pc:chgData name="Rowley Christopher" userId="1b95c130-33fa-4dc1-9877-5177b8ae60df" providerId="ADAL" clId="{7DF8DF84-E056-42C4-97A6-CE0F51D0DD64}" dt="2021-01-26T09:13:10.222" v="3317"/>
        <pc:sldMkLst>
          <pc:docMk/>
          <pc:sldMk cId="3871739599" sldId="4143"/>
        </pc:sldMkLst>
        <pc:spChg chg="add mod">
          <ac:chgData name="Rowley Christopher" userId="1b95c130-33fa-4dc1-9877-5177b8ae60df" providerId="ADAL" clId="{7DF8DF84-E056-42C4-97A6-CE0F51D0DD64}" dt="2021-01-26T07:27:56.095" v="3125" actId="1076"/>
          <ac:spMkLst>
            <pc:docMk/>
            <pc:sldMk cId="3871739599" sldId="4143"/>
            <ac:spMk id="2" creationId="{67CEB37B-46AF-2540-881C-8F306D11C379}"/>
          </ac:spMkLst>
        </pc:spChg>
        <pc:spChg chg="add mod">
          <ac:chgData name="Rowley Christopher" userId="1b95c130-33fa-4dc1-9877-5177b8ae60df" providerId="ADAL" clId="{7DF8DF84-E056-42C4-97A6-CE0F51D0DD64}" dt="2021-01-26T07:27:59.834" v="3126" actId="1076"/>
          <ac:spMkLst>
            <pc:docMk/>
            <pc:sldMk cId="3871739599" sldId="4143"/>
            <ac:spMk id="3" creationId="{3DA5AFE5-8F0B-E643-BAFD-14B3DD7F950C}"/>
          </ac:spMkLst>
        </pc:spChg>
        <pc:spChg chg="add del mod">
          <ac:chgData name="Rowley Christopher" userId="1b95c130-33fa-4dc1-9877-5177b8ae60df" providerId="ADAL" clId="{7DF8DF84-E056-42C4-97A6-CE0F51D0DD64}" dt="2021-01-26T07:26:30.341" v="3094"/>
          <ac:spMkLst>
            <pc:docMk/>
            <pc:sldMk cId="3871739599" sldId="4143"/>
            <ac:spMk id="4" creationId="{17E2D7D1-051C-442F-9FD1-B3934CB0DF3B}"/>
          </ac:spMkLst>
        </pc:spChg>
        <pc:spChg chg="add mod">
          <ac:chgData name="Rowley Christopher" userId="1b95c130-33fa-4dc1-9877-5177b8ae60df" providerId="ADAL" clId="{7DF8DF84-E056-42C4-97A6-CE0F51D0DD64}" dt="2021-01-26T09:11:58.421" v="3314" actId="1076"/>
          <ac:spMkLst>
            <pc:docMk/>
            <pc:sldMk cId="3871739599" sldId="4143"/>
            <ac:spMk id="5" creationId="{C98EB959-15BC-4032-A43E-079B72766386}"/>
          </ac:spMkLst>
        </pc:spChg>
        <pc:spChg chg="add mod">
          <ac:chgData name="Rowley Christopher" userId="1b95c130-33fa-4dc1-9877-5177b8ae60df" providerId="ADAL" clId="{7DF8DF84-E056-42C4-97A6-CE0F51D0DD64}" dt="2021-01-26T09:11:57.752" v="3313" actId="1076"/>
          <ac:spMkLst>
            <pc:docMk/>
            <pc:sldMk cId="3871739599" sldId="4143"/>
            <ac:spMk id="6" creationId="{EFD53503-07B4-4AB4-B94A-4E198DFD4D57}"/>
          </ac:spMkLst>
        </pc:spChg>
      </pc:sldChg>
      <pc:sldChg chg="addSp delSp modSp new mod delAnim modAnim">
        <pc:chgData name="Rowley Christopher" userId="1b95c130-33fa-4dc1-9877-5177b8ae60df" providerId="ADAL" clId="{7DF8DF84-E056-42C4-97A6-CE0F51D0DD64}" dt="2021-01-26T09:13:49.379" v="3324"/>
        <pc:sldMkLst>
          <pc:docMk/>
          <pc:sldMk cId="3478123708" sldId="4144"/>
        </pc:sldMkLst>
        <pc:spChg chg="add del mod">
          <ac:chgData name="Rowley Christopher" userId="1b95c130-33fa-4dc1-9877-5177b8ae60df" providerId="ADAL" clId="{7DF8DF84-E056-42C4-97A6-CE0F51D0DD64}" dt="2021-01-26T09:13:20.369" v="3318" actId="478"/>
          <ac:spMkLst>
            <pc:docMk/>
            <pc:sldMk cId="3478123708" sldId="4144"/>
            <ac:spMk id="2" creationId="{5E53641F-6A1C-4892-9CCF-9D9257484147}"/>
          </ac:spMkLst>
        </pc:spChg>
        <pc:spChg chg="add del mod">
          <ac:chgData name="Rowley Christopher" userId="1b95c130-33fa-4dc1-9877-5177b8ae60df" providerId="ADAL" clId="{7DF8DF84-E056-42C4-97A6-CE0F51D0DD64}" dt="2021-01-26T09:13:20.369" v="3318" actId="478"/>
          <ac:spMkLst>
            <pc:docMk/>
            <pc:sldMk cId="3478123708" sldId="4144"/>
            <ac:spMk id="3" creationId="{0B34AE72-F850-43B1-A344-F804DA593476}"/>
          </ac:spMkLst>
        </pc:spChg>
        <pc:spChg chg="add mod">
          <ac:chgData name="Rowley Christopher" userId="1b95c130-33fa-4dc1-9877-5177b8ae60df" providerId="ADAL" clId="{7DF8DF84-E056-42C4-97A6-CE0F51D0DD64}" dt="2021-01-26T07:28:43.468" v="3132" actId="14100"/>
          <ac:spMkLst>
            <pc:docMk/>
            <pc:sldMk cId="3478123708" sldId="4144"/>
            <ac:spMk id="4" creationId="{A5B42C65-F22C-4439-AF56-BAD43B1F8139}"/>
          </ac:spMkLst>
        </pc:spChg>
        <pc:spChg chg="add mod">
          <ac:chgData name="Rowley Christopher" userId="1b95c130-33fa-4dc1-9877-5177b8ae60df" providerId="ADAL" clId="{7DF8DF84-E056-42C4-97A6-CE0F51D0DD64}" dt="2021-01-26T07:28:37.817" v="3131" actId="1076"/>
          <ac:spMkLst>
            <pc:docMk/>
            <pc:sldMk cId="3478123708" sldId="4144"/>
            <ac:spMk id="5" creationId="{1226069B-3A74-4F5D-8E8D-676CA055B9B7}"/>
          </ac:spMkLst>
        </pc:spChg>
        <pc:spChg chg="add mod">
          <ac:chgData name="Rowley Christopher" userId="1b95c130-33fa-4dc1-9877-5177b8ae60df" providerId="ADAL" clId="{7DF8DF84-E056-42C4-97A6-CE0F51D0DD64}" dt="2021-01-26T09:13:20.694" v="3319"/>
          <ac:spMkLst>
            <pc:docMk/>
            <pc:sldMk cId="3478123708" sldId="4144"/>
            <ac:spMk id="6" creationId="{076D1EA1-D607-40A5-A19B-DB25033A8EC9}"/>
          </ac:spMkLst>
        </pc:spChg>
        <pc:spChg chg="add mod">
          <ac:chgData name="Rowley Christopher" userId="1b95c130-33fa-4dc1-9877-5177b8ae60df" providerId="ADAL" clId="{7DF8DF84-E056-42C4-97A6-CE0F51D0DD64}" dt="2021-01-26T09:13:20.694" v="3319"/>
          <ac:spMkLst>
            <pc:docMk/>
            <pc:sldMk cId="3478123708" sldId="4144"/>
            <ac:spMk id="7" creationId="{D574A408-6CB8-446F-8BC6-C5BC46F7A9BA}"/>
          </ac:spMkLst>
        </pc:spChg>
      </pc:sldChg>
      <pc:sldChg chg="addSp delSp modSp new mod delAnim modAnim">
        <pc:chgData name="Rowley Christopher" userId="1b95c130-33fa-4dc1-9877-5177b8ae60df" providerId="ADAL" clId="{7DF8DF84-E056-42C4-97A6-CE0F51D0DD64}" dt="2021-01-26T09:13:54.359" v="3325"/>
        <pc:sldMkLst>
          <pc:docMk/>
          <pc:sldMk cId="37991912" sldId="4145"/>
        </pc:sldMkLst>
        <pc:spChg chg="add mod">
          <ac:chgData name="Rowley Christopher" userId="1b95c130-33fa-4dc1-9877-5177b8ae60df" providerId="ADAL" clId="{7DF8DF84-E056-42C4-97A6-CE0F51D0DD64}" dt="2021-01-26T07:29:19.322" v="3143" actId="1076"/>
          <ac:spMkLst>
            <pc:docMk/>
            <pc:sldMk cId="37991912" sldId="4145"/>
            <ac:spMk id="2" creationId="{51626F3E-62BF-4473-B39A-759F431C5B54}"/>
          </ac:spMkLst>
        </pc:spChg>
        <pc:spChg chg="add mod">
          <ac:chgData name="Rowley Christopher" userId="1b95c130-33fa-4dc1-9877-5177b8ae60df" providerId="ADAL" clId="{7DF8DF84-E056-42C4-97A6-CE0F51D0DD64}" dt="2021-01-26T07:29:19.322" v="3143" actId="1076"/>
          <ac:spMkLst>
            <pc:docMk/>
            <pc:sldMk cId="37991912" sldId="4145"/>
            <ac:spMk id="3" creationId="{4DFABA98-0EF4-454E-B57A-E738E83EF6BF}"/>
          </ac:spMkLst>
        </pc:spChg>
        <pc:spChg chg="add del mod">
          <ac:chgData name="Rowley Christopher" userId="1b95c130-33fa-4dc1-9877-5177b8ae60df" providerId="ADAL" clId="{7DF8DF84-E056-42C4-97A6-CE0F51D0DD64}" dt="2021-01-26T09:13:24.958" v="3320" actId="478"/>
          <ac:spMkLst>
            <pc:docMk/>
            <pc:sldMk cId="37991912" sldId="4145"/>
            <ac:spMk id="4" creationId="{48F070EB-9719-4518-B794-500EEFB847AB}"/>
          </ac:spMkLst>
        </pc:spChg>
        <pc:spChg chg="add del mod">
          <ac:chgData name="Rowley Christopher" userId="1b95c130-33fa-4dc1-9877-5177b8ae60df" providerId="ADAL" clId="{7DF8DF84-E056-42C4-97A6-CE0F51D0DD64}" dt="2021-01-26T09:13:24.958" v="3320" actId="478"/>
          <ac:spMkLst>
            <pc:docMk/>
            <pc:sldMk cId="37991912" sldId="4145"/>
            <ac:spMk id="5" creationId="{289B5793-B733-49B7-82F6-F6C558AF64B9}"/>
          </ac:spMkLst>
        </pc:spChg>
        <pc:spChg chg="add mod">
          <ac:chgData name="Rowley Christopher" userId="1b95c130-33fa-4dc1-9877-5177b8ae60df" providerId="ADAL" clId="{7DF8DF84-E056-42C4-97A6-CE0F51D0DD64}" dt="2021-01-26T09:13:25.238" v="3321"/>
          <ac:spMkLst>
            <pc:docMk/>
            <pc:sldMk cId="37991912" sldId="4145"/>
            <ac:spMk id="6" creationId="{88CC3898-650F-45D5-8808-196EB8A07529}"/>
          </ac:spMkLst>
        </pc:spChg>
        <pc:spChg chg="add mod">
          <ac:chgData name="Rowley Christopher" userId="1b95c130-33fa-4dc1-9877-5177b8ae60df" providerId="ADAL" clId="{7DF8DF84-E056-42C4-97A6-CE0F51D0DD64}" dt="2021-01-26T09:13:25.238" v="3321"/>
          <ac:spMkLst>
            <pc:docMk/>
            <pc:sldMk cId="37991912" sldId="4145"/>
            <ac:spMk id="7" creationId="{7C59FED3-1C80-4964-86AB-1574382202F4}"/>
          </ac:spMkLst>
        </pc:spChg>
      </pc:sldChg>
      <pc:sldChg chg="addSp delSp modSp new mod delAnim modAnim">
        <pc:chgData name="Rowley Christopher" userId="1b95c130-33fa-4dc1-9877-5177b8ae60df" providerId="ADAL" clId="{7DF8DF84-E056-42C4-97A6-CE0F51D0DD64}" dt="2021-01-26T09:14:00.498" v="3326"/>
        <pc:sldMkLst>
          <pc:docMk/>
          <pc:sldMk cId="1927803015" sldId="4146"/>
        </pc:sldMkLst>
        <pc:spChg chg="add del mod">
          <ac:chgData name="Rowley Christopher" userId="1b95c130-33fa-4dc1-9877-5177b8ae60df" providerId="ADAL" clId="{7DF8DF84-E056-42C4-97A6-CE0F51D0DD64}" dt="2021-01-26T09:13:28.750" v="3322" actId="478"/>
          <ac:spMkLst>
            <pc:docMk/>
            <pc:sldMk cId="1927803015" sldId="4146"/>
            <ac:spMk id="2" creationId="{A9CF57BF-B929-4112-9087-F675E26C962C}"/>
          </ac:spMkLst>
        </pc:spChg>
        <pc:spChg chg="add del mod">
          <ac:chgData name="Rowley Christopher" userId="1b95c130-33fa-4dc1-9877-5177b8ae60df" providerId="ADAL" clId="{7DF8DF84-E056-42C4-97A6-CE0F51D0DD64}" dt="2021-01-26T09:13:28.750" v="3322" actId="478"/>
          <ac:spMkLst>
            <pc:docMk/>
            <pc:sldMk cId="1927803015" sldId="4146"/>
            <ac:spMk id="3" creationId="{EA4E5AE2-7703-4576-8AB4-7FD6F78979A8}"/>
          </ac:spMkLst>
        </pc:spChg>
        <pc:spChg chg="add mod">
          <ac:chgData name="Rowley Christopher" userId="1b95c130-33fa-4dc1-9877-5177b8ae60df" providerId="ADAL" clId="{7DF8DF84-E056-42C4-97A6-CE0F51D0DD64}" dt="2021-01-26T07:29:47.477" v="3152" actId="14100"/>
          <ac:spMkLst>
            <pc:docMk/>
            <pc:sldMk cId="1927803015" sldId="4146"/>
            <ac:spMk id="4" creationId="{E016C99B-394A-461A-A94A-E77A2D064AB1}"/>
          </ac:spMkLst>
        </pc:spChg>
        <pc:spChg chg="add mod">
          <ac:chgData name="Rowley Christopher" userId="1b95c130-33fa-4dc1-9877-5177b8ae60df" providerId="ADAL" clId="{7DF8DF84-E056-42C4-97A6-CE0F51D0DD64}" dt="2021-01-26T07:29:44.686" v="3151" actId="14100"/>
          <ac:spMkLst>
            <pc:docMk/>
            <pc:sldMk cId="1927803015" sldId="4146"/>
            <ac:spMk id="5" creationId="{44F58F2C-1DC6-4448-B1F1-3BEA685DCBE8}"/>
          </ac:spMkLst>
        </pc:spChg>
        <pc:spChg chg="add mod">
          <ac:chgData name="Rowley Christopher" userId="1b95c130-33fa-4dc1-9877-5177b8ae60df" providerId="ADAL" clId="{7DF8DF84-E056-42C4-97A6-CE0F51D0DD64}" dt="2021-01-26T09:13:28.972" v="3323"/>
          <ac:spMkLst>
            <pc:docMk/>
            <pc:sldMk cId="1927803015" sldId="4146"/>
            <ac:spMk id="6" creationId="{94C679E5-FDF2-48F0-B2CF-04E80CF1EDA0}"/>
          </ac:spMkLst>
        </pc:spChg>
        <pc:spChg chg="add mod">
          <ac:chgData name="Rowley Christopher" userId="1b95c130-33fa-4dc1-9877-5177b8ae60df" providerId="ADAL" clId="{7DF8DF84-E056-42C4-97A6-CE0F51D0DD64}" dt="2021-01-26T09:13:28.972" v="3323"/>
          <ac:spMkLst>
            <pc:docMk/>
            <pc:sldMk cId="1927803015" sldId="4146"/>
            <ac:spMk id="7" creationId="{2C786BE0-78F9-45B6-952C-38DF03F2F1DE}"/>
          </ac:spMkLst>
        </pc:spChg>
      </pc:sldChg>
      <pc:sldChg chg="addSp modSp new mod modAnim">
        <pc:chgData name="Rowley Christopher" userId="1b95c130-33fa-4dc1-9877-5177b8ae60df" providerId="ADAL" clId="{7DF8DF84-E056-42C4-97A6-CE0F51D0DD64}" dt="2021-01-26T09:14:14.533" v="3328"/>
        <pc:sldMkLst>
          <pc:docMk/>
          <pc:sldMk cId="2078070449" sldId="4147"/>
        </pc:sldMkLst>
        <pc:spChg chg="add mod">
          <ac:chgData name="Rowley Christopher" userId="1b95c130-33fa-4dc1-9877-5177b8ae60df" providerId="ADAL" clId="{7DF8DF84-E056-42C4-97A6-CE0F51D0DD64}" dt="2021-01-26T07:29:29.229" v="3147"/>
          <ac:spMkLst>
            <pc:docMk/>
            <pc:sldMk cId="2078070449" sldId="4147"/>
            <ac:spMk id="2" creationId="{D06EDF23-6B60-47C0-8136-C2CC2059E6E3}"/>
          </ac:spMkLst>
        </pc:spChg>
        <pc:spChg chg="add mod">
          <ac:chgData name="Rowley Christopher" userId="1b95c130-33fa-4dc1-9877-5177b8ae60df" providerId="ADAL" clId="{7DF8DF84-E056-42C4-97A6-CE0F51D0DD64}" dt="2021-01-26T07:29:29.229" v="3147"/>
          <ac:spMkLst>
            <pc:docMk/>
            <pc:sldMk cId="2078070449" sldId="4147"/>
            <ac:spMk id="3" creationId="{961FC827-1D63-4871-B9FF-AE09E5DEBF33}"/>
          </ac:spMkLst>
        </pc:spChg>
        <pc:spChg chg="add mod">
          <ac:chgData name="Rowley Christopher" userId="1b95c130-33fa-4dc1-9877-5177b8ae60df" providerId="ADAL" clId="{7DF8DF84-E056-42C4-97A6-CE0F51D0DD64}" dt="2021-01-26T07:30:10.491" v="3155" actId="1076"/>
          <ac:spMkLst>
            <pc:docMk/>
            <pc:sldMk cId="2078070449" sldId="4147"/>
            <ac:spMk id="4" creationId="{140B399C-034E-40B7-BA33-58DDAE5D5C47}"/>
          </ac:spMkLst>
        </pc:spChg>
        <pc:spChg chg="add mod">
          <ac:chgData name="Rowley Christopher" userId="1b95c130-33fa-4dc1-9877-5177b8ae60df" providerId="ADAL" clId="{7DF8DF84-E056-42C4-97A6-CE0F51D0DD64}" dt="2021-01-26T07:30:15.227" v="3156" actId="14100"/>
          <ac:spMkLst>
            <pc:docMk/>
            <pc:sldMk cId="2078070449" sldId="4147"/>
            <ac:spMk id="5" creationId="{77FB5B53-39E9-418D-AD70-6E1C46817087}"/>
          </ac:spMkLst>
        </pc:spChg>
      </pc:sldChg>
      <pc:sldMasterChg chg="add addSldLayout">
        <pc:chgData name="Rowley Christopher" userId="1b95c130-33fa-4dc1-9877-5177b8ae60df" providerId="ADAL" clId="{7DF8DF84-E056-42C4-97A6-CE0F51D0DD64}" dt="2021-01-21T12:56:48.847" v="159" actId="27028"/>
        <pc:sldMasterMkLst>
          <pc:docMk/>
          <pc:sldMasterMk cId="4088778141" sldId="2147483660"/>
        </pc:sldMasterMkLst>
        <pc:sldLayoutChg chg="add">
          <pc:chgData name="Rowley Christopher" userId="1b95c130-33fa-4dc1-9877-5177b8ae60df" providerId="ADAL" clId="{7DF8DF84-E056-42C4-97A6-CE0F51D0DD64}" dt="2021-01-21T12:56:48.847" v="159" actId="27028"/>
          <pc:sldLayoutMkLst>
            <pc:docMk/>
            <pc:sldMasterMk cId="4088778141" sldId="2147483660"/>
            <pc:sldLayoutMk cId="915957264" sldId="2147483661"/>
          </pc:sldLayoutMkLst>
        </pc:sldLayoutChg>
        <pc:sldLayoutChg chg="add">
          <pc:chgData name="Rowley Christopher" userId="1b95c130-33fa-4dc1-9877-5177b8ae60df" providerId="ADAL" clId="{7DF8DF84-E056-42C4-97A6-CE0F51D0DD64}" dt="2021-01-21T12:56:44.333" v="157" actId="27028"/>
          <pc:sldLayoutMkLst>
            <pc:docMk/>
            <pc:sldMasterMk cId="4088778141" sldId="2147483660"/>
            <pc:sldLayoutMk cId="3004192492" sldId="2147483662"/>
          </pc:sldLayoutMkLst>
        </pc:sldLayoutChg>
      </pc:sldMasterChg>
      <pc:sldMasterChg chg="delSldLayout">
        <pc:chgData name="Rowley Christopher" userId="1b95c130-33fa-4dc1-9877-5177b8ae60df" providerId="ADAL" clId="{7DF8DF84-E056-42C4-97A6-CE0F51D0DD64}" dt="2021-01-25T19:11:51.337" v="2730" actId="47"/>
        <pc:sldMasterMkLst>
          <pc:docMk/>
          <pc:sldMasterMk cId="3612514049" sldId="2147486062"/>
        </pc:sldMasterMkLst>
        <pc:sldLayoutChg chg="del">
          <pc:chgData name="Rowley Christopher" userId="1b95c130-33fa-4dc1-9877-5177b8ae60df" providerId="ADAL" clId="{7DF8DF84-E056-42C4-97A6-CE0F51D0DD64}" dt="2021-01-25T14:33:12.094" v="1148" actId="47"/>
          <pc:sldLayoutMkLst>
            <pc:docMk/>
            <pc:sldMasterMk cId="3612514049" sldId="2147486062"/>
            <pc:sldLayoutMk cId="3281621742" sldId="2147486104"/>
          </pc:sldLayoutMkLst>
        </pc:sldLayoutChg>
        <pc:sldLayoutChg chg="del">
          <pc:chgData name="Rowley Christopher" userId="1b95c130-33fa-4dc1-9877-5177b8ae60df" providerId="ADAL" clId="{7DF8DF84-E056-42C4-97A6-CE0F51D0DD64}" dt="2021-01-25T14:34:52.754" v="1234" actId="2696"/>
          <pc:sldLayoutMkLst>
            <pc:docMk/>
            <pc:sldMasterMk cId="3612514049" sldId="2147486062"/>
            <pc:sldLayoutMk cId="1256396329" sldId="2147486107"/>
          </pc:sldLayoutMkLst>
        </pc:sldLayoutChg>
        <pc:sldLayoutChg chg="del">
          <pc:chgData name="Rowley Christopher" userId="1b95c130-33fa-4dc1-9877-5177b8ae60df" providerId="ADAL" clId="{7DF8DF84-E056-42C4-97A6-CE0F51D0DD64}" dt="2021-01-25T08:33:25.558" v="846" actId="47"/>
          <pc:sldLayoutMkLst>
            <pc:docMk/>
            <pc:sldMasterMk cId="3612514049" sldId="2147486062"/>
            <pc:sldLayoutMk cId="1244529862" sldId="2147486108"/>
          </pc:sldLayoutMkLst>
        </pc:sldLayoutChg>
        <pc:sldLayoutChg chg="del">
          <pc:chgData name="Rowley Christopher" userId="1b95c130-33fa-4dc1-9877-5177b8ae60df" providerId="ADAL" clId="{7DF8DF84-E056-42C4-97A6-CE0F51D0DD64}" dt="2021-01-25T19:11:51.337" v="2730" actId="47"/>
          <pc:sldLayoutMkLst>
            <pc:docMk/>
            <pc:sldMasterMk cId="3612514049" sldId="2147486062"/>
            <pc:sldLayoutMk cId="3456602035" sldId="2147486111"/>
          </pc:sldLayoutMkLst>
        </pc:sldLayoutChg>
        <pc:sldLayoutChg chg="del">
          <pc:chgData name="Rowley Christopher" userId="1b95c130-33fa-4dc1-9877-5177b8ae60df" providerId="ADAL" clId="{7DF8DF84-E056-42C4-97A6-CE0F51D0DD64}" dt="2021-01-25T16:08:52.184" v="1577" actId="47"/>
          <pc:sldLayoutMkLst>
            <pc:docMk/>
            <pc:sldMasterMk cId="3612514049" sldId="2147486062"/>
            <pc:sldLayoutMk cId="1567834808" sldId="2147486113"/>
          </pc:sldLayoutMkLst>
        </pc:sldLayoutChg>
        <pc:sldLayoutChg chg="del">
          <pc:chgData name="Rowley Christopher" userId="1b95c130-33fa-4dc1-9877-5177b8ae60df" providerId="ADAL" clId="{7DF8DF84-E056-42C4-97A6-CE0F51D0DD64}" dt="2021-01-25T16:08:52.184" v="1577" actId="47"/>
          <pc:sldLayoutMkLst>
            <pc:docMk/>
            <pc:sldMasterMk cId="3612514049" sldId="2147486062"/>
            <pc:sldLayoutMk cId="286559821" sldId="2147486115"/>
          </pc:sldLayoutMkLst>
        </pc:sldLayoutChg>
        <pc:sldLayoutChg chg="del">
          <pc:chgData name="Rowley Christopher" userId="1b95c130-33fa-4dc1-9877-5177b8ae60df" providerId="ADAL" clId="{7DF8DF84-E056-42C4-97A6-CE0F51D0DD64}" dt="2021-01-25T16:08:52.184" v="1577" actId="47"/>
          <pc:sldLayoutMkLst>
            <pc:docMk/>
            <pc:sldMasterMk cId="3612514049" sldId="2147486062"/>
            <pc:sldLayoutMk cId="710842639" sldId="2147486116"/>
          </pc:sldLayoutMkLst>
        </pc:sldLayoutChg>
        <pc:sldLayoutChg chg="del">
          <pc:chgData name="Rowley Christopher" userId="1b95c130-33fa-4dc1-9877-5177b8ae60df" providerId="ADAL" clId="{7DF8DF84-E056-42C4-97A6-CE0F51D0DD64}" dt="2021-01-25T16:09:01.246" v="1578" actId="2696"/>
          <pc:sldLayoutMkLst>
            <pc:docMk/>
            <pc:sldMasterMk cId="3612514049" sldId="2147486062"/>
            <pc:sldLayoutMk cId="4222695016" sldId="2147486117"/>
          </pc:sldLayoutMkLst>
        </pc:sldLayoutChg>
        <pc:sldLayoutChg chg="del">
          <pc:chgData name="Rowley Christopher" userId="1b95c130-33fa-4dc1-9877-5177b8ae60df" providerId="ADAL" clId="{7DF8DF84-E056-42C4-97A6-CE0F51D0DD64}" dt="2021-01-25T16:16:57.536" v="1776" actId="47"/>
          <pc:sldLayoutMkLst>
            <pc:docMk/>
            <pc:sldMasterMk cId="3612514049" sldId="2147486062"/>
            <pc:sldLayoutMk cId="2753089328" sldId="2147486118"/>
          </pc:sldLayoutMkLst>
        </pc:sldLayoutChg>
        <pc:sldLayoutChg chg="del">
          <pc:chgData name="Rowley Christopher" userId="1b95c130-33fa-4dc1-9877-5177b8ae60df" providerId="ADAL" clId="{7DF8DF84-E056-42C4-97A6-CE0F51D0DD64}" dt="2021-01-25T16:17:07.255" v="1777" actId="47"/>
          <pc:sldLayoutMkLst>
            <pc:docMk/>
            <pc:sldMasterMk cId="3612514049" sldId="2147486062"/>
            <pc:sldLayoutMk cId="2885372646" sldId="2147486120"/>
          </pc:sldLayoutMkLst>
        </pc:sldLayoutChg>
        <pc:sldLayoutChg chg="del">
          <pc:chgData name="Rowley Christopher" userId="1b95c130-33fa-4dc1-9877-5177b8ae60df" providerId="ADAL" clId="{7DF8DF84-E056-42C4-97A6-CE0F51D0DD64}" dt="2021-01-25T16:17:26.157" v="1778" actId="47"/>
          <pc:sldLayoutMkLst>
            <pc:docMk/>
            <pc:sldMasterMk cId="3612514049" sldId="2147486062"/>
            <pc:sldLayoutMk cId="908271952" sldId="2147486123"/>
          </pc:sldLayoutMkLst>
        </pc:sldLayoutChg>
        <pc:sldLayoutChg chg="del">
          <pc:chgData name="Rowley Christopher" userId="1b95c130-33fa-4dc1-9877-5177b8ae60df" providerId="ADAL" clId="{7DF8DF84-E056-42C4-97A6-CE0F51D0DD64}" dt="2021-01-25T16:17:39.797" v="1779" actId="47"/>
          <pc:sldLayoutMkLst>
            <pc:docMk/>
            <pc:sldMasterMk cId="3612514049" sldId="2147486062"/>
            <pc:sldLayoutMk cId="494060418" sldId="2147486126"/>
          </pc:sldLayoutMkLst>
        </pc:sldLayoutChg>
        <pc:sldLayoutChg chg="del">
          <pc:chgData name="Rowley Christopher" userId="1b95c130-33fa-4dc1-9877-5177b8ae60df" providerId="ADAL" clId="{7DF8DF84-E056-42C4-97A6-CE0F51D0DD64}" dt="2021-01-25T16:18:21.958" v="1784" actId="47"/>
          <pc:sldLayoutMkLst>
            <pc:docMk/>
            <pc:sldMasterMk cId="3612514049" sldId="2147486062"/>
            <pc:sldLayoutMk cId="2777085470" sldId="2147486128"/>
          </pc:sldLayoutMkLst>
        </pc:sldLayoutChg>
        <pc:sldLayoutChg chg="del">
          <pc:chgData name="Rowley Christopher" userId="1b95c130-33fa-4dc1-9877-5177b8ae60df" providerId="ADAL" clId="{7DF8DF84-E056-42C4-97A6-CE0F51D0DD64}" dt="2021-01-25T16:18:21.958" v="1784" actId="47"/>
          <pc:sldLayoutMkLst>
            <pc:docMk/>
            <pc:sldMasterMk cId="3612514049" sldId="2147486062"/>
            <pc:sldLayoutMk cId="2280919212" sldId="2147486129"/>
          </pc:sldLayoutMkLst>
        </pc:sldLayoutChg>
        <pc:sldLayoutChg chg="del">
          <pc:chgData name="Rowley Christopher" userId="1b95c130-33fa-4dc1-9877-5177b8ae60df" providerId="ADAL" clId="{7DF8DF84-E056-42C4-97A6-CE0F51D0DD64}" dt="2021-01-25T16:18:23.999" v="1785" actId="47"/>
          <pc:sldLayoutMkLst>
            <pc:docMk/>
            <pc:sldMasterMk cId="3612514049" sldId="2147486062"/>
            <pc:sldLayoutMk cId="3490000296" sldId="2147486130"/>
          </pc:sldLayoutMkLst>
        </pc:sldLayoutChg>
        <pc:sldLayoutChg chg="del">
          <pc:chgData name="Rowley Christopher" userId="1b95c130-33fa-4dc1-9877-5177b8ae60df" providerId="ADAL" clId="{7DF8DF84-E056-42C4-97A6-CE0F51D0DD64}" dt="2021-01-25T16:18:26.330" v="1786" actId="47"/>
          <pc:sldLayoutMkLst>
            <pc:docMk/>
            <pc:sldMasterMk cId="3612514049" sldId="2147486062"/>
            <pc:sldLayoutMk cId="2077486653" sldId="2147486131"/>
          </pc:sldLayoutMkLst>
        </pc:sldLayoutChg>
        <pc:sldLayoutChg chg="del">
          <pc:chgData name="Rowley Christopher" userId="1b95c130-33fa-4dc1-9877-5177b8ae60df" providerId="ADAL" clId="{7DF8DF84-E056-42C4-97A6-CE0F51D0DD64}" dt="2021-01-25T14:34:52.754" v="1234" actId="2696"/>
          <pc:sldLayoutMkLst>
            <pc:docMk/>
            <pc:sldMasterMk cId="3612514049" sldId="2147486062"/>
            <pc:sldLayoutMk cId="136397250" sldId="2147486133"/>
          </pc:sldLayoutMkLst>
        </pc:sldLayoutChg>
      </pc:sldMasterChg>
      <pc:sldMasterChg chg="add addSldLayout">
        <pc:chgData name="Rowley Christopher" userId="1b95c130-33fa-4dc1-9877-5177b8ae60df" providerId="ADAL" clId="{7DF8DF84-E056-42C4-97A6-CE0F51D0DD64}" dt="2021-01-21T13:17:56.558" v="765" actId="27028"/>
        <pc:sldMasterMkLst>
          <pc:docMk/>
          <pc:sldMasterMk cId="3612514049" sldId="2147486101"/>
        </pc:sldMasterMkLst>
        <pc:sldLayoutChg chg="add">
          <pc:chgData name="Rowley Christopher" userId="1b95c130-33fa-4dc1-9877-5177b8ae60df" providerId="ADAL" clId="{7DF8DF84-E056-42C4-97A6-CE0F51D0DD64}" dt="2021-01-21T13:17:56.558" v="765" actId="27028"/>
          <pc:sldLayoutMkLst>
            <pc:docMk/>
            <pc:sldMasterMk cId="3612514049" sldId="2147486101"/>
            <pc:sldLayoutMk cId="3555801739" sldId="2147486102"/>
          </pc:sldLayoutMkLst>
        </pc:sldLayoutChg>
      </pc:sldMasterChg>
      <pc:sldMasterChg chg="delSldLayout">
        <pc:chgData name="Rowley Christopher" userId="1b95c130-33fa-4dc1-9877-5177b8ae60df" providerId="ADAL" clId="{7DF8DF84-E056-42C4-97A6-CE0F51D0DD64}" dt="2021-01-25T14:34:52.754" v="1234" actId="2696"/>
        <pc:sldMasterMkLst>
          <pc:docMk/>
          <pc:sldMasterMk cId="2563676908" sldId="2147486134"/>
        </pc:sldMasterMkLst>
        <pc:sldLayoutChg chg="del">
          <pc:chgData name="Rowley Christopher" userId="1b95c130-33fa-4dc1-9877-5177b8ae60df" providerId="ADAL" clId="{7DF8DF84-E056-42C4-97A6-CE0F51D0DD64}" dt="2021-01-25T14:34:52.754" v="1234" actId="2696"/>
          <pc:sldLayoutMkLst>
            <pc:docMk/>
            <pc:sldMasterMk cId="2563676908" sldId="2147486134"/>
            <pc:sldLayoutMk cId="228360577" sldId="2147486154"/>
          </pc:sldLayoutMkLst>
        </pc:sldLayoutChg>
        <pc:sldLayoutChg chg="del">
          <pc:chgData name="Rowley Christopher" userId="1b95c130-33fa-4dc1-9877-5177b8ae60df" providerId="ADAL" clId="{7DF8DF84-E056-42C4-97A6-CE0F51D0DD64}" dt="2021-01-25T14:34:52.754" v="1234" actId="2696"/>
          <pc:sldLayoutMkLst>
            <pc:docMk/>
            <pc:sldMasterMk cId="2563676908" sldId="2147486134"/>
            <pc:sldLayoutMk cId="2213783648" sldId="2147486155"/>
          </pc:sldLayoutMkLst>
        </pc:sldLayoutChg>
        <pc:sldLayoutChg chg="del">
          <pc:chgData name="Rowley Christopher" userId="1b95c130-33fa-4dc1-9877-5177b8ae60df" providerId="ADAL" clId="{7DF8DF84-E056-42C4-97A6-CE0F51D0DD64}" dt="2021-01-25T14:29:55.066" v="1122" actId="2696"/>
          <pc:sldLayoutMkLst>
            <pc:docMk/>
            <pc:sldMasterMk cId="2563676908" sldId="2147486134"/>
            <pc:sldLayoutMk cId="2975276951" sldId="2147486156"/>
          </pc:sldLayoutMkLst>
        </pc:sldLayoutChg>
      </pc:sldMasterChg>
    </pc:docChg>
  </pc:docChgLst>
  <pc:docChgLst>
    <pc:chgData name="Christopher Rowley" userId="1b95c130-33fa-4dc1-9877-5177b8ae60df" providerId="ADAL" clId="{01B2F506-E441-4586-A66A-66C611030A24}"/>
    <pc:docChg chg="custSel addSld delSld modSld sldOrd delMainMaster">
      <pc:chgData name="Christopher Rowley" userId="1b95c130-33fa-4dc1-9877-5177b8ae60df" providerId="ADAL" clId="{01B2F506-E441-4586-A66A-66C611030A24}" dt="2021-03-16T07:05:26.808" v="616" actId="729"/>
      <pc:docMkLst>
        <pc:docMk/>
      </pc:docMkLst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584025277" sldId="260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3460858357" sldId="279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010123138" sldId="281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672867727" sldId="282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3865773042" sldId="283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3188586362" sldId="284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4142983108" sldId="291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090790281" sldId="292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4052074892" sldId="293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191028610" sldId="317"/>
        </pc:sldMkLst>
      </pc:sldChg>
      <pc:sldChg chg="add del">
        <pc:chgData name="Christopher Rowley" userId="1b95c130-33fa-4dc1-9877-5177b8ae60df" providerId="ADAL" clId="{01B2F506-E441-4586-A66A-66C611030A24}" dt="2021-03-12T13:37:06.639" v="602"/>
        <pc:sldMkLst>
          <pc:docMk/>
          <pc:sldMk cId="412698575" sldId="360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4066163759" sldId="364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561392622" sldId="371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4214565797" sldId="372"/>
        </pc:sldMkLst>
      </pc:sldChg>
      <pc:sldChg chg="del">
        <pc:chgData name="Christopher Rowley" userId="1b95c130-33fa-4dc1-9877-5177b8ae60df" providerId="ADAL" clId="{01B2F506-E441-4586-A66A-66C611030A24}" dt="2021-03-12T13:26:52.033" v="197" actId="47"/>
        <pc:sldMkLst>
          <pc:docMk/>
          <pc:sldMk cId="878151242" sldId="374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115897583" sldId="376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3092453284" sldId="388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4220188314" sldId="418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907875238" sldId="419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254716020" sldId="424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3240336301" sldId="425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386316970" sldId="426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577720075" sldId="481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4225877150" sldId="575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560349298" sldId="823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334595264" sldId="1007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091779662" sldId="2989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680848917" sldId="3001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956606484" sldId="3019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582352793" sldId="3029"/>
        </pc:sldMkLst>
      </pc:sldChg>
      <pc:sldChg chg="add">
        <pc:chgData name="Christopher Rowley" userId="1b95c130-33fa-4dc1-9877-5177b8ae60df" providerId="ADAL" clId="{01B2F506-E441-4586-A66A-66C611030A24}" dt="2021-03-12T13:37:06.639" v="602"/>
        <pc:sldMkLst>
          <pc:docMk/>
          <pc:sldMk cId="3587297910" sldId="3251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0" sldId="3252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158625136" sldId="4121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0" sldId="4122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883677995" sldId="4125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510728835" sldId="4126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603553550" sldId="4127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883676941" sldId="4129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3173858193" sldId="4131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672429208" sldId="4132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3204348588" sldId="4133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768115393" sldId="4135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3694519253" sldId="4136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339416999" sldId="4137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013370861" sldId="4142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900513754" sldId="4148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993245367" sldId="4149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4216778638" sldId="4150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266932764" sldId="4151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127552302" sldId="4152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046351723" sldId="4153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223457172" sldId="4154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782453834" sldId="4155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3660181552" sldId="4156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598744494" sldId="4157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117184206" sldId="4158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2810359814" sldId="4159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846955850" sldId="4160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880163093" sldId="4161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380452486" sldId="4162"/>
        </pc:sldMkLst>
      </pc:sldChg>
      <pc:sldChg chg="del">
        <pc:chgData name="Christopher Rowley" userId="1b95c130-33fa-4dc1-9877-5177b8ae60df" providerId="ADAL" clId="{01B2F506-E441-4586-A66A-66C611030A24}" dt="2021-03-12T13:26:56.114" v="198" actId="47"/>
        <pc:sldMkLst>
          <pc:docMk/>
          <pc:sldMk cId="1639966773" sldId="4163"/>
        </pc:sldMkLst>
      </pc:sldChg>
      <pc:sldChg chg="addSp delSp modSp new mod">
        <pc:chgData name="Christopher Rowley" userId="1b95c130-33fa-4dc1-9877-5177b8ae60df" providerId="ADAL" clId="{01B2F506-E441-4586-A66A-66C611030A24}" dt="2021-03-12T13:37:26.144" v="611" actId="1035"/>
        <pc:sldMkLst>
          <pc:docMk/>
          <pc:sldMk cId="2206083599" sldId="4164"/>
        </pc:sldMkLst>
        <pc:spChg chg="del mod">
          <ac:chgData name="Christopher Rowley" userId="1b95c130-33fa-4dc1-9877-5177b8ae60df" providerId="ADAL" clId="{01B2F506-E441-4586-A66A-66C611030A24}" dt="2021-03-12T13:25:39.177" v="31" actId="478"/>
          <ac:spMkLst>
            <pc:docMk/>
            <pc:sldMk cId="2206083599" sldId="4164"/>
            <ac:spMk id="2" creationId="{F7DCC491-942B-4F65-B284-AF19569B5930}"/>
          </ac:spMkLst>
        </pc:spChg>
        <pc:spChg chg="del mod">
          <ac:chgData name="Christopher Rowley" userId="1b95c130-33fa-4dc1-9877-5177b8ae60df" providerId="ADAL" clId="{01B2F506-E441-4586-A66A-66C611030A24}" dt="2021-03-12T13:26:47.844" v="196" actId="478"/>
          <ac:spMkLst>
            <pc:docMk/>
            <pc:sldMk cId="2206083599" sldId="4164"/>
            <ac:spMk id="3" creationId="{248B3FFE-5545-4AD5-93A6-37D754FA527A}"/>
          </ac:spMkLst>
        </pc:spChg>
        <pc:spChg chg="add del mod">
          <ac:chgData name="Christopher Rowley" userId="1b95c130-33fa-4dc1-9877-5177b8ae60df" providerId="ADAL" clId="{01B2F506-E441-4586-A66A-66C611030A24}" dt="2021-03-12T13:25:41.230" v="33" actId="478"/>
          <ac:spMkLst>
            <pc:docMk/>
            <pc:sldMk cId="2206083599" sldId="4164"/>
            <ac:spMk id="6" creationId="{5702A30E-993E-4003-8C63-1E92CD418C74}"/>
          </ac:spMkLst>
        </pc:spChg>
        <pc:picChg chg="add mod">
          <ac:chgData name="Christopher Rowley" userId="1b95c130-33fa-4dc1-9877-5177b8ae60df" providerId="ADAL" clId="{01B2F506-E441-4586-A66A-66C611030A24}" dt="2021-03-12T13:37:26.144" v="611" actId="1035"/>
          <ac:picMkLst>
            <pc:docMk/>
            <pc:sldMk cId="2206083599" sldId="4164"/>
            <ac:picMk id="8" creationId="{F248F714-9B60-4F99-B625-4252B11CB8C1}"/>
          </ac:picMkLst>
        </pc:picChg>
        <pc:picChg chg="add del mod ord">
          <ac:chgData name="Christopher Rowley" userId="1b95c130-33fa-4dc1-9877-5177b8ae60df" providerId="ADAL" clId="{01B2F506-E441-4586-A66A-66C611030A24}" dt="2021-03-12T13:27:51.321" v="320" actId="478"/>
          <ac:picMkLst>
            <pc:docMk/>
            <pc:sldMk cId="2206083599" sldId="4164"/>
            <ac:picMk id="10" creationId="{F71D62A8-63B0-4940-A38D-8E0FC9C26B6C}"/>
          </ac:picMkLst>
        </pc:picChg>
        <pc:picChg chg="add mod">
          <ac:chgData name="Christopher Rowley" userId="1b95c130-33fa-4dc1-9877-5177b8ae60df" providerId="ADAL" clId="{01B2F506-E441-4586-A66A-66C611030A24}" dt="2021-03-12T13:28:08.684" v="324" actId="1076"/>
          <ac:picMkLst>
            <pc:docMk/>
            <pc:sldMk cId="2206083599" sldId="4164"/>
            <ac:picMk id="1026" creationId="{DC4B4848-A81C-4AE5-AEF2-8C3BC4B6E904}"/>
          </ac:picMkLst>
        </pc:picChg>
      </pc:sldChg>
      <pc:sldChg chg="addSp delSp modSp new mod ord modShow">
        <pc:chgData name="Christopher Rowley" userId="1b95c130-33fa-4dc1-9877-5177b8ae60df" providerId="ADAL" clId="{01B2F506-E441-4586-A66A-66C611030A24}" dt="2021-03-16T07:05:26.808" v="616" actId="729"/>
        <pc:sldMkLst>
          <pc:docMk/>
          <pc:sldMk cId="3101113226" sldId="4165"/>
        </pc:sldMkLst>
        <pc:spChg chg="mod">
          <ac:chgData name="Christopher Rowley" userId="1b95c130-33fa-4dc1-9877-5177b8ae60df" providerId="ADAL" clId="{01B2F506-E441-4586-A66A-66C611030A24}" dt="2021-03-12T13:35:10.375" v="515" actId="20577"/>
          <ac:spMkLst>
            <pc:docMk/>
            <pc:sldMk cId="3101113226" sldId="4165"/>
            <ac:spMk id="2" creationId="{831D84C4-B7EA-444D-959F-DB02A0884E64}"/>
          </ac:spMkLst>
        </pc:spChg>
        <pc:picChg chg="add del mod">
          <ac:chgData name="Christopher Rowley" userId="1b95c130-33fa-4dc1-9877-5177b8ae60df" providerId="ADAL" clId="{01B2F506-E441-4586-A66A-66C611030A24}" dt="2021-03-12T13:31:27.993" v="404" actId="478"/>
          <ac:picMkLst>
            <pc:docMk/>
            <pc:sldMk cId="3101113226" sldId="4165"/>
            <ac:picMk id="4098" creationId="{2C3A0F59-0AA4-4485-87F3-DBCC0C917F11}"/>
          </ac:picMkLst>
        </pc:picChg>
      </pc:sldChg>
      <pc:sldChg chg="addSp delSp modSp new mod ord">
        <pc:chgData name="Christopher Rowley" userId="1b95c130-33fa-4dc1-9877-5177b8ae60df" providerId="ADAL" clId="{01B2F506-E441-4586-A66A-66C611030A24}" dt="2021-03-12T13:30:09.399" v="359"/>
        <pc:sldMkLst>
          <pc:docMk/>
          <pc:sldMk cId="1875013937" sldId="4166"/>
        </pc:sldMkLst>
        <pc:spChg chg="mod">
          <ac:chgData name="Christopher Rowley" userId="1b95c130-33fa-4dc1-9877-5177b8ae60df" providerId="ADAL" clId="{01B2F506-E441-4586-A66A-66C611030A24}" dt="2021-03-12T13:29:01.485" v="352" actId="1076"/>
          <ac:spMkLst>
            <pc:docMk/>
            <pc:sldMk cId="1875013937" sldId="4166"/>
            <ac:spMk id="2" creationId="{02173208-6477-4E58-B6AF-1512B4C4803C}"/>
          </ac:spMkLst>
        </pc:spChg>
        <pc:picChg chg="add del mod">
          <ac:chgData name="Christopher Rowley" userId="1b95c130-33fa-4dc1-9877-5177b8ae60df" providerId="ADAL" clId="{01B2F506-E441-4586-A66A-66C611030A24}" dt="2021-03-12T13:30:02.164" v="356" actId="478"/>
          <ac:picMkLst>
            <pc:docMk/>
            <pc:sldMk cId="1875013937" sldId="4166"/>
            <ac:picMk id="6" creationId="{AB2A8605-C5B7-453A-9919-0BB395653A3F}"/>
          </ac:picMkLst>
        </pc:picChg>
        <pc:picChg chg="add">
          <ac:chgData name="Christopher Rowley" userId="1b95c130-33fa-4dc1-9877-5177b8ae60df" providerId="ADAL" clId="{01B2F506-E441-4586-A66A-66C611030A24}" dt="2021-03-12T13:30:04.970" v="357"/>
          <ac:picMkLst>
            <pc:docMk/>
            <pc:sldMk cId="1875013937" sldId="4166"/>
            <ac:picMk id="2050" creationId="{DAC4287C-CFA4-4314-B051-4CD866515F26}"/>
          </ac:picMkLst>
        </pc:picChg>
      </pc:sldChg>
      <pc:sldChg chg="new del">
        <pc:chgData name="Christopher Rowley" userId="1b95c130-33fa-4dc1-9877-5177b8ae60df" providerId="ADAL" clId="{01B2F506-E441-4586-A66A-66C611030A24}" dt="2021-03-12T13:31:31.043" v="405" actId="47"/>
        <pc:sldMkLst>
          <pc:docMk/>
          <pc:sldMk cId="991497893" sldId="4167"/>
        </pc:sldMkLst>
      </pc:sldChg>
      <pc:sldChg chg="addSp delSp modSp new del">
        <pc:chgData name="Christopher Rowley" userId="1b95c130-33fa-4dc1-9877-5177b8ae60df" providerId="ADAL" clId="{01B2F506-E441-4586-A66A-66C611030A24}" dt="2021-03-12T13:37:09.271" v="603" actId="47"/>
        <pc:sldMkLst>
          <pc:docMk/>
          <pc:sldMk cId="1269211890" sldId="4168"/>
        </pc:sldMkLst>
        <pc:picChg chg="add del mod">
          <ac:chgData name="Christopher Rowley" userId="1b95c130-33fa-4dc1-9877-5177b8ae60df" providerId="ADAL" clId="{01B2F506-E441-4586-A66A-66C611030A24}" dt="2021-03-12T13:36:14.242" v="601" actId="478"/>
          <ac:picMkLst>
            <pc:docMk/>
            <pc:sldMk cId="1269211890" sldId="4168"/>
            <ac:picMk id="3074" creationId="{597779BB-972C-4BEB-95C2-D0BD7DCB8A47}"/>
          </ac:picMkLst>
        </pc:picChg>
      </pc:sldChg>
      <pc:sldChg chg="addSp delSp modSp new mod">
        <pc:chgData name="Christopher Rowley" userId="1b95c130-33fa-4dc1-9877-5177b8ae60df" providerId="ADAL" clId="{01B2F506-E441-4586-A66A-66C611030A24}" dt="2021-03-12T13:35:52.732" v="599" actId="20577"/>
        <pc:sldMkLst>
          <pc:docMk/>
          <pc:sldMk cId="2957767905" sldId="4169"/>
        </pc:sldMkLst>
        <pc:spChg chg="mod">
          <ac:chgData name="Christopher Rowley" userId="1b95c130-33fa-4dc1-9877-5177b8ae60df" providerId="ADAL" clId="{01B2F506-E441-4586-A66A-66C611030A24}" dt="2021-03-12T13:35:52.732" v="599" actId="20577"/>
          <ac:spMkLst>
            <pc:docMk/>
            <pc:sldMk cId="2957767905" sldId="4169"/>
            <ac:spMk id="2" creationId="{E5D2CAA4-761E-4544-A28A-E98690B326B3}"/>
          </ac:spMkLst>
        </pc:spChg>
        <pc:picChg chg="add del mod">
          <ac:chgData name="Christopher Rowley" userId="1b95c130-33fa-4dc1-9877-5177b8ae60df" providerId="ADAL" clId="{01B2F506-E441-4586-A66A-66C611030A24}" dt="2021-03-12T13:34:11.468" v="426" actId="478"/>
          <ac:picMkLst>
            <pc:docMk/>
            <pc:sldMk cId="2957767905" sldId="4169"/>
            <ac:picMk id="6" creationId="{AD949A1D-495C-46D3-9827-F30F305E75E4}"/>
          </ac:picMkLst>
        </pc:picChg>
        <pc:picChg chg="add mod">
          <ac:chgData name="Christopher Rowley" userId="1b95c130-33fa-4dc1-9877-5177b8ae60df" providerId="ADAL" clId="{01B2F506-E441-4586-A66A-66C611030A24}" dt="2021-03-12T13:34:29.672" v="430" actId="1076"/>
          <ac:picMkLst>
            <pc:docMk/>
            <pc:sldMk cId="2957767905" sldId="4169"/>
            <ac:picMk id="7" creationId="{EB332886-0FD2-4EB7-A59D-55C5AB9A4938}"/>
          </ac:picMkLst>
        </pc:picChg>
      </pc:sldChg>
      <pc:sldChg chg="modSp new mod">
        <pc:chgData name="Christopher Rowley" userId="1b95c130-33fa-4dc1-9877-5177b8ae60df" providerId="ADAL" clId="{01B2F506-E441-4586-A66A-66C611030A24}" dt="2021-03-12T13:35:41.376" v="573" actId="20577"/>
        <pc:sldMkLst>
          <pc:docMk/>
          <pc:sldMk cId="3929526820" sldId="4170"/>
        </pc:sldMkLst>
        <pc:spChg chg="mod">
          <ac:chgData name="Christopher Rowley" userId="1b95c130-33fa-4dc1-9877-5177b8ae60df" providerId="ADAL" clId="{01B2F506-E441-4586-A66A-66C611030A24}" dt="2021-03-12T13:35:41.376" v="573" actId="20577"/>
          <ac:spMkLst>
            <pc:docMk/>
            <pc:sldMk cId="3929526820" sldId="4170"/>
            <ac:spMk id="2" creationId="{0B3EFE3E-E2B3-4245-BAB8-C1EF4EFFC4AB}"/>
          </ac:spMkLst>
        </pc:spChg>
      </pc:sldChg>
      <pc:sldChg chg="modSp mod">
        <pc:chgData name="Christopher Rowley" userId="1b95c130-33fa-4dc1-9877-5177b8ae60df" providerId="ADAL" clId="{01B2F506-E441-4586-A66A-66C611030A24}" dt="2021-03-15T06:51:19.303" v="615" actId="2711"/>
        <pc:sldMkLst>
          <pc:docMk/>
          <pc:sldMk cId="3868022202" sldId="4171"/>
        </pc:sldMkLst>
        <pc:spChg chg="mod">
          <ac:chgData name="Christopher Rowley" userId="1b95c130-33fa-4dc1-9877-5177b8ae60df" providerId="ADAL" clId="{01B2F506-E441-4586-A66A-66C611030A24}" dt="2021-03-15T06:51:19.303" v="615" actId="2711"/>
          <ac:spMkLst>
            <pc:docMk/>
            <pc:sldMk cId="3868022202" sldId="4171"/>
            <ac:spMk id="3" creationId="{6FDD31C7-7A14-4C06-9ADB-1CAC56469D39}"/>
          </ac:spMkLst>
        </pc:spChg>
        <pc:picChg chg="ord">
          <ac:chgData name="Christopher Rowley" userId="1b95c130-33fa-4dc1-9877-5177b8ae60df" providerId="ADAL" clId="{01B2F506-E441-4586-A66A-66C611030A24}" dt="2021-03-15T06:50:36.460" v="612" actId="171"/>
          <ac:picMkLst>
            <pc:docMk/>
            <pc:sldMk cId="3868022202" sldId="4171"/>
            <ac:picMk id="6" creationId="{F9656ED7-1B35-41FC-BCC8-04383EDCD73C}"/>
          </ac:picMkLst>
        </pc:picChg>
      </pc:sldChg>
      <pc:sldChg chg="modSp mod">
        <pc:chgData name="Christopher Rowley" userId="1b95c130-33fa-4dc1-9877-5177b8ae60df" providerId="ADAL" clId="{01B2F506-E441-4586-A66A-66C611030A24}" dt="2021-03-15T06:51:08.813" v="614" actId="2711"/>
        <pc:sldMkLst>
          <pc:docMk/>
          <pc:sldMk cId="709504432" sldId="4173"/>
        </pc:sldMkLst>
        <pc:spChg chg="mod">
          <ac:chgData name="Christopher Rowley" userId="1b95c130-33fa-4dc1-9877-5177b8ae60df" providerId="ADAL" clId="{01B2F506-E441-4586-A66A-66C611030A24}" dt="2021-03-15T06:51:08.813" v="614" actId="2711"/>
          <ac:spMkLst>
            <pc:docMk/>
            <pc:sldMk cId="709504432" sldId="4173"/>
            <ac:spMk id="3" creationId="{6FDD31C7-7A14-4C06-9ADB-1CAC56469D39}"/>
          </ac:spMkLst>
        </pc:spChg>
      </pc:sldChg>
      <pc:sldMasterChg chg="del delSldLayout">
        <pc:chgData name="Christopher Rowley" userId="1b95c130-33fa-4dc1-9877-5177b8ae60df" providerId="ADAL" clId="{01B2F506-E441-4586-A66A-66C611030A24}" dt="2021-03-12T13:26:56.114" v="198" actId="47"/>
        <pc:sldMasterMkLst>
          <pc:docMk/>
          <pc:sldMasterMk cId="4088778141" sldId="2147483660"/>
        </pc:sldMasterMkLst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4088778141" sldId="2147483660"/>
            <pc:sldLayoutMk cId="915957264" sldId="2147483661"/>
          </pc:sldLayoutMkLst>
        </pc:sldLayoutChg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4088778141" sldId="2147483660"/>
            <pc:sldLayoutMk cId="3004192492" sldId="2147483662"/>
          </pc:sldLayoutMkLst>
        </pc:sldLayoutChg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4088778141" sldId="2147483660"/>
            <pc:sldLayoutMk cId="95578054" sldId="2147486100"/>
          </pc:sldLayoutMkLst>
        </pc:sldLayoutChg>
      </pc:sldMasterChg>
      <pc:sldMasterChg chg="delSldLayout">
        <pc:chgData name="Christopher Rowley" userId="1b95c130-33fa-4dc1-9877-5177b8ae60df" providerId="ADAL" clId="{01B2F506-E441-4586-A66A-66C611030A24}" dt="2021-03-12T13:26:56.114" v="198" actId="47"/>
        <pc:sldMasterMkLst>
          <pc:docMk/>
          <pc:sldMasterMk cId="3612514049" sldId="2147486062"/>
        </pc:sldMasterMkLst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3612514049" sldId="2147486062"/>
            <pc:sldLayoutMk cId="1974508442" sldId="2147486103"/>
          </pc:sldLayoutMkLst>
        </pc:sldLayoutChg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3612514049" sldId="2147486062"/>
            <pc:sldLayoutMk cId="1666963012" sldId="2147486105"/>
          </pc:sldLayoutMkLst>
        </pc:sldLayoutChg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3612514049" sldId="2147486062"/>
            <pc:sldLayoutMk cId="2919161632" sldId="2147486110"/>
          </pc:sldLayoutMkLst>
        </pc:sldLayoutChg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3612514049" sldId="2147486062"/>
            <pc:sldLayoutMk cId="1565572291" sldId="2147486112"/>
          </pc:sldLayoutMkLst>
        </pc:sldLayoutChg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3612514049" sldId="2147486062"/>
            <pc:sldLayoutMk cId="3763591861" sldId="2147486114"/>
          </pc:sldLayoutMkLst>
        </pc:sldLayoutChg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3612514049" sldId="2147486062"/>
            <pc:sldLayoutMk cId="1787560005" sldId="2147486119"/>
          </pc:sldLayoutMkLst>
        </pc:sldLayoutChg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3612514049" sldId="2147486062"/>
            <pc:sldLayoutMk cId="78604162" sldId="2147486196"/>
          </pc:sldLayoutMkLst>
        </pc:sldLayoutChg>
      </pc:sldMasterChg>
      <pc:sldMasterChg chg="delSldLayout">
        <pc:chgData name="Christopher Rowley" userId="1b95c130-33fa-4dc1-9877-5177b8ae60df" providerId="ADAL" clId="{01B2F506-E441-4586-A66A-66C611030A24}" dt="2021-03-12T13:26:56.114" v="198" actId="47"/>
        <pc:sldMasterMkLst>
          <pc:docMk/>
          <pc:sldMasterMk cId="1494968453" sldId="2147486154"/>
        </pc:sldMasterMkLst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1494968453" sldId="2147486154"/>
            <pc:sldLayoutMk cId="2109248923" sldId="2147486174"/>
          </pc:sldLayoutMkLst>
        </pc:sldLayoutChg>
        <pc:sldLayoutChg chg="del">
          <pc:chgData name="Christopher Rowley" userId="1b95c130-33fa-4dc1-9877-5177b8ae60df" providerId="ADAL" clId="{01B2F506-E441-4586-A66A-66C611030A24}" dt="2021-03-12T13:26:56.114" v="198" actId="47"/>
          <pc:sldLayoutMkLst>
            <pc:docMk/>
            <pc:sldMasterMk cId="1494968453" sldId="2147486154"/>
            <pc:sldLayoutMk cId="3550907073" sldId="214748617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7F0F3-A1E5-4380-B634-261422AE48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82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0A7D-D07B-1248-8B72-AE21A56EA04B}" type="datetime1">
              <a:rPr lang="en-US" smtClean="0"/>
              <a:t>3/17/2021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6A07-9C51-40D5-9EDD-0D75448F2C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97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1pPr>
    <a:lvl2pPr marL="51955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2pPr>
    <a:lvl3pPr marL="103909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3pPr>
    <a:lvl4pPr marL="155864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4pPr>
    <a:lvl5pPr marL="207819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5pPr>
    <a:lvl6pPr marL="259774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6pPr>
    <a:lvl7pPr marL="311729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7pPr>
    <a:lvl8pPr marL="363684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8pPr>
    <a:lvl9pPr marL="4156392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31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966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399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88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078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600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0805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920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9182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7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0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7227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0" y="6309321"/>
            <a:ext cx="1204501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96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3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10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6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0436" y="0"/>
            <a:ext cx="4464051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65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97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71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7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7925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1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8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392" y="548681"/>
            <a:ext cx="10945216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3392" y="1508786"/>
            <a:ext cx="10945216" cy="44157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0512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88634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393" y="1509185"/>
            <a:ext cx="10943167" cy="46079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446403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4FA991D2-F95C-4EB3-AD70-63B250E11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5887" y="6388900"/>
            <a:ext cx="1071152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49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6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5768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408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84867" y="728662"/>
            <a:ext cx="8822267" cy="5400679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solidFill>
                  <a:schemeClr val="bg1"/>
                </a:solidFill>
                <a:latin typeface="Rational Display Black" pitchFamily="2" charset="0"/>
                <a:ea typeface="Rational Display Black" pitchFamily="2" charset="0"/>
                <a:cs typeface="Rational Display Black" pitchFamily="2" charset="0"/>
              </a:defRPr>
            </a:lvl1pPr>
          </a:lstStyle>
          <a:p>
            <a:r>
              <a:rPr lang="en-US"/>
              <a:t>BIG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96E54-561D-0F4A-A840-41A8E8D1B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7039" y="6388069"/>
            <a:ext cx="1080000" cy="2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7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6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5768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408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ea kuva ja negateksti">
  <p:cSld name="1_Kapea kuva ja negateksti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464051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30479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2"/>
          </p:nvPr>
        </p:nvSpPr>
        <p:spPr>
          <a:xfrm>
            <a:off x="5135893" y="548680"/>
            <a:ext cx="6432715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lvl="1" indent="-423323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3"/>
          </p:nvPr>
        </p:nvSpPr>
        <p:spPr>
          <a:xfrm>
            <a:off x="5135893" y="1316766"/>
            <a:ext cx="6431691" cy="451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440256" algn="l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213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–"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–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0639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–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23323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4"/>
          </p:nvPr>
        </p:nvSpPr>
        <p:spPr>
          <a:xfrm>
            <a:off x="527051" y="548217"/>
            <a:ext cx="3456715" cy="52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30479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6" descr="SITRA_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523" y="6360001"/>
            <a:ext cx="1103445" cy="21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sta välislide">
  <p:cSld name="1_Musta väli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/>
          <p:nvPr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8"/>
          <p:cNvSpPr txBox="1"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04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body" idx="1"/>
          </p:nvPr>
        </p:nvSpPr>
        <p:spPr>
          <a:xfrm>
            <a:off x="719403" y="3909054"/>
            <a:ext cx="10753195" cy="57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30479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38" descr="SITRA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000" y="6360000"/>
            <a:ext cx="1110000" cy="2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448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33B8E-182E-4784-B613-EC32AB0F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137FAA-257D-41C6-83AB-8AD95BF5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FABC51-BD84-46B4-8689-575D88B0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6898-9AF7-4D6A-893B-2DDED567FD89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FA6F20-31C6-4450-8069-C3512894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8AC063-CA2E-4575-B7E7-BC14DAD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25B1-B978-4167-A1E4-ECB7406D97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72240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0" y="6309321"/>
            <a:ext cx="1204501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0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6931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17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68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2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19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1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0436" y="0"/>
            <a:ext cx="4464051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53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9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16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3584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07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392" y="548681"/>
            <a:ext cx="10945216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3392" y="1508786"/>
            <a:ext cx="10945216" cy="44157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888743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88634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393" y="1509185"/>
            <a:ext cx="10943167" cy="46079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49502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4FA991D2-F95C-4EB3-AD70-63B250E11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5887" y="6388900"/>
            <a:ext cx="1071152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4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6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5768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408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84867" y="728662"/>
            <a:ext cx="8822267" cy="5400679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solidFill>
                  <a:schemeClr val="bg1"/>
                </a:solidFill>
                <a:latin typeface="Rational Display Black" pitchFamily="2" charset="0"/>
                <a:ea typeface="Rational Display Black" pitchFamily="2" charset="0"/>
                <a:cs typeface="Rational Display Black" pitchFamily="2" charset="0"/>
              </a:defRPr>
            </a:lvl1pPr>
          </a:lstStyle>
          <a:p>
            <a:r>
              <a:rPr lang="en-US"/>
              <a:t>BIG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96E54-561D-0F4A-A840-41A8E8D1B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7039" y="6388069"/>
            <a:ext cx="1080000" cy="2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6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5768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408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ea kuva ja negateksti">
  <p:cSld name="1_Kapea kuva ja negateksti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464051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30479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2"/>
          </p:nvPr>
        </p:nvSpPr>
        <p:spPr>
          <a:xfrm>
            <a:off x="5135893" y="548680"/>
            <a:ext cx="6432715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lvl="1" indent="-423323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3"/>
          </p:nvPr>
        </p:nvSpPr>
        <p:spPr>
          <a:xfrm>
            <a:off x="5135893" y="1316766"/>
            <a:ext cx="6431691" cy="451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440256" algn="l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213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–"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–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0639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–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23323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4"/>
          </p:nvPr>
        </p:nvSpPr>
        <p:spPr>
          <a:xfrm>
            <a:off x="527051" y="548217"/>
            <a:ext cx="3456715" cy="52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30479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6" descr="SITRA_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523" y="6360001"/>
            <a:ext cx="1103445" cy="21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865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sta välislide">
  <p:cSld name="1_Musta väli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/>
          <p:nvPr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8"/>
          <p:cNvSpPr txBox="1"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04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body" idx="1"/>
          </p:nvPr>
        </p:nvSpPr>
        <p:spPr>
          <a:xfrm>
            <a:off x="719403" y="3909054"/>
            <a:ext cx="10753195" cy="57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30479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38" descr="SITRA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000" y="6360000"/>
            <a:ext cx="1110000" cy="2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741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33B8E-182E-4784-B613-EC32AB0F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137FAA-257D-41C6-83AB-8AD95BF5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FABC51-BD84-46B4-8689-575D88B0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6898-9AF7-4D6A-893B-2DDED567FD89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FA6F20-31C6-4450-8069-C3512894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8AC063-CA2E-4575-B7E7-BC14DAD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25B1-B978-4167-A1E4-ECB7406D97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23351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0" y="6309319"/>
            <a:ext cx="1204799" cy="480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7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58017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46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6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1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0436" y="0"/>
            <a:ext cx="4464051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17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38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982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4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04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2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0794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392" y="548681"/>
            <a:ext cx="10945216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3392" y="1508786"/>
            <a:ext cx="10945216" cy="441576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90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88634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393" y="1509185"/>
            <a:ext cx="10943167" cy="460798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15106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00CD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941636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429648"/>
            <a:ext cx="10363200" cy="1500187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63084" y="6003005"/>
            <a:ext cx="1036320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VN_white_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24" y="6248652"/>
            <a:ext cx="3743760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71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4FA991D2-F95C-4EB3-AD70-63B250E11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5886" y="6388900"/>
            <a:ext cx="1071152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6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5768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408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84867" y="728661"/>
            <a:ext cx="8822266" cy="5400678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latin typeface="Rational Display Black" pitchFamily="2" charset="0"/>
                <a:ea typeface="Rational Display Black" pitchFamily="2" charset="0"/>
                <a:cs typeface="Rational Display Black" pitchFamily="2" charset="0"/>
              </a:defRPr>
            </a:lvl1pPr>
          </a:lstStyle>
          <a:p>
            <a:r>
              <a:rPr lang="en-US"/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val="219628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6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5768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408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idi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76000" y="1484317"/>
            <a:ext cx="11040000" cy="45636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>
          <a:xfrm>
            <a:off x="11284780" y="6192000"/>
            <a:ext cx="589720" cy="432000"/>
          </a:xfrm>
          <a:prstGeom prst="rect">
            <a:avLst/>
          </a:prstGeom>
        </p:spPr>
        <p:txBody>
          <a:bodyPr/>
          <a:lstStyle/>
          <a:p>
            <a:fld id="{45693D3D-1967-4449-A51C-3CE78CBC76C5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3"/>
          </p:nvPr>
        </p:nvSpPr>
        <p:spPr>
          <a:xfrm>
            <a:off x="7056137" y="6192000"/>
            <a:ext cx="4132633" cy="432000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61596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DA3A-8351-4CB0-9559-23A522B11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986C0-FA30-4DAF-8695-345B5D63C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4B85-4D7C-4418-97FE-800D24BA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93DA6-1372-47DE-ABD9-EBFFE756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C29E-FED2-4F7F-84F0-587A55F6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2130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952D-3AAD-4924-BF07-0BA499B0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79EE1-F273-4429-9A34-75B0BAFC9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7C4F0-B394-4963-9BD1-21CEE17E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E641D-BC26-4FF0-8D13-4B6A2BE9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E1C19-7EE3-469B-9F1E-85B1462C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97572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B29D-BDD4-4A13-BFA9-81E580D3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346DE-CB3D-4950-A270-327305CFC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FAC8A-6BC5-484B-989D-251BD5A4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4E467-F92A-4AB8-9810-2FBFB401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8ED93-650A-421F-876F-D1C6AA1F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9135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BAE7-1290-4C7A-AEBB-CD6C02ED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A385C-B8CE-46CB-8D03-EEF0B1507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157FB-78EB-4CE9-9D50-BD6BCA5C2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F9EF6-AB75-4FD4-8249-EA8A3779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1F418-F5E7-4394-82AA-67386C1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D128E-7812-45BD-BA38-184220C0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346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65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7739-1D9F-44D1-8763-B50519F5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67FFA-C70A-46C9-A4BB-34B8441A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905C2-4DB5-4E85-B801-F1E3C7C42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B0CCC-7267-46C5-B299-E5B789029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92787-26AE-41E9-9728-B6209CC5A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7CBF2-4D21-43AC-8CBB-3407E26D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3609E-578E-4A96-BFF7-931036FC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98F7A-66DE-4240-8EED-B8020E33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999615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009A-1779-4173-AD94-AE0B5C07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4907D-4089-405D-BC99-DD62992C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57780-6305-4F6F-B187-F6EDF28C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22D77-5E3C-45BB-BC04-BC8DCA96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5039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132C4-D438-4FF0-841F-920E3AC7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349AD-B499-4D21-8A25-74EEA9EE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C474F-EEDE-46CD-8138-D44B139C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66492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641A-C05B-4A13-A9EF-EA1FB5C8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27A8F-4326-49D0-BD92-69D627C81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B547F-43AE-477A-B1C6-01BF9B492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59AF-9A71-422C-BB1E-4EE0490E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1A84A-63C1-4036-BA64-276D9632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02C9B-A1FC-4864-8A8D-2BE2A6F9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47069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436E-F159-4B2F-B10F-0C75128C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80781-413D-446E-8915-F1676785A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28048-B2DB-4212-AAFE-0B5E79320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E668E-2503-4AF7-A7EE-F356657A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5D0C3-70D6-47A9-A87C-270CB8B6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167A7-B78C-49A1-B22B-17E23475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203785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4D0F-92BF-4DE7-AA7D-AC9B8F06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5B47A-F616-4DC1-8277-5F895DEC8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DA16-1C1B-4F64-90E1-BB16B318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B9055-15C3-41B7-A18B-12763F4C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1DBC1-FF15-4A38-A69D-D37BD70C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58703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B1E94-1014-42B6-AB2F-BC0A9668A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C3D03-4F08-432D-8A7B-F54B405A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F8DB9-AD9A-4113-8EDA-39AF382E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01CCB-F9A6-468B-B341-F3A14530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300F0-388A-45D5-9340-53F4CF31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6016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839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2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091" r:id="rId3"/>
    <p:sldLayoutId id="2147486097" r:id="rId4"/>
    <p:sldLayoutId id="2147486096" r:id="rId5"/>
    <p:sldLayoutId id="2147486092" r:id="rId6"/>
    <p:sldLayoutId id="2147486078" r:id="rId7"/>
    <p:sldLayoutId id="2147486094" r:id="rId8"/>
    <p:sldLayoutId id="2147486082" r:id="rId9"/>
    <p:sldLayoutId id="2147486083" r:id="rId10"/>
    <p:sldLayoutId id="2147486075" r:id="rId11"/>
    <p:sldLayoutId id="2147486074" r:id="rId12"/>
    <p:sldLayoutId id="2147486086" r:id="rId13"/>
    <p:sldLayoutId id="2147486087" r:id="rId14"/>
    <p:sldLayoutId id="2147486084" r:id="rId15"/>
    <p:sldLayoutId id="2147486085" r:id="rId16"/>
    <p:sldLayoutId id="2147486095" r:id="rId17"/>
    <p:sldLayoutId id="2147486195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86" userDrawn="1">
          <p15:clr>
            <a:srgbClr val="F26B43"/>
          </p15:clr>
        </p15:guide>
        <p15:guide id="4" pos="2933" userDrawn="1">
          <p15:clr>
            <a:srgbClr val="F26B43"/>
          </p15:clr>
        </p15:guide>
        <p15:guide id="5" pos="2479" userDrawn="1">
          <p15:clr>
            <a:srgbClr val="F26B43"/>
          </p15:clr>
        </p15:guide>
        <p15:guide id="6" pos="2026" userDrawn="1">
          <p15:clr>
            <a:srgbClr val="F26B43"/>
          </p15:clr>
        </p15:guide>
        <p15:guide id="7" pos="1572" userDrawn="1">
          <p15:clr>
            <a:srgbClr val="F26B43"/>
          </p15:clr>
        </p15:guide>
        <p15:guide id="8" pos="1118" userDrawn="1">
          <p15:clr>
            <a:srgbClr val="F26B43"/>
          </p15:clr>
        </p15:guide>
        <p15:guide id="9" pos="665" userDrawn="1">
          <p15:clr>
            <a:srgbClr val="F26B43"/>
          </p15:clr>
        </p15:guide>
        <p15:guide id="10" pos="211" userDrawn="1">
          <p15:clr>
            <a:srgbClr val="F26B43"/>
          </p15:clr>
        </p15:guide>
        <p15:guide id="11" pos="4294" userDrawn="1">
          <p15:clr>
            <a:srgbClr val="F26B43"/>
          </p15:clr>
        </p15:guide>
        <p15:guide id="12" pos="4747" userDrawn="1">
          <p15:clr>
            <a:srgbClr val="F26B43"/>
          </p15:clr>
        </p15:guide>
        <p15:guide id="13" pos="5201" userDrawn="1">
          <p15:clr>
            <a:srgbClr val="F26B43"/>
          </p15:clr>
        </p15:guide>
        <p15:guide id="14" pos="5654" userDrawn="1">
          <p15:clr>
            <a:srgbClr val="F26B43"/>
          </p15:clr>
        </p15:guide>
        <p15:guide id="15" pos="6108" userDrawn="1">
          <p15:clr>
            <a:srgbClr val="F26B43"/>
          </p15:clr>
        </p15:guide>
        <p15:guide id="16" pos="6562" userDrawn="1">
          <p15:clr>
            <a:srgbClr val="F26B43"/>
          </p15:clr>
        </p15:guide>
        <p15:guide id="17" pos="7015" userDrawn="1">
          <p15:clr>
            <a:srgbClr val="F26B43"/>
          </p15:clr>
        </p15:guide>
        <p15:guide id="18" pos="7469" userDrawn="1">
          <p15:clr>
            <a:srgbClr val="F26B43"/>
          </p15:clr>
        </p15:guide>
        <p15:guide id="19" orient="horz" pos="1706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346" userDrawn="1">
          <p15:clr>
            <a:srgbClr val="F26B43"/>
          </p15:clr>
        </p15:guide>
        <p15:guide id="23" orient="horz" pos="2614" userDrawn="1">
          <p15:clr>
            <a:srgbClr val="F26B43"/>
          </p15:clr>
        </p15:guide>
        <p15:guide id="24" orient="horz" pos="3067" userDrawn="1">
          <p15:clr>
            <a:srgbClr val="F26B43"/>
          </p15:clr>
        </p15:guide>
        <p15:guide id="25" orient="horz" pos="3521" userDrawn="1">
          <p15:clr>
            <a:srgbClr val="F26B43"/>
          </p15:clr>
        </p15:guide>
        <p15:guide id="26" orient="horz" pos="3974" userDrawn="1">
          <p15:clr>
            <a:srgbClr val="F26B43"/>
          </p15:clr>
        </p15:guide>
        <p15:guide id="27" orient="horz" pos="119" userDrawn="1">
          <p15:clr>
            <a:srgbClr val="F26B43"/>
          </p15:clr>
        </p15:guide>
        <p15:guide id="28" orient="horz" pos="232" userDrawn="1">
          <p15:clr>
            <a:srgbClr val="F26B43"/>
          </p15:clr>
        </p15:guide>
        <p15:guide id="30" orient="horz" userDrawn="1">
          <p15:clr>
            <a:srgbClr val="F26B43"/>
          </p15:clr>
        </p15:guide>
        <p15:guide id="31" orient="horz" pos="4088" userDrawn="1">
          <p15:clr>
            <a:srgbClr val="F26B43"/>
          </p15:clr>
        </p15:guide>
        <p15:guide id="33" orient="horz" pos="4201" userDrawn="1">
          <p15:clr>
            <a:srgbClr val="F26B43"/>
          </p15:clr>
        </p15:guide>
        <p15:guide id="34" orient="horz" pos="4320" userDrawn="1">
          <p15:clr>
            <a:srgbClr val="F26B43"/>
          </p15:clr>
        </p15:guide>
        <p15:guide id="35" pos="7582" userDrawn="1">
          <p15:clr>
            <a:srgbClr val="F26B43"/>
          </p15:clr>
        </p15:guide>
        <p15:guide id="37" pos="98" userDrawn="1">
          <p15:clr>
            <a:srgbClr val="F26B43"/>
          </p15:clr>
        </p15:guide>
        <p15:guide id="39" userDrawn="1">
          <p15:clr>
            <a:srgbClr val="F26B43"/>
          </p15:clr>
        </p15:guide>
        <p15:guide id="40" pos="7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editMastertextstyles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Fourthlevel</a:t>
            </a:r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Font typeface="Lucida Grande"/>
        <a:buChar char="-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357188" indent="-17780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536575" indent="-17145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2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720725" indent="-17145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2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6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5" r:id="rId1"/>
    <p:sldLayoutId id="2147486136" r:id="rId2"/>
    <p:sldLayoutId id="2147486137" r:id="rId3"/>
    <p:sldLayoutId id="2147486138" r:id="rId4"/>
    <p:sldLayoutId id="2147486139" r:id="rId5"/>
    <p:sldLayoutId id="2147486140" r:id="rId6"/>
    <p:sldLayoutId id="2147486141" r:id="rId7"/>
    <p:sldLayoutId id="2147486142" r:id="rId8"/>
    <p:sldLayoutId id="2147486143" r:id="rId9"/>
    <p:sldLayoutId id="2147486144" r:id="rId10"/>
    <p:sldLayoutId id="2147486145" r:id="rId11"/>
    <p:sldLayoutId id="2147486146" r:id="rId12"/>
    <p:sldLayoutId id="2147486147" r:id="rId13"/>
    <p:sldLayoutId id="2147486148" r:id="rId14"/>
    <p:sldLayoutId id="2147486149" r:id="rId15"/>
    <p:sldLayoutId id="2147486150" r:id="rId16"/>
    <p:sldLayoutId id="2147486151" r:id="rId17"/>
    <p:sldLayoutId id="2147486152" r:id="rId18"/>
    <p:sldLayoutId id="2147486153" r:id="rId1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96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56" r:id="rId2"/>
    <p:sldLayoutId id="2147486157" r:id="rId3"/>
    <p:sldLayoutId id="2147486158" r:id="rId4"/>
    <p:sldLayoutId id="2147486159" r:id="rId5"/>
    <p:sldLayoutId id="2147486160" r:id="rId6"/>
    <p:sldLayoutId id="2147486161" r:id="rId7"/>
    <p:sldLayoutId id="2147486162" r:id="rId8"/>
    <p:sldLayoutId id="2147486163" r:id="rId9"/>
    <p:sldLayoutId id="2147486164" r:id="rId10"/>
    <p:sldLayoutId id="2147486165" r:id="rId11"/>
    <p:sldLayoutId id="2147486166" r:id="rId12"/>
    <p:sldLayoutId id="2147486167" r:id="rId13"/>
    <p:sldLayoutId id="2147486168" r:id="rId14"/>
    <p:sldLayoutId id="2147486169" r:id="rId15"/>
    <p:sldLayoutId id="2147486170" r:id="rId16"/>
    <p:sldLayoutId id="2147486171" r:id="rId17"/>
    <p:sldLayoutId id="2147486172" r:id="rId18"/>
    <p:sldLayoutId id="2147486173" r:id="rId1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49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7" r:id="rId1"/>
    <p:sldLayoutId id="2147486178" r:id="rId2"/>
    <p:sldLayoutId id="2147486179" r:id="rId3"/>
    <p:sldLayoutId id="2147486180" r:id="rId4"/>
    <p:sldLayoutId id="2147486181" r:id="rId5"/>
    <p:sldLayoutId id="2147486182" r:id="rId6"/>
    <p:sldLayoutId id="2147486183" r:id="rId7"/>
    <p:sldLayoutId id="2147486184" r:id="rId8"/>
    <p:sldLayoutId id="2147486185" r:id="rId9"/>
    <p:sldLayoutId id="2147486186" r:id="rId10"/>
    <p:sldLayoutId id="2147486187" r:id="rId11"/>
    <p:sldLayoutId id="2147486188" r:id="rId12"/>
    <p:sldLayoutId id="2147486189" r:id="rId13"/>
    <p:sldLayoutId id="2147486190" r:id="rId14"/>
    <p:sldLayoutId id="2147486191" r:id="rId15"/>
    <p:sldLayoutId id="2147486192" r:id="rId16"/>
    <p:sldLayoutId id="2147486193" r:id="rId17"/>
    <p:sldLayoutId id="2147486194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10074D-FBFA-433F-A704-3D04B35E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DD21D-F9C2-4154-9898-849B326A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749DE-1ADD-43FF-8FC1-32BF88CD8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6BF3-3D02-46C3-A4EE-02F4E1A8445A}" type="datetimeFigureOut">
              <a:rPr lang="en-FI" smtClean="0"/>
              <a:t>17/03/2021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CA194-18CB-4FC5-9B03-F186375A6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259DE-5176-47F1-9519-EA911913D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982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8" r:id="rId1"/>
    <p:sldLayoutId id="2147486199" r:id="rId2"/>
    <p:sldLayoutId id="2147486200" r:id="rId3"/>
    <p:sldLayoutId id="2147486201" r:id="rId4"/>
    <p:sldLayoutId id="2147486202" r:id="rId5"/>
    <p:sldLayoutId id="2147486203" r:id="rId6"/>
    <p:sldLayoutId id="2147486204" r:id="rId7"/>
    <p:sldLayoutId id="2147486205" r:id="rId8"/>
    <p:sldLayoutId id="2147486206" r:id="rId9"/>
    <p:sldLayoutId id="2147486207" r:id="rId10"/>
    <p:sldLayoutId id="21474862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ituskuva, jossa ihmisiä kiikareiden kanssa sekä Suomen kartta">
            <a:extLst>
              <a:ext uri="{FF2B5EF4-FFF2-40B4-BE49-F238E27FC236}">
                <a16:creationId xmlns:a16="http://schemas.microsoft.com/office/drawing/2014/main" id="{DC4B4848-A81C-4AE5-AEF2-8C3BC4B6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" y="-831"/>
            <a:ext cx="12193479" cy="68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5A89AC-AAAF-4F7B-A45C-8AE04EE28571}"/>
              </a:ext>
            </a:extLst>
          </p:cNvPr>
          <p:cNvSpPr/>
          <p:nvPr/>
        </p:nvSpPr>
        <p:spPr>
          <a:xfrm rot="-60000">
            <a:off x="4187073" y="2007847"/>
            <a:ext cx="3817852" cy="673768"/>
          </a:xfrm>
          <a:prstGeom prst="rect">
            <a:avLst/>
          </a:prstGeom>
          <a:solidFill>
            <a:srgbClr val="FFE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D3E51-D149-406D-B32A-FC1BCC77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1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56ED7-1B35-41FC-BCC8-04383EDCD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63" y="0"/>
            <a:ext cx="9498391" cy="2633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DD31C7-7A14-4C06-9ADB-1CAC56469D39}"/>
              </a:ext>
            </a:extLst>
          </p:cNvPr>
          <p:cNvSpPr txBox="1"/>
          <p:nvPr/>
        </p:nvSpPr>
        <p:spPr>
          <a:xfrm>
            <a:off x="4442501" y="1975399"/>
            <a:ext cx="282128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4800">
                <a:latin typeface="+mn-lt"/>
              </a:rPr>
              <a:t>J</a:t>
            </a:r>
            <a:r>
              <a:rPr lang="fi-FI" sz="4800" b="0" i="0">
                <a:latin typeface="+mn-lt"/>
              </a:rPr>
              <a:t>älkilöylyt</a:t>
            </a:r>
            <a:endParaRPr lang="en-FI" sz="4800" b="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02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D84C4-B7EA-444D-959F-DB02A088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Tilaisuuden</a:t>
            </a:r>
            <a:r>
              <a:rPr lang="en-US"/>
              <a:t> </a:t>
            </a:r>
            <a:r>
              <a:rPr lang="en-US" err="1"/>
              <a:t>ohjelma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280E-400D-4E50-B9FD-9EC4F5B915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67334-4273-4BB7-A13D-F287E896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451" y="5897689"/>
            <a:ext cx="3600549" cy="9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1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3208-6477-4E58-B6AF-1512B4C4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17" y="548680"/>
            <a:ext cx="10080624" cy="1152128"/>
          </a:xfrm>
        </p:spPr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EDFB0-44B7-4FEC-8B60-D7B0E24F38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7E7C8-E508-4AFF-BC30-9AEFF4815CE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3</a:t>
            </a:fld>
            <a:endParaRPr lang="LID4096"/>
          </a:p>
        </p:txBody>
      </p:sp>
      <p:pic>
        <p:nvPicPr>
          <p:cNvPr id="2050" name="Picture 2" descr="Näin järjestät oman Erätauko-dialogin | Propellipäät">
            <a:extLst>
              <a:ext uri="{FF2B5EF4-FFF2-40B4-BE49-F238E27FC236}">
                <a16:creationId xmlns:a16="http://schemas.microsoft.com/office/drawing/2014/main" id="{DAC4287C-CFA4-4314-B051-4CD86651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1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F289C59-4A2F-4BEF-A0CF-F7183A483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122E61-C4F8-4E6B-9B35-6A9FF606D090}"/>
              </a:ext>
            </a:extLst>
          </p:cNvPr>
          <p:cNvSpPr/>
          <p:nvPr/>
        </p:nvSpPr>
        <p:spPr>
          <a:xfrm>
            <a:off x="2201779" y="1528011"/>
            <a:ext cx="1090863" cy="850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5C358-F7DD-4613-B392-B42A409218F9}"/>
              </a:ext>
            </a:extLst>
          </p:cNvPr>
          <p:cNvSpPr/>
          <p:nvPr/>
        </p:nvSpPr>
        <p:spPr>
          <a:xfrm>
            <a:off x="6629400" y="0"/>
            <a:ext cx="2225842" cy="26710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D84C4-B7EA-444D-959F-DB02A088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19600"/>
            <a:ext cx="10080624" cy="1152128"/>
          </a:xfrm>
        </p:spPr>
        <p:txBody>
          <a:bodyPr anchor="ctr"/>
          <a:lstStyle/>
          <a:p>
            <a:pPr algn="ctr"/>
            <a:r>
              <a:rPr lang="en-US" sz="5400" err="1"/>
              <a:t>Kysymyksiä</a:t>
            </a:r>
            <a:r>
              <a:rPr lang="en-US" sz="5400"/>
              <a:t> </a:t>
            </a:r>
            <a:r>
              <a:rPr lang="en-US" sz="5400" err="1"/>
              <a:t>keskusteltavaksi</a:t>
            </a:r>
            <a:r>
              <a:rPr lang="en-US" sz="5400"/>
              <a:t> </a:t>
            </a:r>
            <a:endParaRPr lang="fi-FI" sz="5400"/>
          </a:p>
        </p:txBody>
      </p:sp>
    </p:spTree>
    <p:extLst>
      <p:ext uri="{BB962C8B-B14F-4D97-AF65-F5344CB8AC3E}">
        <p14:creationId xmlns:p14="http://schemas.microsoft.com/office/powerpoint/2010/main" val="183435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41FE3-D30E-4590-A1AF-1CB0ECA9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6" y="365126"/>
            <a:ext cx="9392653" cy="3497011"/>
          </a:xfrm>
        </p:spPr>
        <p:txBody>
          <a:bodyPr>
            <a:normAutofit/>
          </a:bodyPr>
          <a:lstStyle/>
          <a:p>
            <a:pPr algn="ctr"/>
            <a:r>
              <a:rPr lang="fi-FI" sz="5400">
                <a:latin typeface="Arial Black" panose="020B0A04020102020204" pitchFamily="34" charset="0"/>
              </a:rPr>
              <a:t>Millaisena näet tulevaisuuden ja miksi?</a:t>
            </a:r>
            <a:endParaRPr lang="en-FI" sz="5400">
              <a:latin typeface="Arial Black" panose="020B0A04020102020204" pitchFamily="34" charset="0"/>
            </a:endParaRPr>
          </a:p>
        </p:txBody>
      </p:sp>
      <p:pic>
        <p:nvPicPr>
          <p:cNvPr id="11" name="Content Placeholder 10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042A210D-56E7-4C27-80E3-7077BC900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8"/>
          <a:stretch/>
        </p:blipFill>
        <p:spPr>
          <a:xfrm>
            <a:off x="0" y="2693061"/>
            <a:ext cx="4597166" cy="4164939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F4371D-B49F-483D-9D6A-4992C9D8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255" y="5881644"/>
            <a:ext cx="4408784" cy="12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5E5CB1A3-A07F-4933-B53F-3C2483BBF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06662"/>
            <a:ext cx="5900119" cy="4351338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44CDC200-A81E-42E0-9A6D-234A6B85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082" y="252663"/>
            <a:ext cx="9224210" cy="4572000"/>
          </a:xfrm>
        </p:spPr>
        <p:txBody>
          <a:bodyPr>
            <a:normAutofit/>
          </a:bodyPr>
          <a:lstStyle/>
          <a:p>
            <a:pPr algn="ctr"/>
            <a:r>
              <a:rPr lang="fi-FI" sz="5400">
                <a:latin typeface="Arial Black" panose="020B0A04020102020204" pitchFamily="34" charset="0"/>
              </a:rPr>
              <a:t>Mikä sinulle on tärkeää tulevaisuudessa?</a:t>
            </a:r>
            <a:endParaRPr lang="en-FI" sz="5400">
              <a:latin typeface="Arial Black" panose="020B0A040201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AF774-6457-405D-833F-A43F62E0A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255" y="5881644"/>
            <a:ext cx="4408784" cy="12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7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68647949-2242-4D1B-BECA-76D3E81F7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54" y="2206305"/>
            <a:ext cx="3505529" cy="4844642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985874F-CEA9-4771-A616-8F968FBF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094" y="365125"/>
            <a:ext cx="8073705" cy="5087719"/>
          </a:xfrm>
        </p:spPr>
        <p:txBody>
          <a:bodyPr>
            <a:normAutofit/>
          </a:bodyPr>
          <a:lstStyle/>
          <a:p>
            <a:pPr algn="ctr"/>
            <a:r>
              <a:rPr lang="fi-FI" sz="5400">
                <a:latin typeface="Arial Black" panose="020B0A04020102020204" pitchFamily="34" charset="0"/>
              </a:rPr>
              <a:t>Miten kuvailisit toivottavaa tulevaisuutta?</a:t>
            </a:r>
            <a:endParaRPr lang="en-FI" sz="5400"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51A329-102B-40E9-A41C-2C50663D9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255" y="5881644"/>
            <a:ext cx="4408784" cy="12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0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ituskuva, jossa ihmisiä kiikareiden kanssa sekä Suomen kartta">
            <a:extLst>
              <a:ext uri="{FF2B5EF4-FFF2-40B4-BE49-F238E27FC236}">
                <a16:creationId xmlns:a16="http://schemas.microsoft.com/office/drawing/2014/main" id="{DC4B4848-A81C-4AE5-AEF2-8C3BC4B6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" y="-831"/>
            <a:ext cx="12193479" cy="68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56ED7-1B35-41FC-BCC8-04383EDCD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63" y="0"/>
            <a:ext cx="9498391" cy="2633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5A89AC-AAAF-4F7B-A45C-8AE04EE28571}"/>
              </a:ext>
            </a:extLst>
          </p:cNvPr>
          <p:cNvSpPr/>
          <p:nvPr/>
        </p:nvSpPr>
        <p:spPr>
          <a:xfrm rot="-60000">
            <a:off x="515882" y="2018409"/>
            <a:ext cx="11160234" cy="799150"/>
          </a:xfrm>
          <a:prstGeom prst="rect">
            <a:avLst/>
          </a:prstGeom>
          <a:solidFill>
            <a:srgbClr val="FFE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D3E51-D149-406D-B32A-FC1BCC77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8</a:t>
            </a:fld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D31C7-7A14-4C06-9ADB-1CAC56469D39}"/>
              </a:ext>
            </a:extLst>
          </p:cNvPr>
          <p:cNvSpPr txBox="1"/>
          <p:nvPr/>
        </p:nvSpPr>
        <p:spPr>
          <a:xfrm>
            <a:off x="616133" y="2048652"/>
            <a:ext cx="939359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4800">
                <a:latin typeface="+mn-lt"/>
              </a:rPr>
              <a:t>www.sitra.fi/tulevaisuusbarometri</a:t>
            </a:r>
            <a:endParaRPr lang="en-FI" sz="4800" b="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504432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kalvopohja_FI_2020" id="{46029411-B0C6-41F2-9826-EF0E0918CB6B}" vid="{CF581CB1-4167-42C5-AED4-174C2352D1C7}"/>
    </a:ext>
  </a:extLst>
</a:theme>
</file>

<file path=ppt/theme/theme2.xml><?xml version="1.0" encoding="utf-8"?>
<a:theme xmlns:a="http://schemas.openxmlformats.org/drawingml/2006/main" name="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ppt/theme/theme3.xml><?xml version="1.0" encoding="utf-8"?>
<a:theme xmlns:a="http://schemas.openxmlformats.org/drawingml/2006/main" name="1_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ppt/theme/theme4.xml><?xml version="1.0" encoding="utf-8"?>
<a:theme xmlns:a="http://schemas.openxmlformats.org/drawingml/2006/main" name="2_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ppt/theme/theme5.xml><?xml version="1.0" encoding="utf-8"?>
<a:theme xmlns:a="http://schemas.openxmlformats.org/drawingml/2006/main" name="3_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yleisesittely_16-9.pptx" id="{FFC1CA2E-4C1B-4DF1-94C4-5BFF1FD9C694}" vid="{7C7E394F-6E0E-48A7-9A11-E12B787CBEF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FF80AB20A9BDE4AB4E630CB3A441593" ma:contentTypeVersion="12" ma:contentTypeDescription="Luo uusi asiakirja." ma:contentTypeScope="" ma:versionID="6699786502b303f45afada2975e80269">
  <xsd:schema xmlns:xsd="http://www.w3.org/2001/XMLSchema" xmlns:xs="http://www.w3.org/2001/XMLSchema" xmlns:p="http://schemas.microsoft.com/office/2006/metadata/properties" xmlns:ns2="ab028c1a-6d34-4d52-a5e7-0fc37eaa7f28" xmlns:ns3="be9fdfbc-1445-4862-9a5a-948c5934d051" targetNamespace="http://schemas.microsoft.com/office/2006/metadata/properties" ma:root="true" ma:fieldsID="208656c66b039da0b5c43faba6ac36b1" ns2:_="" ns3:_="">
    <xsd:import namespace="ab028c1a-6d34-4d52-a5e7-0fc37eaa7f28"/>
    <xsd:import namespace="be9fdfbc-1445-4862-9a5a-948c5934d0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28c1a-6d34-4d52-a5e7-0fc37eaa7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fdfbc-1445-4862-9a5a-948c5934d05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7B9678-22B0-4968-9FB2-4AF9BD56054F}">
  <ds:schemaRefs>
    <ds:schemaRef ds:uri="ab028c1a-6d34-4d52-a5e7-0fc37eaa7f28"/>
    <ds:schemaRef ds:uri="be9fdfbc-1445-4862-9a5a-948c5934d0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36DCA83-BAF5-4526-98B5-035387AD09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B0EF5-43A6-4C7E-8CAB-9159EF65E41E}">
  <ds:schemaRefs>
    <ds:schemaRef ds:uri="ab028c1a-6d34-4d52-a5e7-0fc37eaa7f28"/>
    <ds:schemaRef ds:uri="be9fdfbc-1445-4862-9a5a-948c5934d0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10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Lucida Grande</vt:lpstr>
      <vt:lpstr>Merriweather Sans</vt:lpstr>
      <vt:lpstr>Rational Display Black</vt:lpstr>
      <vt:lpstr>Layoutpohjat</vt:lpstr>
      <vt:lpstr>Layoutpohjat</vt:lpstr>
      <vt:lpstr>1_Layoutpohjat</vt:lpstr>
      <vt:lpstr>2_Layoutpohjat</vt:lpstr>
      <vt:lpstr>3_Layoutpohjat</vt:lpstr>
      <vt:lpstr>Office Theme</vt:lpstr>
      <vt:lpstr>PowerPoint Presentation</vt:lpstr>
      <vt:lpstr>Tilaisuuden ohjelma</vt:lpstr>
      <vt:lpstr>PowerPoint Presentation</vt:lpstr>
      <vt:lpstr>Kysymyksiä keskusteltavaksi </vt:lpstr>
      <vt:lpstr>Millaisena näet tulevaisuuden ja miksi?</vt:lpstr>
      <vt:lpstr>Mikä sinulle on tärkeää tulevaisuudessa?</vt:lpstr>
      <vt:lpstr>Miten kuvailisit toivottavaa tulevaisuutta?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Megatrendit &amp; työn tulevaisuus</dc:title>
  <dc:creator>Rowley Christopher</dc:creator>
  <cp:lastModifiedBy>Drozzin Lumi</cp:lastModifiedBy>
  <cp:revision>2</cp:revision>
  <dcterms:created xsi:type="dcterms:W3CDTF">2021-01-25T19:10:47Z</dcterms:created>
  <dcterms:modified xsi:type="dcterms:W3CDTF">2021-03-17T07:34:02Z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0x0101001FF80AB20A9BDE4AB4E630CB3A441593</vt:lpwstr>
  </property>
</Properties>
</file>