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7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FDA3A-8351-4CB0-9559-23A522B112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E986C0-FA30-4DAF-8695-345B5D63C1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A4B85-4D7C-4418-97FE-800D24BAD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6BF3-3D02-46C3-A4EE-02F4E1A8445A}" type="datetimeFigureOut">
              <a:rPr lang="en-FI" smtClean="0"/>
              <a:t>17/03/2021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93DA6-1372-47DE-ABD9-EBFFE7564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CC29E-FED2-4F7F-84F0-587A55F6A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4D4-1A67-49A2-8C20-B3686E1A3C4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63564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4D0F-92BF-4DE7-AA7D-AC9B8F063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35B47A-F616-4DC1-8277-5F895DEC8F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DDA16-1C1B-4F64-90E1-BB16B3185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6BF3-3D02-46C3-A4EE-02F4E1A8445A}" type="datetimeFigureOut">
              <a:rPr lang="en-FI" smtClean="0"/>
              <a:t>17/03/2021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B9055-15C3-41B7-A18B-12763F4CD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1DBC1-FF15-4A38-A69D-D37BD70CF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4D4-1A67-49A2-8C20-B3686E1A3C4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44152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BB1E94-1014-42B6-AB2F-BC0A9668AF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CC3D03-4F08-432D-8A7B-F54B405A3E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F8DB9-AD9A-4113-8EDA-39AF382E6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6BF3-3D02-46C3-A4EE-02F4E1A8445A}" type="datetimeFigureOut">
              <a:rPr lang="en-FI" smtClean="0"/>
              <a:t>17/03/2021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01CCB-F9A6-468B-B341-F3A145309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300F0-388A-45D5-9340-53F4CF314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4D4-1A67-49A2-8C20-B3686E1A3C4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775911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1952D-3AAD-4924-BF07-0BA499B0A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79EE1-F273-4429-9A34-75B0BAFC9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7C4F0-B394-4963-9BD1-21CEE17E6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6BF3-3D02-46C3-A4EE-02F4E1A8445A}" type="datetimeFigureOut">
              <a:rPr lang="en-FI" smtClean="0"/>
              <a:t>17/03/2021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E641D-BC26-4FF0-8D13-4B6A2BE9F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E1C19-7EE3-469B-9F1E-85B1462CB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4D4-1A67-49A2-8C20-B3686E1A3C4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17916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0B29D-BDD4-4A13-BFA9-81E580D33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B346DE-CB3D-4950-A270-327305CFC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FAC8A-6BC5-484B-989D-251BD5A47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6BF3-3D02-46C3-A4EE-02F4E1A8445A}" type="datetimeFigureOut">
              <a:rPr lang="en-FI" smtClean="0"/>
              <a:t>17/03/2021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4E467-F92A-4AB8-9810-2FBFB401A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8ED93-650A-421F-876F-D1C6AA1F5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4D4-1A67-49A2-8C20-B3686E1A3C4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66037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0BAE7-1290-4C7A-AEBB-CD6C02ED6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A385C-B8CE-46CB-8D03-EEF0B1507D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7157FB-78EB-4CE9-9D50-BD6BCA5C22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2F9EF6-AB75-4FD4-8249-EA8A37794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6BF3-3D02-46C3-A4EE-02F4E1A8445A}" type="datetimeFigureOut">
              <a:rPr lang="en-FI" smtClean="0"/>
              <a:t>17/03/2021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1F418-F5E7-4394-82AA-67386C1FE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8D128E-7812-45BD-BA38-184220C0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4D4-1A67-49A2-8C20-B3686E1A3C4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80027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17739-1D9F-44D1-8763-B50519F5F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A67FFA-C70A-46C9-A4BB-34B8441AFA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7905C2-4DB5-4E85-B801-F1E3C7C423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CB0CCC-7267-46C5-B299-E5B789029D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D92787-26AE-41E9-9728-B6209CC5A7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7CBF2-4D21-43AC-8CBB-3407E26D6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6BF3-3D02-46C3-A4EE-02F4E1A8445A}" type="datetimeFigureOut">
              <a:rPr lang="en-FI" smtClean="0"/>
              <a:t>17/03/2021</a:t>
            </a:fld>
            <a:endParaRPr 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43609E-578E-4A96-BFF7-931036FC1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498F7A-66DE-4240-8EED-B8020E33C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4D4-1A67-49A2-8C20-B3686E1A3C4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557714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9009A-1779-4173-AD94-AE0B5C075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F4907D-4089-405D-BC99-DD62992CC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6BF3-3D02-46C3-A4EE-02F4E1A8445A}" type="datetimeFigureOut">
              <a:rPr lang="en-FI" smtClean="0"/>
              <a:t>17/03/2021</a:t>
            </a:fld>
            <a:endParaRPr 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E57780-6305-4F6F-B187-F6EDF28CD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922D77-5E3C-45BB-BC04-BC8DCA965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4D4-1A67-49A2-8C20-B3686E1A3C4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89690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2132C4-D438-4FF0-841F-920E3AC75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6BF3-3D02-46C3-A4EE-02F4E1A8445A}" type="datetimeFigureOut">
              <a:rPr lang="en-FI" smtClean="0"/>
              <a:t>17/03/2021</a:t>
            </a:fld>
            <a:endParaRPr lang="en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C349AD-B499-4D21-8A25-74EEA9EE2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9C474F-EEDE-46CD-8138-D44B139C4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4D4-1A67-49A2-8C20-B3686E1A3C4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85805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1641A-C05B-4A13-A9EF-EA1FB5C83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27A8F-4326-49D0-BD92-69D627C81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DB547F-43AE-477A-B1C6-01BF9B4926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59AF-9A71-422C-BB1E-4EE0490EE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6BF3-3D02-46C3-A4EE-02F4E1A8445A}" type="datetimeFigureOut">
              <a:rPr lang="en-FI" smtClean="0"/>
              <a:t>17/03/2021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C1A84A-63C1-4036-BA64-276D96320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A02C9B-A1FC-4864-8A8D-2BE2A6F92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4D4-1A67-49A2-8C20-B3686E1A3C4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71695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E436E-F159-4B2F-B10F-0C75128CD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880781-413D-446E-8915-F1676785AD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028048-B2DB-4212-AAFE-0B5E793209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E668E-2503-4AF7-A7EE-F356657AA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6BF3-3D02-46C3-A4EE-02F4E1A8445A}" type="datetimeFigureOut">
              <a:rPr lang="en-FI" smtClean="0"/>
              <a:t>17/03/2021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D5D0C3-70D6-47A9-A87C-270CB8B6F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D167A7-B78C-49A1-B22B-17E23475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4D4-1A67-49A2-8C20-B3686E1A3C4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52015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10074D-FBFA-433F-A704-3D04B35EA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2DD21D-F9C2-4154-9898-849B326AA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3749DE-1ADD-43FF-8FC1-32BF88CD8E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26BF3-3D02-46C3-A4EE-02F4E1A8445A}" type="datetimeFigureOut">
              <a:rPr lang="en-FI" smtClean="0"/>
              <a:t>17/03/2021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CA194-18CB-4FC5-9B03-F186375A6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259DE-5176-47F1-9519-EA911913D5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C74D4-1A67-49A2-8C20-B3686E1A3C4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56419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B941FE3-D30E-4590-A1AF-1CB0ECA94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87719"/>
          </a:xfrm>
        </p:spPr>
        <p:txBody>
          <a:bodyPr/>
          <a:lstStyle/>
          <a:p>
            <a:pPr algn="ctr"/>
            <a:r>
              <a:rPr lang="fi-FI" dirty="0">
                <a:latin typeface="Arial Black" panose="020B0A04020102020204" pitchFamily="34" charset="0"/>
              </a:rPr>
              <a:t>Kirjoita oivalluksesi tähän</a:t>
            </a:r>
            <a:endParaRPr lang="en-FI" dirty="0">
              <a:latin typeface="Arial Black" panose="020B0A04020102020204" pitchFamily="34" charset="0"/>
            </a:endParaRPr>
          </a:p>
        </p:txBody>
      </p:sp>
      <p:pic>
        <p:nvPicPr>
          <p:cNvPr id="11" name="Content Placeholder 10" descr="A person wearing a garment&#10;&#10;Description automatically generated with medium confidence">
            <a:extLst>
              <a:ext uri="{FF2B5EF4-FFF2-40B4-BE49-F238E27FC236}">
                <a16:creationId xmlns:a16="http://schemas.microsoft.com/office/drawing/2014/main" id="{042A210D-56E7-4C27-80E3-7077BC900C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78"/>
          <a:stretch/>
        </p:blipFill>
        <p:spPr>
          <a:xfrm>
            <a:off x="0" y="2693061"/>
            <a:ext cx="4597166" cy="4164939"/>
          </a:xfr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4F4371D-B49F-483D-9D6A-4992C9D869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6255" y="5881644"/>
            <a:ext cx="4408784" cy="1222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2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person&#10;&#10;Description automatically generated">
            <a:extLst>
              <a:ext uri="{FF2B5EF4-FFF2-40B4-BE49-F238E27FC236}">
                <a16:creationId xmlns:a16="http://schemas.microsoft.com/office/drawing/2014/main" id="{5E5CB1A3-A07F-4933-B53F-3C2483BBFF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2506662"/>
            <a:ext cx="5900119" cy="4351338"/>
          </a:xfrm>
          <a:prstGeom prst="rect">
            <a:avLst/>
          </a:prstGeom>
        </p:spPr>
      </p:pic>
      <p:sp>
        <p:nvSpPr>
          <p:cNvPr id="12" name="Title 3">
            <a:extLst>
              <a:ext uri="{FF2B5EF4-FFF2-40B4-BE49-F238E27FC236}">
                <a16:creationId xmlns:a16="http://schemas.microsoft.com/office/drawing/2014/main" id="{44CDC200-A81E-42E0-9A6D-234A6B858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1922" y="365125"/>
            <a:ext cx="8551877" cy="5087719"/>
          </a:xfrm>
        </p:spPr>
        <p:txBody>
          <a:bodyPr/>
          <a:lstStyle/>
          <a:p>
            <a:pPr algn="ctr"/>
            <a:r>
              <a:rPr lang="fi-FI" dirty="0">
                <a:latin typeface="Arial Black" panose="020B0A04020102020204" pitchFamily="34" charset="0"/>
              </a:rPr>
              <a:t>Kirjoita oivalluksesi tähän</a:t>
            </a:r>
            <a:endParaRPr lang="en-FI" dirty="0">
              <a:latin typeface="Arial Black" panose="020B0A040201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BBAF774-6457-405D-833F-A43F62E0AD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6255" y="5881644"/>
            <a:ext cx="4408784" cy="1222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770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person singing into a microphone&#10;&#10;Description automatically generated">
            <a:extLst>
              <a:ext uri="{FF2B5EF4-FFF2-40B4-BE49-F238E27FC236}">
                <a16:creationId xmlns:a16="http://schemas.microsoft.com/office/drawing/2014/main" id="{68647949-2242-4D1B-BECA-76D3E81F70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3454" y="2206305"/>
            <a:ext cx="3505529" cy="4844642"/>
          </a:xfrm>
          <a:prstGeom prst="rect">
            <a:avLst/>
          </a:prstGeom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F985874F-CEA9-4771-A616-8F968FBF4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0094" y="365125"/>
            <a:ext cx="8073705" cy="5087719"/>
          </a:xfrm>
        </p:spPr>
        <p:txBody>
          <a:bodyPr/>
          <a:lstStyle/>
          <a:p>
            <a:pPr algn="ctr"/>
            <a:r>
              <a:rPr lang="fi-FI" dirty="0">
                <a:latin typeface="Arial Black" panose="020B0A04020102020204" pitchFamily="34" charset="0"/>
              </a:rPr>
              <a:t>Kirjoita oivalluksesi tähän</a:t>
            </a:r>
            <a:endParaRPr lang="en-FI" dirty="0">
              <a:latin typeface="Arial Black" panose="020B0A040201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651A329-102B-40E9-A41C-2C50663D93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6255" y="5881644"/>
            <a:ext cx="4408784" cy="1222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603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FF80AB20A9BDE4AB4E630CB3A441593" ma:contentTypeVersion="12" ma:contentTypeDescription="Luo uusi asiakirja." ma:contentTypeScope="" ma:versionID="6699786502b303f45afada2975e80269">
  <xsd:schema xmlns:xsd="http://www.w3.org/2001/XMLSchema" xmlns:xs="http://www.w3.org/2001/XMLSchema" xmlns:p="http://schemas.microsoft.com/office/2006/metadata/properties" xmlns:ns2="ab028c1a-6d34-4d52-a5e7-0fc37eaa7f28" xmlns:ns3="be9fdfbc-1445-4862-9a5a-948c5934d051" targetNamespace="http://schemas.microsoft.com/office/2006/metadata/properties" ma:root="true" ma:fieldsID="208656c66b039da0b5c43faba6ac36b1" ns2:_="" ns3:_="">
    <xsd:import namespace="ab028c1a-6d34-4d52-a5e7-0fc37eaa7f28"/>
    <xsd:import namespace="be9fdfbc-1445-4862-9a5a-948c5934d0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028c1a-6d34-4d52-a5e7-0fc37eaa7f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9fdfbc-1445-4862-9a5a-948c5934d05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97BAC8-19F8-4E39-B814-DF3EF3F4C7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028c1a-6d34-4d52-a5e7-0fc37eaa7f28"/>
    <ds:schemaRef ds:uri="be9fdfbc-1445-4862-9a5a-948c5934d0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12F92F-A58C-4523-A24E-06D80D11CC7E}">
  <ds:schemaRefs>
    <ds:schemaRef ds:uri="http://www.w3.org/XML/1998/namespace"/>
    <ds:schemaRef ds:uri="http://purl.org/dc/terms/"/>
    <ds:schemaRef ds:uri="http://schemas.microsoft.com/office/2006/documentManagement/types"/>
    <ds:schemaRef ds:uri="be9fdfbc-1445-4862-9a5a-948c5934d051"/>
    <ds:schemaRef ds:uri="http://schemas.microsoft.com/office/infopath/2007/PartnerControls"/>
    <ds:schemaRef ds:uri="http://purl.org/dc/dcmitype/"/>
    <ds:schemaRef ds:uri="ab028c1a-6d34-4d52-a5e7-0fc37eaa7f28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E3ADF0C-7686-4F5B-B772-C45AA31E131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Kirjoita oivalluksesi tähän</vt:lpstr>
      <vt:lpstr>Kirjoita oivalluksesi tähän</vt:lpstr>
      <vt:lpstr>Kirjoita oivalluksesi tähän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Mikko Dufva</dc:creator>
  <cp:lastModifiedBy>Drozzin Lumi</cp:lastModifiedBy>
  <cp:revision>2</cp:revision>
  <dcterms:created xsi:type="dcterms:W3CDTF">2021-03-12T14:32:01Z</dcterms:created>
  <dcterms:modified xsi:type="dcterms:W3CDTF">2021-03-17T05:40:25Z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0x0101001FF80AB20A9BDE4AB4E630CB3A441593</vt:lpwstr>
  </property>
</Properties>
</file>