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5"/>
  </p:sldMasterIdLst>
  <p:notesMasterIdLst>
    <p:notesMasterId r:id="rId17"/>
  </p:notesMasterIdLst>
  <p:handoutMasterIdLst>
    <p:handoutMasterId r:id="rId18"/>
  </p:handoutMasterIdLst>
  <p:sldIdLst>
    <p:sldId id="368" r:id="rId6"/>
    <p:sldId id="336" r:id="rId7"/>
    <p:sldId id="369" r:id="rId8"/>
    <p:sldId id="378" r:id="rId9"/>
    <p:sldId id="385" r:id="rId10"/>
    <p:sldId id="387" r:id="rId11"/>
    <p:sldId id="4176" r:id="rId12"/>
    <p:sldId id="4175" r:id="rId13"/>
    <p:sldId id="4174" r:id="rId14"/>
    <p:sldId id="386" r:id="rId15"/>
    <p:sldId id="360" r:id="rId16"/>
  </p:sldIdLst>
  <p:sldSz cx="12192000" cy="6858000"/>
  <p:notesSz cx="7010400" cy="92964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519550" algn="l" rtl="0" fontAlgn="base">
      <a:spcBef>
        <a:spcPct val="0"/>
      </a:spcBef>
      <a:spcAft>
        <a:spcPct val="0"/>
      </a:spcAft>
      <a:defRPr kern="1200">
        <a:solidFill>
          <a:schemeClr val="tx1"/>
        </a:solidFill>
        <a:latin typeface="Arial" charset="0"/>
        <a:ea typeface="+mn-ea"/>
        <a:cs typeface="+mn-cs"/>
      </a:defRPr>
    </a:lvl2pPr>
    <a:lvl3pPr marL="1039098" algn="l" rtl="0" fontAlgn="base">
      <a:spcBef>
        <a:spcPct val="0"/>
      </a:spcBef>
      <a:spcAft>
        <a:spcPct val="0"/>
      </a:spcAft>
      <a:defRPr kern="1200">
        <a:solidFill>
          <a:schemeClr val="tx1"/>
        </a:solidFill>
        <a:latin typeface="Arial" charset="0"/>
        <a:ea typeface="+mn-ea"/>
        <a:cs typeface="+mn-cs"/>
      </a:defRPr>
    </a:lvl3pPr>
    <a:lvl4pPr marL="1558648" algn="l" rtl="0" fontAlgn="base">
      <a:spcBef>
        <a:spcPct val="0"/>
      </a:spcBef>
      <a:spcAft>
        <a:spcPct val="0"/>
      </a:spcAft>
      <a:defRPr kern="1200">
        <a:solidFill>
          <a:schemeClr val="tx1"/>
        </a:solidFill>
        <a:latin typeface="Arial" charset="0"/>
        <a:ea typeface="+mn-ea"/>
        <a:cs typeface="+mn-cs"/>
      </a:defRPr>
    </a:lvl4pPr>
    <a:lvl5pPr marL="2078196" algn="l" rtl="0" fontAlgn="base">
      <a:spcBef>
        <a:spcPct val="0"/>
      </a:spcBef>
      <a:spcAft>
        <a:spcPct val="0"/>
      </a:spcAft>
      <a:defRPr kern="1200">
        <a:solidFill>
          <a:schemeClr val="tx1"/>
        </a:solidFill>
        <a:latin typeface="Arial" charset="0"/>
        <a:ea typeface="+mn-ea"/>
        <a:cs typeface="+mn-cs"/>
      </a:defRPr>
    </a:lvl5pPr>
    <a:lvl6pPr marL="2597746" algn="l" defTabSz="1039098" rtl="0" eaLnBrk="1" latinLnBrk="0" hangingPunct="1">
      <a:defRPr kern="1200">
        <a:solidFill>
          <a:schemeClr val="tx1"/>
        </a:solidFill>
        <a:latin typeface="Arial" charset="0"/>
        <a:ea typeface="+mn-ea"/>
        <a:cs typeface="+mn-cs"/>
      </a:defRPr>
    </a:lvl6pPr>
    <a:lvl7pPr marL="3117294" algn="l" defTabSz="1039098" rtl="0" eaLnBrk="1" latinLnBrk="0" hangingPunct="1">
      <a:defRPr kern="1200">
        <a:solidFill>
          <a:schemeClr val="tx1"/>
        </a:solidFill>
        <a:latin typeface="Arial" charset="0"/>
        <a:ea typeface="+mn-ea"/>
        <a:cs typeface="+mn-cs"/>
      </a:defRPr>
    </a:lvl7pPr>
    <a:lvl8pPr marL="3636844" algn="l" defTabSz="1039098" rtl="0" eaLnBrk="1" latinLnBrk="0" hangingPunct="1">
      <a:defRPr kern="1200">
        <a:solidFill>
          <a:schemeClr val="tx1"/>
        </a:solidFill>
        <a:latin typeface="Arial" charset="0"/>
        <a:ea typeface="+mn-ea"/>
        <a:cs typeface="+mn-cs"/>
      </a:defRPr>
    </a:lvl8pPr>
    <a:lvl9pPr marL="4156392" algn="l" defTabSz="103909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E8114B"/>
    <a:srgbClr val="C9DBEC"/>
    <a:srgbClr val="D7F2FA"/>
    <a:srgbClr val="BFE0D1"/>
    <a:srgbClr val="E0F3D0"/>
    <a:srgbClr val="FFEF7F"/>
    <a:srgbClr val="FFEAD3"/>
    <a:srgbClr val="FACDD9"/>
    <a:srgbClr val="FD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1CB5D-3CE9-4FF2-BA6B-58823F46C147}" v="12" dt="2021-09-14T13:02:17.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67" autoAdjust="0"/>
  </p:normalViewPr>
  <p:slideViewPr>
    <p:cSldViewPr snapToGrid="0">
      <p:cViewPr varScale="1">
        <p:scale>
          <a:sx n="104" d="100"/>
          <a:sy n="104" d="100"/>
        </p:scale>
        <p:origin x="144" y="8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45" d="100"/>
          <a:sy n="145" d="100"/>
        </p:scale>
        <p:origin x="4448" y="20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ola Nelli" userId="782690b1-b3f8-4157-8186-492287781cb1" providerId="ADAL" clId="{CB51CB5D-3CE9-4FF2-BA6B-58823F46C147}"/>
    <pc:docChg chg="undo custSel modSld">
      <pc:chgData name="Auriola Nelli" userId="782690b1-b3f8-4157-8186-492287781cb1" providerId="ADAL" clId="{CB51CB5D-3CE9-4FF2-BA6B-58823F46C147}" dt="2021-09-14T13:02:29.092" v="171" actId="14100"/>
      <pc:docMkLst>
        <pc:docMk/>
      </pc:docMkLst>
      <pc:sldChg chg="modSp mod">
        <pc:chgData name="Auriola Nelli" userId="782690b1-b3f8-4157-8186-492287781cb1" providerId="ADAL" clId="{CB51CB5D-3CE9-4FF2-BA6B-58823F46C147}" dt="2021-09-14T13:02:13.778" v="169" actId="1076"/>
        <pc:sldMkLst>
          <pc:docMk/>
          <pc:sldMk cId="587335382" sldId="385"/>
        </pc:sldMkLst>
        <pc:picChg chg="mod">
          <ac:chgData name="Auriola Nelli" userId="782690b1-b3f8-4157-8186-492287781cb1" providerId="ADAL" clId="{CB51CB5D-3CE9-4FF2-BA6B-58823F46C147}" dt="2021-09-14T13:02:13.778" v="169" actId="1076"/>
          <ac:picMkLst>
            <pc:docMk/>
            <pc:sldMk cId="587335382" sldId="385"/>
            <ac:picMk id="12" creationId="{C21D22FA-EDDD-4B30-BCA6-E2DA15F9F883}"/>
          </ac:picMkLst>
        </pc:picChg>
      </pc:sldChg>
      <pc:sldChg chg="modSp mod">
        <pc:chgData name="Auriola Nelli" userId="782690b1-b3f8-4157-8186-492287781cb1" providerId="ADAL" clId="{CB51CB5D-3CE9-4FF2-BA6B-58823F46C147}" dt="2021-09-14T12:29:48.082" v="0" actId="1076"/>
        <pc:sldMkLst>
          <pc:docMk/>
          <pc:sldMk cId="843196425" sldId="386"/>
        </pc:sldMkLst>
        <pc:spChg chg="mod">
          <ac:chgData name="Auriola Nelli" userId="782690b1-b3f8-4157-8186-492287781cb1" providerId="ADAL" clId="{CB51CB5D-3CE9-4FF2-BA6B-58823F46C147}" dt="2021-09-14T12:29:48.082" v="0" actId="1076"/>
          <ac:spMkLst>
            <pc:docMk/>
            <pc:sldMk cId="843196425" sldId="386"/>
            <ac:spMk id="6" creationId="{58C59B8A-67A9-4AED-9282-864F47E44150}"/>
          </ac:spMkLst>
        </pc:spChg>
      </pc:sldChg>
      <pc:sldChg chg="addSp delSp modSp mod">
        <pc:chgData name="Auriola Nelli" userId="782690b1-b3f8-4157-8186-492287781cb1" providerId="ADAL" clId="{CB51CB5D-3CE9-4FF2-BA6B-58823F46C147}" dt="2021-09-14T13:02:17.176" v="170"/>
        <pc:sldMkLst>
          <pc:docMk/>
          <pc:sldMk cId="4222420161" sldId="387"/>
        </pc:sldMkLst>
        <pc:spChg chg="mod">
          <ac:chgData name="Auriola Nelli" userId="782690b1-b3f8-4157-8186-492287781cb1" providerId="ADAL" clId="{CB51CB5D-3CE9-4FF2-BA6B-58823F46C147}" dt="2021-09-14T13:00:08.276" v="153" actId="20577"/>
          <ac:spMkLst>
            <pc:docMk/>
            <pc:sldMk cId="4222420161" sldId="387"/>
            <ac:spMk id="2" creationId="{50D19090-2A43-4A74-9205-D5A091B2D66D}"/>
          </ac:spMkLst>
        </pc:spChg>
        <pc:spChg chg="mod">
          <ac:chgData name="Auriola Nelli" userId="782690b1-b3f8-4157-8186-492287781cb1" providerId="ADAL" clId="{CB51CB5D-3CE9-4FF2-BA6B-58823F46C147}" dt="2021-09-14T12:59:53.068" v="145" actId="255"/>
          <ac:spMkLst>
            <pc:docMk/>
            <pc:sldMk cId="4222420161" sldId="387"/>
            <ac:spMk id="3" creationId="{4FCE49F0-F1EB-479D-82A8-47AFCCBA696D}"/>
          </ac:spMkLst>
        </pc:spChg>
        <pc:spChg chg="add mod ord">
          <ac:chgData name="Auriola Nelli" userId="782690b1-b3f8-4157-8186-492287781cb1" providerId="ADAL" clId="{CB51CB5D-3CE9-4FF2-BA6B-58823F46C147}" dt="2021-09-14T12:57:47.268" v="111" actId="207"/>
          <ac:spMkLst>
            <pc:docMk/>
            <pc:sldMk cId="4222420161" sldId="387"/>
            <ac:spMk id="5" creationId="{B89E685D-E61A-420D-A88E-2A811EEDDD2D}"/>
          </ac:spMkLst>
        </pc:spChg>
        <pc:spChg chg="add mod ord">
          <ac:chgData name="Auriola Nelli" userId="782690b1-b3f8-4157-8186-492287781cb1" providerId="ADAL" clId="{CB51CB5D-3CE9-4FF2-BA6B-58823F46C147}" dt="2021-09-14T12:58:14.071" v="116" actId="14100"/>
          <ac:spMkLst>
            <pc:docMk/>
            <pc:sldMk cId="4222420161" sldId="387"/>
            <ac:spMk id="6" creationId="{15EEAF91-6AC7-454C-B59D-26D6C215010D}"/>
          </ac:spMkLst>
        </pc:spChg>
        <pc:spChg chg="add mod ord">
          <ac:chgData name="Auriola Nelli" userId="782690b1-b3f8-4157-8186-492287781cb1" providerId="ADAL" clId="{CB51CB5D-3CE9-4FF2-BA6B-58823F46C147}" dt="2021-09-14T12:58:42.408" v="122" actId="1076"/>
          <ac:spMkLst>
            <pc:docMk/>
            <pc:sldMk cId="4222420161" sldId="387"/>
            <ac:spMk id="7" creationId="{741C1EBF-1108-40B1-8535-E6A48E0B03D8}"/>
          </ac:spMkLst>
        </pc:spChg>
        <pc:spChg chg="add del">
          <ac:chgData name="Auriola Nelli" userId="782690b1-b3f8-4157-8186-492287781cb1" providerId="ADAL" clId="{CB51CB5D-3CE9-4FF2-BA6B-58823F46C147}" dt="2021-09-14T12:59:01.516" v="127" actId="22"/>
          <ac:spMkLst>
            <pc:docMk/>
            <pc:sldMk cId="4222420161" sldId="387"/>
            <ac:spMk id="9" creationId="{9302C845-8256-41ED-A499-8E96C5215513}"/>
          </ac:spMkLst>
        </pc:spChg>
        <pc:spChg chg="add del mod">
          <ac:chgData name="Auriola Nelli" userId="782690b1-b3f8-4157-8186-492287781cb1" providerId="ADAL" clId="{CB51CB5D-3CE9-4FF2-BA6B-58823F46C147}" dt="2021-09-14T12:59:20.342" v="137" actId="22"/>
          <ac:spMkLst>
            <pc:docMk/>
            <pc:sldMk cId="4222420161" sldId="387"/>
            <ac:spMk id="11" creationId="{84E4E500-807D-43B5-9D95-365A8E477F11}"/>
          </ac:spMkLst>
        </pc:spChg>
        <pc:picChg chg="add mod">
          <ac:chgData name="Auriola Nelli" userId="782690b1-b3f8-4157-8186-492287781cb1" providerId="ADAL" clId="{CB51CB5D-3CE9-4FF2-BA6B-58823F46C147}" dt="2021-09-14T13:02:17.176" v="170"/>
          <ac:picMkLst>
            <pc:docMk/>
            <pc:sldMk cId="4222420161" sldId="387"/>
            <ac:picMk id="12" creationId="{A94937E7-4C0E-4C88-ACB6-66C8048F80A4}"/>
          </ac:picMkLst>
        </pc:picChg>
      </pc:sldChg>
      <pc:sldChg chg="addSp delSp modSp mod">
        <pc:chgData name="Auriola Nelli" userId="782690b1-b3f8-4157-8186-492287781cb1" providerId="ADAL" clId="{CB51CB5D-3CE9-4FF2-BA6B-58823F46C147}" dt="2021-09-14T13:02:29.092" v="171" actId="14100"/>
        <pc:sldMkLst>
          <pc:docMk/>
          <pc:sldMk cId="4037290341" sldId="4174"/>
        </pc:sldMkLst>
        <pc:spChg chg="mod">
          <ac:chgData name="Auriola Nelli" userId="782690b1-b3f8-4157-8186-492287781cb1" providerId="ADAL" clId="{CB51CB5D-3CE9-4FF2-BA6B-58823F46C147}" dt="2021-09-14T12:37:50.357" v="45" actId="20577"/>
          <ac:spMkLst>
            <pc:docMk/>
            <pc:sldMk cId="4037290341" sldId="4174"/>
            <ac:spMk id="2" creationId="{504E972D-3BBC-472A-A837-2312E45CDDD1}"/>
          </ac:spMkLst>
        </pc:spChg>
        <pc:spChg chg="add mod">
          <ac:chgData name="Auriola Nelli" userId="782690b1-b3f8-4157-8186-492287781cb1" providerId="ADAL" clId="{CB51CB5D-3CE9-4FF2-BA6B-58823F46C147}" dt="2021-09-14T13:01:24.089" v="163" actId="1076"/>
          <ac:spMkLst>
            <pc:docMk/>
            <pc:sldMk cId="4037290341" sldId="4174"/>
            <ac:spMk id="3" creationId="{36676AF5-40F5-4647-A0A5-9F75239C8F4E}"/>
          </ac:spMkLst>
        </pc:spChg>
        <pc:spChg chg="add mod">
          <ac:chgData name="Auriola Nelli" userId="782690b1-b3f8-4157-8186-492287781cb1" providerId="ADAL" clId="{CB51CB5D-3CE9-4FF2-BA6B-58823F46C147}" dt="2021-09-14T13:01:21.862" v="162" actId="1076"/>
          <ac:spMkLst>
            <pc:docMk/>
            <pc:sldMk cId="4037290341" sldId="4174"/>
            <ac:spMk id="7" creationId="{795F96FA-76A4-441B-BA77-F2C89AC3A28D}"/>
          </ac:spMkLst>
        </pc:spChg>
        <pc:spChg chg="add mod">
          <ac:chgData name="Auriola Nelli" userId="782690b1-b3f8-4157-8186-492287781cb1" providerId="ADAL" clId="{CB51CB5D-3CE9-4FF2-BA6B-58823F46C147}" dt="2021-09-14T13:01:35.595" v="167" actId="1076"/>
          <ac:spMkLst>
            <pc:docMk/>
            <pc:sldMk cId="4037290341" sldId="4174"/>
            <ac:spMk id="8" creationId="{80026F3C-5423-48AD-8BBB-043BEDB786F1}"/>
          </ac:spMkLst>
        </pc:spChg>
        <pc:spChg chg="add mod">
          <ac:chgData name="Auriola Nelli" userId="782690b1-b3f8-4157-8186-492287781cb1" providerId="ADAL" clId="{CB51CB5D-3CE9-4FF2-BA6B-58823F46C147}" dt="2021-09-14T13:02:29.092" v="171" actId="14100"/>
          <ac:spMkLst>
            <pc:docMk/>
            <pc:sldMk cId="4037290341" sldId="4174"/>
            <ac:spMk id="9" creationId="{D6946A50-7B07-42F7-B9FF-BE43C1E7682B}"/>
          </ac:spMkLst>
        </pc:spChg>
        <pc:spChg chg="add mod">
          <ac:chgData name="Auriola Nelli" userId="782690b1-b3f8-4157-8186-492287781cb1" providerId="ADAL" clId="{CB51CB5D-3CE9-4FF2-BA6B-58823F46C147}" dt="2021-09-14T12:39:38.538" v="72" actId="20577"/>
          <ac:spMkLst>
            <pc:docMk/>
            <pc:sldMk cId="4037290341" sldId="4174"/>
            <ac:spMk id="10" creationId="{C2D1B613-2133-4058-A81A-96B8BBDDD3F4}"/>
          </ac:spMkLst>
        </pc:spChg>
        <pc:spChg chg="add mod">
          <ac:chgData name="Auriola Nelli" userId="782690b1-b3f8-4157-8186-492287781cb1" providerId="ADAL" clId="{CB51CB5D-3CE9-4FF2-BA6B-58823F46C147}" dt="2021-09-14T13:01:31.398" v="165" actId="1076"/>
          <ac:spMkLst>
            <pc:docMk/>
            <pc:sldMk cId="4037290341" sldId="4174"/>
            <ac:spMk id="11" creationId="{7E5E6A88-9203-4827-9230-858F8C37971C}"/>
          </ac:spMkLst>
        </pc:spChg>
        <pc:picChg chg="add del mod">
          <ac:chgData name="Auriola Nelli" userId="782690b1-b3f8-4157-8186-492287781cb1" providerId="ADAL" clId="{CB51CB5D-3CE9-4FF2-BA6B-58823F46C147}" dt="2021-09-14T13:01:18.013" v="161" actId="478"/>
          <ac:picMkLst>
            <pc:docMk/>
            <pc:sldMk cId="4037290341" sldId="4174"/>
            <ac:picMk id="6" creationId="{61A9562F-8FA8-487A-9E16-5F82D5898116}"/>
          </ac:picMkLst>
        </pc:picChg>
        <pc:picChg chg="del">
          <ac:chgData name="Auriola Nelli" userId="782690b1-b3f8-4157-8186-492287781cb1" providerId="ADAL" clId="{CB51CB5D-3CE9-4FF2-BA6B-58823F46C147}" dt="2021-09-14T12:35:56.873" v="12" actId="478"/>
          <ac:picMkLst>
            <pc:docMk/>
            <pc:sldMk cId="4037290341" sldId="4174"/>
            <ac:picMk id="13" creationId="{5E5CB1A3-A07F-4933-B53F-3C2483BBFF33}"/>
          </ac:picMkLst>
        </pc:picChg>
      </pc:sldChg>
      <pc:sldChg chg="addSp modSp mod">
        <pc:chgData name="Auriola Nelli" userId="782690b1-b3f8-4157-8186-492287781cb1" providerId="ADAL" clId="{CB51CB5D-3CE9-4FF2-BA6B-58823F46C147}" dt="2021-09-14T12:54:14.283" v="108" actId="114"/>
        <pc:sldMkLst>
          <pc:docMk/>
          <pc:sldMk cId="3244348352" sldId="4175"/>
        </pc:sldMkLst>
        <pc:spChg chg="mod">
          <ac:chgData name="Auriola Nelli" userId="782690b1-b3f8-4157-8186-492287781cb1" providerId="ADAL" clId="{CB51CB5D-3CE9-4FF2-BA6B-58823F46C147}" dt="2021-09-14T12:54:14.283" v="108" actId="114"/>
          <ac:spMkLst>
            <pc:docMk/>
            <pc:sldMk cId="3244348352" sldId="4175"/>
            <ac:spMk id="2" creationId="{504E972D-3BBC-472A-A837-2312E45CDDD1}"/>
          </ac:spMkLst>
        </pc:spChg>
        <pc:spChg chg="add mod">
          <ac:chgData name="Auriola Nelli" userId="782690b1-b3f8-4157-8186-492287781cb1" providerId="ADAL" clId="{CB51CB5D-3CE9-4FF2-BA6B-58823F46C147}" dt="2021-09-14T12:35:13.092" v="8" actId="1076"/>
          <ac:spMkLst>
            <pc:docMk/>
            <pc:sldMk cId="3244348352" sldId="4175"/>
            <ac:spMk id="7" creationId="{EB41F7D9-5644-4483-AB94-EFE91D1405F8}"/>
          </ac:spMkLst>
        </pc:spChg>
      </pc:sldChg>
      <pc:sldChg chg="modSp mod">
        <pc:chgData name="Auriola Nelli" userId="782690b1-b3f8-4157-8186-492287781cb1" providerId="ADAL" clId="{CB51CB5D-3CE9-4FF2-BA6B-58823F46C147}" dt="2021-09-14T12:54:04.167" v="107" actId="20577"/>
        <pc:sldMkLst>
          <pc:docMk/>
          <pc:sldMk cId="2461562287" sldId="4176"/>
        </pc:sldMkLst>
        <pc:spChg chg="mod">
          <ac:chgData name="Auriola Nelli" userId="782690b1-b3f8-4157-8186-492287781cb1" providerId="ADAL" clId="{CB51CB5D-3CE9-4FF2-BA6B-58823F46C147}" dt="2021-09-14T12:54:04.167" v="107" actId="20577"/>
          <ac:spMkLst>
            <pc:docMk/>
            <pc:sldMk cId="2461562287" sldId="4176"/>
            <ac:spMk id="2" creationId="{504E972D-3BBC-472A-A837-2312E45CDD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4" name="Alatunnisteen paikkamerkki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819829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1FC0A7D-D07B-1248-8B72-AE21A56EA04B}" type="datetime1">
              <a:rPr lang="en-US" smtClean="0"/>
              <a:t>9/14/2021</a:t>
            </a:fld>
            <a:endParaRPr lang="fi-FI"/>
          </a:p>
        </p:txBody>
      </p:sp>
      <p:sp>
        <p:nvSpPr>
          <p:cNvPr id="4" name="Dian kuvan paikkamerkki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2482974575"/>
      </p:ext>
    </p:extLst>
  </p:cSld>
  <p:clrMap bg1="lt1" tx1="dk1" bg2="lt2" tx2="dk2" accent1="accent1" accent2="accent2" accent3="accent3" accent4="accent4" accent5="accent5" accent6="accent6" hlink="hlink" folHlink="folHlink"/>
  <p:hf hdr="0" ftr="0" dt="0"/>
  <p:notesStyle>
    <a:lvl1pPr marL="0" algn="l" defTabSz="1039098" rtl="0" eaLnBrk="1" latinLnBrk="0" hangingPunct="1">
      <a:defRPr sz="1333" kern="1200">
        <a:solidFill>
          <a:schemeClr val="tx1"/>
        </a:solidFill>
        <a:latin typeface="+mn-lt"/>
        <a:ea typeface="+mn-ea"/>
        <a:cs typeface="+mn-cs"/>
      </a:defRPr>
    </a:lvl1pPr>
    <a:lvl2pPr marL="519550" algn="l" defTabSz="1039098" rtl="0" eaLnBrk="1" latinLnBrk="0" hangingPunct="1">
      <a:defRPr sz="1333" kern="1200">
        <a:solidFill>
          <a:schemeClr val="tx1"/>
        </a:solidFill>
        <a:latin typeface="+mn-lt"/>
        <a:ea typeface="+mn-ea"/>
        <a:cs typeface="+mn-cs"/>
      </a:defRPr>
    </a:lvl2pPr>
    <a:lvl3pPr marL="1039098" algn="l" defTabSz="1039098" rtl="0" eaLnBrk="1" latinLnBrk="0" hangingPunct="1">
      <a:defRPr sz="1333" kern="1200">
        <a:solidFill>
          <a:schemeClr val="tx1"/>
        </a:solidFill>
        <a:latin typeface="+mn-lt"/>
        <a:ea typeface="+mn-ea"/>
        <a:cs typeface="+mn-cs"/>
      </a:defRPr>
    </a:lvl3pPr>
    <a:lvl4pPr marL="1558648" algn="l" defTabSz="1039098" rtl="0" eaLnBrk="1" latinLnBrk="0" hangingPunct="1">
      <a:defRPr sz="1333" kern="1200">
        <a:solidFill>
          <a:schemeClr val="tx1"/>
        </a:solidFill>
        <a:latin typeface="+mn-lt"/>
        <a:ea typeface="+mn-ea"/>
        <a:cs typeface="+mn-cs"/>
      </a:defRPr>
    </a:lvl4pPr>
    <a:lvl5pPr marL="2078196" algn="l" defTabSz="1039098" rtl="0" eaLnBrk="1" latinLnBrk="0" hangingPunct="1">
      <a:defRPr sz="1333" kern="1200">
        <a:solidFill>
          <a:schemeClr val="tx1"/>
        </a:solidFill>
        <a:latin typeface="+mn-lt"/>
        <a:ea typeface="+mn-ea"/>
        <a:cs typeface="+mn-cs"/>
      </a:defRPr>
    </a:lvl5pPr>
    <a:lvl6pPr marL="2597746" algn="l" defTabSz="1039098" rtl="0" eaLnBrk="1" latinLnBrk="0" hangingPunct="1">
      <a:defRPr sz="1333" kern="1200">
        <a:solidFill>
          <a:schemeClr val="tx1"/>
        </a:solidFill>
        <a:latin typeface="+mn-lt"/>
        <a:ea typeface="+mn-ea"/>
        <a:cs typeface="+mn-cs"/>
      </a:defRPr>
    </a:lvl6pPr>
    <a:lvl7pPr marL="3117294" algn="l" defTabSz="1039098" rtl="0" eaLnBrk="1" latinLnBrk="0" hangingPunct="1">
      <a:defRPr sz="1333" kern="1200">
        <a:solidFill>
          <a:schemeClr val="tx1"/>
        </a:solidFill>
        <a:latin typeface="+mn-lt"/>
        <a:ea typeface="+mn-ea"/>
        <a:cs typeface="+mn-cs"/>
      </a:defRPr>
    </a:lvl7pPr>
    <a:lvl8pPr marL="3636844" algn="l" defTabSz="1039098" rtl="0" eaLnBrk="1" latinLnBrk="0" hangingPunct="1">
      <a:defRPr sz="1333" kern="1200">
        <a:solidFill>
          <a:schemeClr val="tx1"/>
        </a:solidFill>
        <a:latin typeface="+mn-lt"/>
        <a:ea typeface="+mn-ea"/>
        <a:cs typeface="+mn-cs"/>
      </a:defRPr>
    </a:lvl8pPr>
    <a:lvl9pPr marL="4156392" algn="l" defTabSz="1039098" rtl="0" eaLnBrk="1" latinLnBrk="0" hangingPunct="1">
      <a:defRPr sz="13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P (vaalea pohj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35093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sivu TP">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55689" y="549275"/>
            <a:ext cx="10080624" cy="1152128"/>
          </a:xfrm>
          <a:prstGeom prst="rect">
            <a:avLst/>
          </a:prstGeom>
        </p:spPr>
        <p:txBody>
          <a:bodyPr/>
          <a:lstStyle>
            <a:lvl1pPr algn="l">
              <a:defRPr sz="3200">
                <a:solidFill>
                  <a:schemeClr val="bg1"/>
                </a:solidFill>
              </a:defRPr>
            </a:lvl1pPr>
          </a:lstStyle>
          <a:p>
            <a:r>
              <a:rPr lang="fi-FI" dirty="0"/>
              <a:t>Tekstikalvo + TP</a:t>
            </a:r>
            <a:endParaRPr lang="en-US" dirty="0"/>
          </a:p>
        </p:txBody>
      </p:sp>
      <p:sp>
        <p:nvSpPr>
          <p:cNvPr id="8" name="Text Placeholder 11"/>
          <p:cNvSpPr>
            <a:spLocks noGrp="1"/>
          </p:cNvSpPr>
          <p:nvPr>
            <p:ph type="body" sz="quarter" idx="20"/>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9" name="Picture 8">
            <a:extLst>
              <a:ext uri="{FF2B5EF4-FFF2-40B4-BE49-F238E27FC236}">
                <a16:creationId xmlns:a16="http://schemas.microsoft.com/office/drawing/2014/main" id="{884FCB64-D060-9148-BFDB-5C606D863F6A}"/>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B4962FB9-FC64-42D3-9FA8-23DA27C83B88}"/>
              </a:ext>
            </a:extLst>
          </p:cNvPr>
          <p:cNvSpPr>
            <a:spLocks noGrp="1"/>
          </p:cNvSpPr>
          <p:nvPr>
            <p:ph type="sldNum" sz="quarter" idx="21"/>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191966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fti-fifti (musta lukitt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hasCustomPrompt="1"/>
          </p:nvPr>
        </p:nvSpPr>
        <p:spPr>
          <a:xfrm>
            <a:off x="515938" y="548680"/>
            <a:ext cx="4859337" cy="1440458"/>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dirty="0" err="1"/>
              <a:t>Fifti</a:t>
            </a:r>
            <a:r>
              <a:rPr lang="fi-FI" dirty="0"/>
              <a:t> otsikko mustalla taustalla</a:t>
            </a:r>
          </a:p>
        </p:txBody>
      </p:sp>
      <p:sp>
        <p:nvSpPr>
          <p:cNvPr id="6"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xt Placeholder 8"/>
          <p:cNvSpPr>
            <a:spLocks noGrp="1"/>
          </p:cNvSpPr>
          <p:nvPr>
            <p:ph type="body" sz="quarter" idx="17" hasCustomPrompt="1"/>
          </p:nvPr>
        </p:nvSpPr>
        <p:spPr>
          <a:xfrm>
            <a:off x="6816725" y="548682"/>
            <a:ext cx="4859337" cy="1440456"/>
          </a:xfrm>
          <a:prstGeom prst="rect">
            <a:avLst/>
          </a:prstGeom>
        </p:spPr>
        <p:txBody>
          <a:bodyPr/>
          <a:lstStyle>
            <a:lvl1pPr marL="0" indent="0" algn="l">
              <a:buNone/>
              <a:defRPr sz="2800" b="1">
                <a:solidFill>
                  <a:schemeClr val="tx1"/>
                </a:solidFill>
                <a:latin typeface="Arial Black"/>
                <a:cs typeface="Arial Black"/>
              </a:defRPr>
            </a:lvl1pPr>
          </a:lstStyle>
          <a:p>
            <a:pPr lvl="0"/>
            <a:r>
              <a:rPr lang="fi-FI" dirty="0" err="1"/>
              <a:t>Fifti</a:t>
            </a:r>
            <a:r>
              <a:rPr lang="fi-FI" dirty="0"/>
              <a:t> otsikko vaalealla taustalla</a:t>
            </a:r>
          </a:p>
        </p:txBody>
      </p:sp>
      <p:pic>
        <p:nvPicPr>
          <p:cNvPr id="11" name="Picture 10">
            <a:extLst>
              <a:ext uri="{FF2B5EF4-FFF2-40B4-BE49-F238E27FC236}">
                <a16:creationId xmlns:a16="http://schemas.microsoft.com/office/drawing/2014/main" id="{0DB3CB5C-22E9-4042-92EE-7C27EA358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14" name="Text Placeholder 11">
            <a:extLst>
              <a:ext uri="{FF2B5EF4-FFF2-40B4-BE49-F238E27FC236}">
                <a16:creationId xmlns:a16="http://schemas.microsoft.com/office/drawing/2014/main" id="{47F9C5A6-7052-CE41-8D32-DE7769D502D4}"/>
              </a:ext>
            </a:extLst>
          </p:cNvPr>
          <p:cNvSpPr>
            <a:spLocks noGrp="1"/>
          </p:cNvSpPr>
          <p:nvPr>
            <p:ph type="body" sz="quarter" idx="20"/>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013996279"/>
      </p:ext>
    </p:extLst>
  </p:cSld>
  <p:clrMapOvr>
    <a:masterClrMapping/>
  </p:clrMapOvr>
  <p:extLst>
    <p:ext uri="{DCECCB84-F9BA-43D5-87BE-67443E8EF086}">
      <p15:sldGuideLst xmlns:p15="http://schemas.microsoft.com/office/powerpoint/2012/main">
        <p15:guide id="1" pos="325" userDrawn="1">
          <p15:clr>
            <a:srgbClr val="FBAE40"/>
          </p15:clr>
        </p15:guide>
        <p15:guide id="2" pos="73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fiti-fifti 2 (musta lukitt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p:nvPr>
        </p:nvSpPr>
        <p:spPr>
          <a:xfrm>
            <a:off x="515938" y="548680"/>
            <a:ext cx="4859337" cy="1248139"/>
          </a:xfrm>
          <a:prstGeom prst="rect">
            <a:avLst/>
          </a:prstGeom>
        </p:spPr>
        <p:txBody>
          <a:bodyPr/>
          <a:lstStyle>
            <a:lvl1pPr marL="0" indent="0" algn="l">
              <a:lnSpc>
                <a:spcPct val="100000"/>
              </a:lnSpc>
              <a:spcBef>
                <a:spcPts val="0"/>
              </a:spcBef>
              <a:buFont typeface="Arial"/>
              <a:buNone/>
              <a:defRPr sz="2800"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10"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11" name="Picture 10">
            <a:extLst>
              <a:ext uri="{FF2B5EF4-FFF2-40B4-BE49-F238E27FC236}">
                <a16:creationId xmlns:a16="http://schemas.microsoft.com/office/drawing/2014/main" id="{5FCF7963-2318-CC45-A900-02136CBD6A61}"/>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ekstin paikkamerkki 6">
            <a:extLst>
              <a:ext uri="{FF2B5EF4-FFF2-40B4-BE49-F238E27FC236}">
                <a16:creationId xmlns:a16="http://schemas.microsoft.com/office/drawing/2014/main" id="{1961626C-30E4-2049-AE46-DD755FE5AE68}"/>
              </a:ext>
            </a:extLst>
          </p:cNvPr>
          <p:cNvSpPr>
            <a:spLocks noGrp="1"/>
          </p:cNvSpPr>
          <p:nvPr>
            <p:ph type="body" sz="quarter" idx="20"/>
          </p:nvPr>
        </p:nvSpPr>
        <p:spPr>
          <a:xfrm>
            <a:off x="6816080" y="548680"/>
            <a:ext cx="4859983" cy="1248139"/>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13" name="Text Placeholder 11">
            <a:extLst>
              <a:ext uri="{FF2B5EF4-FFF2-40B4-BE49-F238E27FC236}">
                <a16:creationId xmlns:a16="http://schemas.microsoft.com/office/drawing/2014/main" id="{6C0B2B0D-7643-4340-BA07-93F51A1FD740}"/>
              </a:ext>
            </a:extLst>
          </p:cNvPr>
          <p:cNvSpPr>
            <a:spLocks noGrp="1"/>
          </p:cNvSpPr>
          <p:nvPr>
            <p:ph type="body" sz="quarter" idx="21"/>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884278"/>
      </p:ext>
    </p:extLst>
  </p:cSld>
  <p:clrMapOvr>
    <a:masterClrMapping/>
  </p:clrMapOvr>
  <p:extLst>
    <p:ext uri="{DCECCB84-F9BA-43D5-87BE-67443E8EF086}">
      <p15:sldGuideLst xmlns:p15="http://schemas.microsoft.com/office/powerpoint/2012/main">
        <p15:guide id="1" pos="325" userDrawn="1">
          <p15:clr>
            <a:srgbClr val="FBAE40"/>
          </p15:clr>
        </p15:guide>
        <p15:guide id="2"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ettelo VP">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1"/>
            <a:ext cx="10080625" cy="1078364"/>
          </a:xfrm>
          <a:prstGeom prst="rect">
            <a:avLst/>
          </a:prstGeom>
        </p:spPr>
        <p:txBody>
          <a:bodyPr anchor="t"/>
          <a:lstStyle>
            <a:lvl1pPr algn="l">
              <a:defRPr sz="3200"/>
            </a:lvl1pPr>
          </a:lstStyle>
          <a:p>
            <a:r>
              <a:rPr lang="fi-FI"/>
              <a:t>Muokkaa ots. perustyyl. napsautt.</a:t>
            </a:r>
            <a:endParaRPr lang="en-US" dirty="0"/>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133" b="0" i="0">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145078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ettelo TP">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C4AC27-49F9-BB4D-81D3-665AB744D256}"/>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itle 1">
            <a:extLst>
              <a:ext uri="{FF2B5EF4-FFF2-40B4-BE49-F238E27FC236}">
                <a16:creationId xmlns:a16="http://schemas.microsoft.com/office/drawing/2014/main" id="{DB477874-8C1D-E94F-A3D8-E16F5E599716}"/>
              </a:ext>
            </a:extLst>
          </p:cNvPr>
          <p:cNvSpPr>
            <a:spLocks noGrp="1"/>
          </p:cNvSpPr>
          <p:nvPr>
            <p:ph type="title"/>
          </p:nvPr>
        </p:nvSpPr>
        <p:spPr>
          <a:xfrm>
            <a:off x="1055688" y="548681"/>
            <a:ext cx="10080625" cy="1078364"/>
          </a:xfrm>
          <a:prstGeom prst="rect">
            <a:avLst/>
          </a:prstGeom>
        </p:spPr>
        <p:txBody>
          <a:bodyPr anchor="t"/>
          <a:lstStyle>
            <a:lvl1pPr algn="l">
              <a:defRPr sz="3200">
                <a:solidFill>
                  <a:schemeClr val="bg1"/>
                </a:solidFill>
              </a:defRPr>
            </a:lvl1pPr>
          </a:lstStyle>
          <a:p>
            <a:r>
              <a:rPr lang="fi-FI"/>
              <a:t>Muokkaa ots. perustyyl. napsautt.</a:t>
            </a:r>
            <a:endParaRPr lang="en-US" dirty="0"/>
          </a:p>
        </p:txBody>
      </p:sp>
      <p:sp>
        <p:nvSpPr>
          <p:cNvPr id="13" name="Text Placeholder 33">
            <a:extLst>
              <a:ext uri="{FF2B5EF4-FFF2-40B4-BE49-F238E27FC236}">
                <a16:creationId xmlns:a16="http://schemas.microsoft.com/office/drawing/2014/main" id="{144EC256-532F-144F-A18F-24538A30820C}"/>
              </a:ext>
            </a:extLst>
          </p:cNvPr>
          <p:cNvSpPr>
            <a:spLocks noGrp="1"/>
          </p:cNvSpPr>
          <p:nvPr>
            <p:ph type="body" sz="quarter" idx="13"/>
          </p:nvPr>
        </p:nvSpPr>
        <p:spPr>
          <a:xfrm>
            <a:off x="1775805" y="1605095"/>
            <a:ext cx="9360508" cy="768085"/>
          </a:xfrm>
          <a:prstGeom prst="rect">
            <a:avLst/>
          </a:prstGeom>
        </p:spPr>
        <p:txBody>
          <a:bodyPr anchor="ctr"/>
          <a:lstStyle>
            <a:lvl1pPr marL="0" indent="0" algn="l">
              <a:buNone/>
              <a:defRPr sz="2133" b="0" i="0">
                <a:solidFill>
                  <a:schemeClr val="bg1"/>
                </a:solidFill>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4" name="Text Placeholder 33">
            <a:extLst>
              <a:ext uri="{FF2B5EF4-FFF2-40B4-BE49-F238E27FC236}">
                <a16:creationId xmlns:a16="http://schemas.microsoft.com/office/drawing/2014/main" id="{1D88BC63-4704-6447-AB37-6224F6547DEA}"/>
              </a:ext>
            </a:extLst>
          </p:cNvPr>
          <p:cNvSpPr>
            <a:spLocks noGrp="1"/>
          </p:cNvSpPr>
          <p:nvPr>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5" name="Text Placeholder 33">
            <a:extLst>
              <a:ext uri="{FF2B5EF4-FFF2-40B4-BE49-F238E27FC236}">
                <a16:creationId xmlns:a16="http://schemas.microsoft.com/office/drawing/2014/main" id="{D2C5BCCD-F064-7943-BCBE-33C3DA3694E7}"/>
              </a:ext>
            </a:extLst>
          </p:cNvPr>
          <p:cNvSpPr>
            <a:spLocks noGrp="1"/>
          </p:cNvSpPr>
          <p:nvPr>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6" name="Text Placeholder 33">
            <a:extLst>
              <a:ext uri="{FF2B5EF4-FFF2-40B4-BE49-F238E27FC236}">
                <a16:creationId xmlns:a16="http://schemas.microsoft.com/office/drawing/2014/main" id="{04DA962D-B2D3-9647-A841-0720D47991B0}"/>
              </a:ext>
            </a:extLst>
          </p:cNvPr>
          <p:cNvSpPr>
            <a:spLocks noGrp="1"/>
          </p:cNvSpPr>
          <p:nvPr>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7" name="Text Placeholder 33">
            <a:extLst>
              <a:ext uri="{FF2B5EF4-FFF2-40B4-BE49-F238E27FC236}">
                <a16:creationId xmlns:a16="http://schemas.microsoft.com/office/drawing/2014/main" id="{1724C58E-0E8F-2C40-AB87-C13229EB7520}"/>
              </a:ext>
            </a:extLst>
          </p:cNvPr>
          <p:cNvSpPr>
            <a:spLocks noGrp="1"/>
          </p:cNvSpPr>
          <p:nvPr>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2" name="Dian numeron paikkamerkki 1">
            <a:extLst>
              <a:ext uri="{FF2B5EF4-FFF2-40B4-BE49-F238E27FC236}">
                <a16:creationId xmlns:a16="http://schemas.microsoft.com/office/drawing/2014/main" id="{791FFD7E-119C-492E-870A-9BBC3D172779}"/>
              </a:ext>
            </a:extLst>
          </p:cNvPr>
          <p:cNvSpPr>
            <a:spLocks noGrp="1"/>
          </p:cNvSpPr>
          <p:nvPr>
            <p:ph type="sldNum" sz="quarter" idx="18"/>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160600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1055688" y="548681"/>
            <a:ext cx="10080624" cy="864096"/>
          </a:xfrm>
          <a:prstGeom prst="rect">
            <a:avLst/>
          </a:prstGeom>
        </p:spPr>
        <p:txBody>
          <a:bodyPr/>
          <a:lstStyle>
            <a:lvl1pPr>
              <a:defRPr sz="3200"/>
            </a:lvl1pPr>
          </a:lstStyle>
          <a:p>
            <a:r>
              <a:rPr lang="fi-FI"/>
              <a:t>Muokkaa ots. perustyyl. napsautt.</a:t>
            </a:r>
            <a:endParaRPr lang="en-US" dirty="0"/>
          </a:p>
        </p:txBody>
      </p:sp>
      <p:sp>
        <p:nvSpPr>
          <p:cNvPr id="4" name="Content Placeholder 3"/>
          <p:cNvSpPr>
            <a:spLocks noGrp="1"/>
          </p:cNvSpPr>
          <p:nvPr>
            <p:ph sz="quarter" idx="11"/>
          </p:nvPr>
        </p:nvSpPr>
        <p:spPr>
          <a:xfrm>
            <a:off x="1055688" y="1508786"/>
            <a:ext cx="10080624" cy="4415764"/>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5" name="Picture 4">
            <a:extLst>
              <a:ext uri="{FF2B5EF4-FFF2-40B4-BE49-F238E27FC236}">
                <a16:creationId xmlns:a16="http://schemas.microsoft.com/office/drawing/2014/main" id="{367CFA92-6B46-5C4F-9253-7F92C92B0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FB2C9357-D73E-4A4C-925D-B2759AA6C3DA}"/>
              </a:ext>
            </a:extLst>
          </p:cNvPr>
          <p:cNvSpPr>
            <a:spLocks noGrp="1"/>
          </p:cNvSpPr>
          <p:nvPr>
            <p:ph type="sldNum" sz="quarter" idx="12"/>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48080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stapohjainen graaf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0"/>
            <a:ext cx="10080624" cy="886343"/>
          </a:xfrm>
          <a:prstGeom prst="rect">
            <a:avLst/>
          </a:prstGeom>
        </p:spPr>
        <p:txBody>
          <a:bodyPr/>
          <a:lstStyle>
            <a:lvl1pPr>
              <a:defRPr sz="3200">
                <a:solidFill>
                  <a:schemeClr val="bg1"/>
                </a:solidFill>
              </a:defRPr>
            </a:lvl1pPr>
          </a:lstStyle>
          <a:p>
            <a:r>
              <a:rPr lang="fi-FI"/>
              <a:t>Muokkaa ots. perustyyl. napsautt.</a:t>
            </a:r>
            <a:endParaRPr lang="en-US" dirty="0"/>
          </a:p>
        </p:txBody>
      </p:sp>
      <p:sp>
        <p:nvSpPr>
          <p:cNvPr id="6" name="Content Placeholder 5"/>
          <p:cNvSpPr>
            <a:spLocks noGrp="1"/>
          </p:cNvSpPr>
          <p:nvPr>
            <p:ph sz="quarter" idx="11"/>
          </p:nvPr>
        </p:nvSpPr>
        <p:spPr>
          <a:xfrm>
            <a:off x="1055689" y="1509185"/>
            <a:ext cx="10078576" cy="460798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8" name="Picture 7">
            <a:extLst>
              <a:ext uri="{FF2B5EF4-FFF2-40B4-BE49-F238E27FC236}">
                <a16:creationId xmlns:a16="http://schemas.microsoft.com/office/drawing/2014/main" id="{24E2E6B1-389B-0B4D-B951-9D4353E5A188}"/>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3" name="Dian numeron paikkamerkki 2">
            <a:extLst>
              <a:ext uri="{FF2B5EF4-FFF2-40B4-BE49-F238E27FC236}">
                <a16:creationId xmlns:a16="http://schemas.microsoft.com/office/drawing/2014/main" id="{09F4EC56-8604-407C-BDED-F60638F4339F}"/>
              </a:ext>
            </a:extLst>
          </p:cNvPr>
          <p:cNvSpPr>
            <a:spLocks noGrp="1"/>
          </p:cNvSpPr>
          <p:nvPr>
            <p:ph type="sldNum" sz="quarter" idx="12"/>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32920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raafi">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AE74E28C-5780-A543-ACC8-EE7D99F5959E}"/>
              </a:ext>
            </a:extLst>
          </p:cNvPr>
          <p:cNvSpPr>
            <a:spLocks noGrp="1"/>
          </p:cNvSpPr>
          <p:nvPr>
            <p:ph type="title"/>
          </p:nvPr>
        </p:nvSpPr>
        <p:spPr>
          <a:xfrm>
            <a:off x="1055688" y="548680"/>
            <a:ext cx="10080625" cy="886343"/>
          </a:xfrm>
          <a:prstGeom prst="rect">
            <a:avLst/>
          </a:prstGeom>
        </p:spPr>
        <p:txBody>
          <a:bodyPr/>
          <a:lstStyle/>
          <a:p>
            <a:r>
              <a:rPr lang="fi-FI"/>
              <a:t>Muokkaa ots. perustyyl. napsautt.</a:t>
            </a:r>
            <a:endParaRPr lang="fi-FI" dirty="0"/>
          </a:p>
        </p:txBody>
      </p:sp>
      <p:sp>
        <p:nvSpPr>
          <p:cNvPr id="8" name="Sisällön paikkamerkki 17">
            <a:extLst>
              <a:ext uri="{FF2B5EF4-FFF2-40B4-BE49-F238E27FC236}">
                <a16:creationId xmlns:a16="http://schemas.microsoft.com/office/drawing/2014/main" id="{4793DC74-8AA9-5E46-9DED-129AC46C11C3}"/>
              </a:ext>
            </a:extLst>
          </p:cNvPr>
          <p:cNvSpPr>
            <a:spLocks noGrp="1"/>
          </p:cNvSpPr>
          <p:nvPr>
            <p:ph sz="quarter" idx="11"/>
          </p:nvPr>
        </p:nvSpPr>
        <p:spPr>
          <a:xfrm>
            <a:off x="1055688" y="1509185"/>
            <a:ext cx="10080625" cy="4607983"/>
          </a:xfrm>
          <a:prstGeom prst="rect">
            <a:avLst/>
          </a:prstGeom>
        </p:spPr>
        <p:txBody>
          <a:bodyPr/>
          <a:lstStyle/>
          <a:p>
            <a:pPr lvl="0"/>
            <a:r>
              <a:rPr lang="fi-FI"/>
              <a:t>Muokkaa tekstin perustyylejä napsauttamalla</a:t>
            </a:r>
          </a:p>
        </p:txBody>
      </p:sp>
      <p:pic>
        <p:nvPicPr>
          <p:cNvPr id="7" name="Picture 6">
            <a:extLst>
              <a:ext uri="{FF2B5EF4-FFF2-40B4-BE49-F238E27FC236}">
                <a16:creationId xmlns:a16="http://schemas.microsoft.com/office/drawing/2014/main" id="{909740BE-EF20-0841-BCE4-AAC3FE0DA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9A975EE7-734F-4163-84B5-8B5DA25C9352}"/>
              </a:ext>
            </a:extLst>
          </p:cNvPr>
          <p:cNvSpPr>
            <a:spLocks noGrp="1"/>
          </p:cNvSpPr>
          <p:nvPr>
            <p:ph type="sldNum" sz="quarter" idx="12"/>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969182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952D-3AAD-4924-BF07-0BA499B0AD78}"/>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CF979EE1-F273-4429-9A34-75B0BAFC9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4347C4F0-B394-4963-9BD1-21CEE17E6A55}"/>
              </a:ext>
            </a:extLst>
          </p:cNvPr>
          <p:cNvSpPr>
            <a:spLocks noGrp="1"/>
          </p:cNvSpPr>
          <p:nvPr>
            <p:ph type="dt" sz="half" idx="10"/>
          </p:nvPr>
        </p:nvSpPr>
        <p:spPr/>
        <p:txBody>
          <a:bodyPr/>
          <a:lstStyle/>
          <a:p>
            <a:fld id="{D4326BF3-3D02-46C3-A4EE-02F4E1A8445A}" type="datetimeFigureOut">
              <a:rPr lang="en-FI" smtClean="0"/>
              <a:t>14/09/2021</a:t>
            </a:fld>
            <a:endParaRPr lang="en-FI"/>
          </a:p>
        </p:txBody>
      </p:sp>
      <p:sp>
        <p:nvSpPr>
          <p:cNvPr id="5" name="Footer Placeholder 4">
            <a:extLst>
              <a:ext uri="{FF2B5EF4-FFF2-40B4-BE49-F238E27FC236}">
                <a16:creationId xmlns:a16="http://schemas.microsoft.com/office/drawing/2014/main" id="{B4EE641D-BC26-4FF0-8D13-4B6A2BE9F08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628E1C19-7EE3-469B-9F1E-85B1462CBF8E}"/>
              </a:ext>
            </a:extLst>
          </p:cNvPr>
          <p:cNvSpPr>
            <a:spLocks noGrp="1"/>
          </p:cNvSpPr>
          <p:nvPr>
            <p:ph type="sldNum" sz="quarter" idx="12"/>
          </p:nvPr>
        </p:nvSpPr>
        <p:spPr/>
        <p:txBody>
          <a:bodyPr/>
          <a:lstStyle/>
          <a:p>
            <a:fld id="{0AAC74D4-1A67-49A2-8C20-B3686E1A3C42}" type="slidenum">
              <a:rPr lang="en-FI" smtClean="0"/>
              <a:t>‹#›</a:t>
            </a:fld>
            <a:endParaRPr lang="en-FI"/>
          </a:p>
        </p:txBody>
      </p:sp>
    </p:spTree>
    <p:extLst>
      <p:ext uri="{BB962C8B-B14F-4D97-AF65-F5344CB8AC3E}">
        <p14:creationId xmlns:p14="http://schemas.microsoft.com/office/powerpoint/2010/main" val="382971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P (tumma pohja)">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76EDEAB3-EA17-477F-885E-3547B75FD537}"/>
              </a:ext>
            </a:extLst>
          </p:cNvPr>
          <p:cNvSpPr>
            <a:spLocks noGrp="1"/>
          </p:cNvSpPr>
          <p:nvPr>
            <p:ph type="sldNum" sz="quarter" idx="10"/>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280722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otsikko + V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dirty="0"/>
              <a:t>Iso otsikko + VP</a:t>
            </a:r>
            <a:endParaRPr lang="en-US" dirty="0"/>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dirty="0"/>
              <a:t>pvm</a:t>
            </a:r>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242792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otsikko + TP">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dirty="0"/>
              <a:t>pvm</a:t>
            </a:r>
          </a:p>
        </p:txBody>
      </p:sp>
      <p:sp>
        <p:nvSpPr>
          <p:cNvPr id="8" name="Title 1">
            <a:extLst>
              <a:ext uri="{FF2B5EF4-FFF2-40B4-BE49-F238E27FC236}">
                <a16:creationId xmlns:a16="http://schemas.microsoft.com/office/drawing/2014/main" id="{6E19239D-E354-5F42-AE45-A180ED08417A}"/>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bg1"/>
                </a:solidFill>
              </a:defRPr>
            </a:lvl1pPr>
          </a:lstStyle>
          <a:p>
            <a:r>
              <a:rPr lang="fi-FI" dirty="0"/>
              <a:t>Iso otsikko + TP</a:t>
            </a:r>
            <a:endParaRPr lang="en-US" dirty="0"/>
          </a:p>
        </p:txBody>
      </p:sp>
      <p:sp>
        <p:nvSpPr>
          <p:cNvPr id="2" name="Dian numeron paikkamerkki 1">
            <a:extLst>
              <a:ext uri="{FF2B5EF4-FFF2-40B4-BE49-F238E27FC236}">
                <a16:creationId xmlns:a16="http://schemas.microsoft.com/office/drawing/2014/main" id="{753335E6-BFBC-4F4A-916F-1B8AFDA6EF9E}"/>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41269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usotsikko V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dirty="0"/>
              <a:t>Perusotsikko + VP</a:t>
            </a:r>
            <a:endParaRPr lang="en-US" dirty="0"/>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fi-FI"/>
              <a:t>Muokkaa tekstin perustyylejä napsauttamalla</a:t>
            </a:r>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dirty="0"/>
              <a:t>pvm</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55358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usotsikko TP">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bg1"/>
                </a:solidFill>
              </a:defRPr>
            </a:lvl1pPr>
          </a:lstStyle>
          <a:p>
            <a:r>
              <a:rPr lang="fi-FI" dirty="0"/>
              <a:t>Perusotsikko + TP</a:t>
            </a:r>
            <a:endParaRPr lang="en-US" dirty="0"/>
          </a:p>
        </p:txBody>
      </p:sp>
      <p:sp>
        <p:nvSpPr>
          <p:cNvPr id="10" name="Text Placeholder 3"/>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fi-FI"/>
              <a:t>Muokkaa tekstin perustyylejä napsauttamalla</a:t>
            </a:r>
          </a:p>
        </p:txBody>
      </p:sp>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dirty="0"/>
              <a:t>pvm</a:t>
            </a:r>
          </a:p>
        </p:txBody>
      </p:sp>
      <p:sp>
        <p:nvSpPr>
          <p:cNvPr id="2" name="Dian numeron paikkamerkki 1">
            <a:extLst>
              <a:ext uri="{FF2B5EF4-FFF2-40B4-BE49-F238E27FC236}">
                <a16:creationId xmlns:a16="http://schemas.microsoft.com/office/drawing/2014/main" id="{5320E9FA-EE25-40B6-A897-069B210866A6}"/>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dirty="0"/>
          </a:p>
        </p:txBody>
      </p:sp>
    </p:spTree>
    <p:extLst>
      <p:ext uri="{BB962C8B-B14F-4D97-AF65-F5344CB8AC3E}">
        <p14:creationId xmlns:p14="http://schemas.microsoft.com/office/powerpoint/2010/main" val="355580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lvl1pPr>
          </a:lstStyle>
          <a:p>
            <a:r>
              <a:rPr lang="fi-FI" dirty="0"/>
              <a:t>Väliotsikko + VP</a:t>
            </a:r>
            <a:endParaRPr lang="en-US" dirty="0"/>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latin typeface="Georgia"/>
                <a:cs typeface="Georgia"/>
              </a:defRPr>
            </a:lvl1pPr>
          </a:lstStyle>
          <a:p>
            <a:pPr lvl="0"/>
            <a:r>
              <a:rPr lang="fi-FI"/>
              <a:t>Muokkaa tekstin perustyylejä napsauttamalla</a:t>
            </a:r>
          </a:p>
        </p:txBody>
      </p:sp>
      <p:pic>
        <p:nvPicPr>
          <p:cNvPr id="7" name="Picture 6">
            <a:extLst>
              <a:ext uri="{FF2B5EF4-FFF2-40B4-BE49-F238E27FC236}">
                <a16:creationId xmlns:a16="http://schemas.microsoft.com/office/drawing/2014/main" id="{7F7B64EB-9373-B24F-A3F8-8860C5C84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22630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TP">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solidFill>
                  <a:schemeClr val="bg1"/>
                </a:solidFill>
              </a:defRPr>
            </a:lvl1pPr>
          </a:lstStyle>
          <a:p>
            <a:r>
              <a:rPr lang="fi-FI" dirty="0"/>
              <a:t>Väliotsikko + TP</a:t>
            </a:r>
            <a:endParaRPr lang="en-US" dirty="0"/>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solidFill>
                  <a:schemeClr val="bg1"/>
                </a:solidFill>
                <a:latin typeface="Georgia"/>
                <a:cs typeface="Georgia"/>
              </a:defRPr>
            </a:lvl1pPr>
          </a:lstStyle>
          <a:p>
            <a:pPr lvl="0"/>
            <a:r>
              <a:rPr lang="fi-FI"/>
              <a:t>Muokkaa tekstin perustyylejä napsauttamalla</a:t>
            </a:r>
          </a:p>
        </p:txBody>
      </p:sp>
      <p:pic>
        <p:nvPicPr>
          <p:cNvPr id="7" name="Picture 6">
            <a:extLst>
              <a:ext uri="{FF2B5EF4-FFF2-40B4-BE49-F238E27FC236}">
                <a16:creationId xmlns:a16="http://schemas.microsoft.com/office/drawing/2014/main" id="{F93495C6-4304-4E4A-97C2-9350558AA287}"/>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218410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vu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549275"/>
            <a:ext cx="10080624" cy="1152128"/>
          </a:xfrm>
          <a:prstGeom prst="rect">
            <a:avLst/>
          </a:prstGeom>
        </p:spPr>
        <p:txBody>
          <a:bodyPr/>
          <a:lstStyle>
            <a:lvl1pPr algn="l">
              <a:defRPr sz="3200"/>
            </a:lvl1pPr>
          </a:lstStyle>
          <a:p>
            <a:r>
              <a:rPr lang="fi-FI" dirty="0"/>
              <a:t>Tekstikalvo + VP</a:t>
            </a:r>
            <a:endParaRPr lang="en-US" dirty="0"/>
          </a:p>
        </p:txBody>
      </p:sp>
      <p:sp>
        <p:nvSpPr>
          <p:cNvPr id="7" name="Text Placeholder 11"/>
          <p:cNvSpPr>
            <a:spLocks noGrp="1"/>
          </p:cNvSpPr>
          <p:nvPr>
            <p:ph type="body" sz="quarter" idx="19"/>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398839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dirty="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dirty="0">
                  <a:latin typeface="+mn-lt"/>
                </a:rPr>
                <a:t>Mustikka</a:t>
              </a:r>
              <a:endParaRPr lang="en-FI" sz="1100" b="0" i="0" dirty="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dirty="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dirty="0">
                  <a:latin typeface="+mn-lt"/>
                </a:rPr>
                <a:t>Havu</a:t>
              </a:r>
              <a:endParaRPr lang="en-FI" sz="1100" b="0" i="0" dirty="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dirty="0">
                  <a:latin typeface="+mn-lt"/>
                </a:rPr>
                <a:t>Kerkkä</a:t>
              </a:r>
              <a:endParaRPr lang="en-FI" sz="1100" b="0" i="0" dirty="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dirty="0">
                  <a:latin typeface="+mn-lt"/>
                </a:rPr>
                <a:t>Voikukka</a:t>
              </a:r>
              <a:endParaRPr lang="en-FI" sz="1100" b="0" i="0" dirty="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dirty="0">
                  <a:latin typeface="+mn-lt"/>
                </a:rPr>
                <a:t>Tyrni</a:t>
              </a:r>
              <a:endParaRPr lang="en-FI" sz="1100" b="0" i="0" dirty="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dirty="0">
                  <a:latin typeface="+mn-lt"/>
                </a:rPr>
                <a:t>Puolukka</a:t>
              </a:r>
              <a:endParaRPr lang="en-FI" sz="1100" b="0" i="0" dirty="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dirty="0">
                  <a:latin typeface="+mn-lt"/>
                </a:rPr>
                <a:t>Mansikka</a:t>
              </a:r>
            </a:p>
            <a:p>
              <a:pPr algn="ctr"/>
              <a:r>
                <a:rPr lang="fi-FI" sz="1100" b="0" i="0" dirty="0" err="1">
                  <a:latin typeface="+mn-lt"/>
                </a:rPr>
                <a:t>smoothie</a:t>
              </a:r>
              <a:endParaRPr lang="en-FI" sz="1100" b="0" i="0" dirty="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dirty="0">
                  <a:solidFill>
                    <a:schemeClr val="bg1"/>
                  </a:solidFill>
                  <a:latin typeface="+mj-lt"/>
                </a:rPr>
                <a:t>TP</a:t>
              </a:r>
              <a:endParaRPr lang="en-FI" sz="1100" b="0" i="0" dirty="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dirty="0">
                  <a:solidFill>
                    <a:schemeClr val="tx1"/>
                  </a:solidFill>
                  <a:latin typeface="+mj-lt"/>
                </a:rPr>
                <a:t>VP</a:t>
              </a:r>
              <a:endParaRPr lang="en-FI" sz="1100" b="0" i="0" dirty="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dirty="0">
                  <a:solidFill>
                    <a:schemeClr val="bg1"/>
                  </a:solidFill>
                  <a:latin typeface="+mj-lt"/>
                </a:rPr>
                <a:t>TP</a:t>
              </a:r>
              <a:endParaRPr lang="en-FI" sz="1100" b="0" i="0" dirty="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dirty="0">
                  <a:solidFill>
                    <a:schemeClr val="tx1"/>
                  </a:solidFill>
                  <a:latin typeface="+mj-lt"/>
                </a:rPr>
                <a:t>VP</a:t>
              </a:r>
              <a:endParaRPr lang="en-FI" sz="1100" b="0" i="0" dirty="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dirty="0">
                  <a:solidFill>
                    <a:schemeClr val="tx1"/>
                  </a:solidFill>
                  <a:latin typeface="+mj-lt"/>
                </a:rPr>
                <a:t>VP</a:t>
              </a:r>
              <a:endParaRPr lang="en-FI" sz="1100" b="0" i="0" dirty="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dirty="0">
                  <a:solidFill>
                    <a:schemeClr val="tx1"/>
                  </a:solidFill>
                  <a:latin typeface="+mj-lt"/>
                </a:rPr>
                <a:t>VP</a:t>
              </a:r>
              <a:endParaRPr lang="en-FI" sz="1100" b="0" i="0" dirty="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dirty="0">
                  <a:solidFill>
                    <a:schemeClr val="bg1"/>
                  </a:solidFill>
                  <a:latin typeface="+mj-lt"/>
                </a:rPr>
                <a:t>TP</a:t>
              </a:r>
              <a:endParaRPr lang="en-FI" sz="1100" b="0" i="0" dirty="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dirty="0">
                  <a:solidFill>
                    <a:schemeClr val="tx1"/>
                  </a:solidFill>
                  <a:latin typeface="+mj-lt"/>
                </a:rPr>
                <a:t>VP</a:t>
              </a:r>
              <a:endParaRPr lang="en-FI" sz="1100" b="0" i="0" dirty="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dirty="0"/>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dirty="0">
                <a:solidFill>
                  <a:schemeClr val="bg1"/>
                </a:solidFill>
                <a:latin typeface="+mn-lt"/>
              </a:rPr>
              <a:t>Muista säilyttää </a:t>
            </a:r>
            <a:r>
              <a:rPr lang="en-FI" sz="1600" b="0" i="0" dirty="0">
                <a:solidFill>
                  <a:schemeClr val="bg1"/>
                </a:solidFill>
                <a:latin typeface="+mj-lt"/>
              </a:rPr>
              <a:t>kohteen</a:t>
            </a:r>
            <a:r>
              <a:rPr lang="en-FI" sz="1600" b="0" i="0" dirty="0">
                <a:solidFill>
                  <a:schemeClr val="bg1"/>
                </a:solidFill>
                <a:latin typeface="+mn-lt"/>
              </a:rPr>
              <a:t> </a:t>
            </a:r>
            <a:r>
              <a:rPr lang="en-FI" sz="1600" b="0" i="0" dirty="0">
                <a:solidFill>
                  <a:schemeClr val="bg1"/>
                </a:solidFill>
                <a:latin typeface="+mj-lt"/>
              </a:rPr>
              <a:t>teema </a:t>
            </a:r>
            <a:r>
              <a:rPr lang="en-FI" sz="1600" b="0" i="0" dirty="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ctr"/>
            <a:fld id="{3E078C10-ABC5-4EF7-9B5E-599CE2B16BF5}" type="slidenum">
              <a:rPr lang="LID4096" smtClean="0"/>
              <a:pPr/>
              <a:t>‹#›</a:t>
            </a:fld>
            <a:endParaRPr lang="LID4096" dirty="0"/>
          </a:p>
        </p:txBody>
      </p:sp>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98" r:id="rId1"/>
    <p:sldLayoutId id="2147486099" r:id="rId2"/>
    <p:sldLayoutId id="2147486091" r:id="rId3"/>
    <p:sldLayoutId id="2147486097" r:id="rId4"/>
    <p:sldLayoutId id="2147486096" r:id="rId5"/>
    <p:sldLayoutId id="2147486092" r:id="rId6"/>
    <p:sldLayoutId id="2147486078" r:id="rId7"/>
    <p:sldLayoutId id="2147486094" r:id="rId8"/>
    <p:sldLayoutId id="2147486082" r:id="rId9"/>
    <p:sldLayoutId id="2147486083" r:id="rId10"/>
    <p:sldLayoutId id="2147486075" r:id="rId11"/>
    <p:sldLayoutId id="2147486074" r:id="rId12"/>
    <p:sldLayoutId id="2147486086" r:id="rId13"/>
    <p:sldLayoutId id="2147486087" r:id="rId14"/>
    <p:sldLayoutId id="2147486084" r:id="rId15"/>
    <p:sldLayoutId id="2147486085" r:id="rId16"/>
    <p:sldLayoutId id="2147486095" r:id="rId17"/>
    <p:sldLayoutId id="2147486100" r:id="rId18"/>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86" userDrawn="1">
          <p15:clr>
            <a:srgbClr val="F26B43"/>
          </p15:clr>
        </p15:guide>
        <p15:guide id="4" pos="2933" userDrawn="1">
          <p15:clr>
            <a:srgbClr val="F26B43"/>
          </p15:clr>
        </p15:guide>
        <p15:guide id="5" pos="2479" userDrawn="1">
          <p15:clr>
            <a:srgbClr val="F26B43"/>
          </p15:clr>
        </p15:guide>
        <p15:guide id="6" pos="2026" userDrawn="1">
          <p15:clr>
            <a:srgbClr val="F26B43"/>
          </p15:clr>
        </p15:guide>
        <p15:guide id="7" pos="1572" userDrawn="1">
          <p15:clr>
            <a:srgbClr val="F26B43"/>
          </p15:clr>
        </p15:guide>
        <p15:guide id="8" pos="1118" userDrawn="1">
          <p15:clr>
            <a:srgbClr val="F26B43"/>
          </p15:clr>
        </p15:guide>
        <p15:guide id="9" pos="665" userDrawn="1">
          <p15:clr>
            <a:srgbClr val="F26B43"/>
          </p15:clr>
        </p15:guide>
        <p15:guide id="10" pos="211" userDrawn="1">
          <p15:clr>
            <a:srgbClr val="F26B43"/>
          </p15:clr>
        </p15:guide>
        <p15:guide id="11" pos="4294" userDrawn="1">
          <p15:clr>
            <a:srgbClr val="F26B43"/>
          </p15:clr>
        </p15:guide>
        <p15:guide id="12" pos="4747" userDrawn="1">
          <p15:clr>
            <a:srgbClr val="F26B43"/>
          </p15:clr>
        </p15:guide>
        <p15:guide id="13" pos="5201" userDrawn="1">
          <p15:clr>
            <a:srgbClr val="F26B43"/>
          </p15:clr>
        </p15:guide>
        <p15:guide id="14" pos="5654" userDrawn="1">
          <p15:clr>
            <a:srgbClr val="F26B43"/>
          </p15:clr>
        </p15:guide>
        <p15:guide id="15" pos="6108" userDrawn="1">
          <p15:clr>
            <a:srgbClr val="F26B43"/>
          </p15:clr>
        </p15:guide>
        <p15:guide id="16" pos="6562" userDrawn="1">
          <p15:clr>
            <a:srgbClr val="F26B43"/>
          </p15:clr>
        </p15:guide>
        <p15:guide id="17" pos="7015" userDrawn="1">
          <p15:clr>
            <a:srgbClr val="F26B43"/>
          </p15:clr>
        </p15:guide>
        <p15:guide id="18" pos="7469" userDrawn="1">
          <p15:clr>
            <a:srgbClr val="F26B43"/>
          </p15:clr>
        </p15:guide>
        <p15:guide id="19" orient="horz" pos="1706" userDrawn="1">
          <p15:clr>
            <a:srgbClr val="F26B43"/>
          </p15:clr>
        </p15:guide>
        <p15:guide id="20" orient="horz" pos="1253" userDrawn="1">
          <p15:clr>
            <a:srgbClr val="F26B43"/>
          </p15:clr>
        </p15:guide>
        <p15:guide id="21" orient="horz" pos="799" userDrawn="1">
          <p15:clr>
            <a:srgbClr val="F26B43"/>
          </p15:clr>
        </p15:guide>
        <p15:guide id="22" orient="horz" pos="346" userDrawn="1">
          <p15:clr>
            <a:srgbClr val="F26B43"/>
          </p15:clr>
        </p15:guide>
        <p15:guide id="23" orient="horz" pos="2614" userDrawn="1">
          <p15:clr>
            <a:srgbClr val="F26B43"/>
          </p15:clr>
        </p15:guide>
        <p15:guide id="24" orient="horz" pos="3067" userDrawn="1">
          <p15:clr>
            <a:srgbClr val="F26B43"/>
          </p15:clr>
        </p15:guide>
        <p15:guide id="25" orient="horz" pos="3521" userDrawn="1">
          <p15:clr>
            <a:srgbClr val="F26B43"/>
          </p15:clr>
        </p15:guide>
        <p15:guide id="26" orient="horz" pos="3974" userDrawn="1">
          <p15:clr>
            <a:srgbClr val="F26B43"/>
          </p15:clr>
        </p15:guide>
        <p15:guide id="27" orient="horz" pos="119" userDrawn="1">
          <p15:clr>
            <a:srgbClr val="F26B43"/>
          </p15:clr>
        </p15:guide>
        <p15:guide id="28" orient="horz" pos="232" userDrawn="1">
          <p15:clr>
            <a:srgbClr val="F26B43"/>
          </p15:clr>
        </p15:guide>
        <p15:guide id="30" orient="horz" userDrawn="1">
          <p15:clr>
            <a:srgbClr val="F26B43"/>
          </p15:clr>
        </p15:guide>
        <p15:guide id="31" orient="horz" pos="4088" userDrawn="1">
          <p15:clr>
            <a:srgbClr val="F26B43"/>
          </p15:clr>
        </p15:guide>
        <p15:guide id="33" orient="horz" pos="4201" userDrawn="1">
          <p15:clr>
            <a:srgbClr val="F26B43"/>
          </p15:clr>
        </p15:guide>
        <p15:guide id="34" orient="horz" pos="4320" userDrawn="1">
          <p15:clr>
            <a:srgbClr val="F26B43"/>
          </p15:clr>
        </p15:guide>
        <p15:guide id="35" pos="7582" userDrawn="1">
          <p15:clr>
            <a:srgbClr val="F26B43"/>
          </p15:clr>
        </p15:guide>
        <p15:guide id="37" pos="98"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iegCf6g-yBQ&amp;list=PL9vadBizOeJdV9j7fAKKBc9QvuNrgGnll&amp;index=6" TargetMode="External"/><Relationship Id="rId3" Type="http://schemas.openxmlformats.org/officeDocument/2006/relationships/hyperlink" Target="https://www.nuortenakatemia.fi/oppimateriaalit/tunne-eurooppa-peli/" TargetMode="External"/><Relationship Id="rId7" Type="http://schemas.openxmlformats.org/officeDocument/2006/relationships/hyperlink" Target="https://www.youtube.com/watch?v=WiwF904QEkA&amp;list=PL9vadBizOeJdV9j7fAKKBc9QvuNrgGnll&amp;index=7" TargetMode="External"/><Relationship Id="rId2" Type="http://schemas.openxmlformats.org/officeDocument/2006/relationships/hyperlink" Target="https://suomenkuvalehti.fi/jutut/ulkomaat/eurooppa/suomalainen-nuori-on-eun-eurooppalaisimpia-pitaa-unionista-matkustaa-paljon-ja-osaa-kielia/" TargetMode="External"/><Relationship Id="rId1" Type="http://schemas.openxmlformats.org/officeDocument/2006/relationships/slideLayout" Target="../slideLayouts/slideLayout9.xml"/><Relationship Id="rId6" Type="http://schemas.openxmlformats.org/officeDocument/2006/relationships/hyperlink" Target="https://www.eurooppalainensuomi.fi/euroopansuunta/" TargetMode="External"/><Relationship Id="rId11" Type="http://schemas.openxmlformats.org/officeDocument/2006/relationships/image" Target="../media/image5.svg"/><Relationship Id="rId5" Type="http://schemas.openxmlformats.org/officeDocument/2006/relationships/hyperlink" Target="https://www.europarl.europa.eu/news/fi/headlines/eu-affairs/20190415STO40361/valitse-tulevaisuutesi-video" TargetMode="External"/><Relationship Id="rId10" Type="http://schemas.openxmlformats.org/officeDocument/2006/relationships/image" Target="../media/image4.png"/><Relationship Id="rId4" Type="http://schemas.openxmlformats.org/officeDocument/2006/relationships/hyperlink" Target="https://areena.yle.fi/audio/1-1517763" TargetMode="External"/><Relationship Id="rId9" Type="http://schemas.openxmlformats.org/officeDocument/2006/relationships/hyperlink" Target="https://www.youtube.com/watch?v=phNlfx86PYA&amp;list=PL9vadBizOeJdV9j7fAKKBc9QvuNrgGnll&amp;index=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sitra" TargetMode="External"/><Relationship Id="rId13" Type="http://schemas.openxmlformats.org/officeDocument/2006/relationships/image" Target="../media/image16.jpg"/><Relationship Id="rId3" Type="http://schemas.openxmlformats.org/officeDocument/2006/relationships/image" Target="../media/image10.png"/><Relationship Id="rId7" Type="http://schemas.openxmlformats.org/officeDocument/2006/relationships/image" Target="../media/image13.jpg"/><Relationship Id="rId12" Type="http://schemas.openxmlformats.org/officeDocument/2006/relationships/hyperlink" Target="http://www.slideshare.net/SitraFund" TargetMode="External"/><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hyperlink" Target="https://www.instagram.com/sitrafund/" TargetMode="External"/><Relationship Id="rId11" Type="http://schemas.openxmlformats.org/officeDocument/2006/relationships/image" Target="../media/image15.png"/><Relationship Id="rId5" Type="http://schemas.openxmlformats.org/officeDocument/2006/relationships/image" Target="../media/image12.tiff"/><Relationship Id="rId10" Type="http://schemas.openxmlformats.org/officeDocument/2006/relationships/hyperlink" Target="https://www.youtube.com/user/sitrafund"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utureu.europa.eu/pages/charter?locale=fi" TargetMode="Externa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hyperlink" Target="https://futureu.europa.eu/uploads/decidim/attachment/file/7173/Our_guides_-_at_a_glance_fi.pdf" TargetMode="External"/><Relationship Id="rId7" Type="http://schemas.openxmlformats.org/officeDocument/2006/relationships/image" Target="../media/image5.svg"/><Relationship Id="rId2" Type="http://schemas.openxmlformats.org/officeDocument/2006/relationships/hyperlink" Target="https://futureu.europa.eu/?locale=fi" TargetMode="Externa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hyperlink" Target="https://www.youtube.com/watch?v=nlNGLZ_7zgY" TargetMode="External"/><Relationship Id="rId4" Type="http://schemas.openxmlformats.org/officeDocument/2006/relationships/hyperlink" Target="https://futureu.europa.eu/pages/organiseanev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hyperlink" Target="https://eurooppanuoret.fi/aluejarjestot/tampere/2021-tampere/tuo-aanesi-kuuluviin-euroopan-tulevaisuuskonferenssissa/" TargetMode="Externa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A141-348A-5840-AA5D-DFD7445779DF}"/>
              </a:ext>
            </a:extLst>
          </p:cNvPr>
          <p:cNvSpPr>
            <a:spLocks noGrp="1"/>
          </p:cNvSpPr>
          <p:nvPr>
            <p:ph type="title"/>
          </p:nvPr>
        </p:nvSpPr>
        <p:spPr/>
        <p:txBody>
          <a:bodyPr/>
          <a:lstStyle/>
          <a:p>
            <a:endParaRPr lang="fi-FI"/>
          </a:p>
        </p:txBody>
      </p:sp>
      <p:sp>
        <p:nvSpPr>
          <p:cNvPr id="3" name="Text Placeholder 2">
            <a:extLst>
              <a:ext uri="{FF2B5EF4-FFF2-40B4-BE49-F238E27FC236}">
                <a16:creationId xmlns:a16="http://schemas.microsoft.com/office/drawing/2014/main" id="{1A18BAE1-E433-5A43-9559-337FB85BA181}"/>
              </a:ext>
            </a:extLst>
          </p:cNvPr>
          <p:cNvSpPr>
            <a:spLocks noGrp="1"/>
          </p:cNvSpPr>
          <p:nvPr>
            <p:ph type="body" sz="quarter" idx="14"/>
          </p:nvPr>
        </p:nvSpPr>
        <p:spPr/>
        <p:txBody>
          <a:bodyPr/>
          <a:lstStyle/>
          <a:p>
            <a:endParaRPr lang="fi-FI"/>
          </a:p>
        </p:txBody>
      </p:sp>
      <p:sp>
        <p:nvSpPr>
          <p:cNvPr id="4" name="Text Placeholder 3">
            <a:extLst>
              <a:ext uri="{FF2B5EF4-FFF2-40B4-BE49-F238E27FC236}">
                <a16:creationId xmlns:a16="http://schemas.microsoft.com/office/drawing/2014/main" id="{8E85CA17-0A00-C74E-A7BB-D242B3144F21}"/>
              </a:ext>
            </a:extLst>
          </p:cNvPr>
          <p:cNvSpPr>
            <a:spLocks noGrp="1"/>
          </p:cNvSpPr>
          <p:nvPr>
            <p:ph type="body" sz="quarter" idx="15"/>
          </p:nvPr>
        </p:nvSpPr>
        <p:spPr/>
        <p:txBody>
          <a:bodyPr/>
          <a:lstStyle/>
          <a:p>
            <a:endParaRPr lang="fi-FI"/>
          </a:p>
        </p:txBody>
      </p:sp>
      <p:pic>
        <p:nvPicPr>
          <p:cNvPr id="6" name="Kuva 5">
            <a:extLst>
              <a:ext uri="{FF2B5EF4-FFF2-40B4-BE49-F238E27FC236}">
                <a16:creationId xmlns:a16="http://schemas.microsoft.com/office/drawing/2014/main" id="{AC4CB608-A112-48B9-ADA2-FCAF923CE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814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D3125B9-4E2E-484C-86A7-456E89E3F973}"/>
              </a:ext>
            </a:extLst>
          </p:cNvPr>
          <p:cNvSpPr>
            <a:spLocks noGrp="1"/>
          </p:cNvSpPr>
          <p:nvPr>
            <p:ph type="title"/>
          </p:nvPr>
        </p:nvSpPr>
        <p:spPr/>
        <p:txBody>
          <a:bodyPr/>
          <a:lstStyle/>
          <a:p>
            <a:r>
              <a:rPr lang="en-US" dirty="0" err="1"/>
              <a:t>Keskusteluun</a:t>
            </a:r>
            <a:r>
              <a:rPr lang="en-US" dirty="0"/>
              <a:t> </a:t>
            </a:r>
            <a:r>
              <a:rPr lang="en-US" dirty="0" err="1"/>
              <a:t>virittelevää</a:t>
            </a:r>
            <a:r>
              <a:rPr lang="en-US" dirty="0"/>
              <a:t> </a:t>
            </a:r>
            <a:r>
              <a:rPr lang="en-US" dirty="0" err="1"/>
              <a:t>materiaalia</a:t>
            </a:r>
            <a:endParaRPr lang="en-FI" dirty="0"/>
          </a:p>
        </p:txBody>
      </p:sp>
      <p:sp>
        <p:nvSpPr>
          <p:cNvPr id="6" name="Tekstin paikkamerkki 5">
            <a:extLst>
              <a:ext uri="{FF2B5EF4-FFF2-40B4-BE49-F238E27FC236}">
                <a16:creationId xmlns:a16="http://schemas.microsoft.com/office/drawing/2014/main" id="{58C59B8A-67A9-4AED-9282-864F47E44150}"/>
              </a:ext>
            </a:extLst>
          </p:cNvPr>
          <p:cNvSpPr>
            <a:spLocks noGrp="1"/>
          </p:cNvSpPr>
          <p:nvPr>
            <p:ph type="body" sz="quarter" idx="19"/>
          </p:nvPr>
        </p:nvSpPr>
        <p:spPr>
          <a:xfrm>
            <a:off x="786196" y="1000051"/>
            <a:ext cx="10619607" cy="4945977"/>
          </a:xfrm>
        </p:spPr>
        <p:txBody>
          <a:bodyPr/>
          <a:lstStyle/>
          <a:p>
            <a:pPr marL="0" indent="0">
              <a:buNone/>
            </a:pPr>
            <a:endParaRPr lang="fi-FI" dirty="0"/>
          </a:p>
          <a:p>
            <a:r>
              <a:rPr lang="fi-FI" dirty="0"/>
              <a:t>Artikkeleja: Suomen Kuvalehti 8.4.2018: Eurooppa, ketä kiinnostaa? </a:t>
            </a:r>
            <a:r>
              <a:rPr lang="fi-FI" dirty="0">
                <a:hlinkClick r:id="rId2"/>
              </a:rPr>
              <a:t>Suomalainen nuori on EU:n eurooppalaisimpia: pitää unionista, matkustaa paljon ja osaa kieliä - Suomenkuvalehti.fi</a:t>
            </a:r>
            <a:endParaRPr lang="fi-FI" dirty="0"/>
          </a:p>
          <a:p>
            <a:r>
              <a:rPr lang="fi-FI" dirty="0"/>
              <a:t>Oppimateriaaleja: </a:t>
            </a:r>
            <a:r>
              <a:rPr lang="fi-FI" dirty="0">
                <a:hlinkClick r:id="rId3"/>
              </a:rPr>
              <a:t>Tunne Eurooppa -peli - Nuorten Akatemia</a:t>
            </a:r>
            <a:endParaRPr lang="fi-FI" dirty="0"/>
          </a:p>
          <a:p>
            <a:r>
              <a:rPr lang="fi-FI" dirty="0"/>
              <a:t>Ajankohtaisia EU-aiheita käsittelevä Ylen </a:t>
            </a:r>
            <a:r>
              <a:rPr lang="fi-FI" dirty="0">
                <a:hlinkClick r:id="rId4"/>
              </a:rPr>
              <a:t>Brysselin kone </a:t>
            </a:r>
            <a:r>
              <a:rPr lang="fi-FI" dirty="0"/>
              <a:t>radio-ohjelma, esim. jakso: </a:t>
            </a:r>
            <a:r>
              <a:rPr lang="fi-FI" dirty="0">
                <a:hlinkClick r:id="rId4"/>
              </a:rPr>
              <a:t>Brysselin kone: Onko EU:n toiminta riittävän demokraattista ja avointa, väitöskirjatutkija Laura Nordström? | Audio Areena (yle.fi)</a:t>
            </a:r>
            <a:endParaRPr lang="fi-FI" dirty="0"/>
          </a:p>
          <a:p>
            <a:r>
              <a:rPr lang="fi-FI" dirty="0"/>
              <a:t>Euroopan parlamentin vaalivideo (2019): </a:t>
            </a:r>
            <a:r>
              <a:rPr lang="fi-FI" dirty="0">
                <a:hlinkClick r:id="rId5"/>
              </a:rPr>
              <a:t>Valitse tulevaisuutesi (video) | Ajankohtaista | Euroopan parlamentti (europa.eu)</a:t>
            </a:r>
            <a:endParaRPr lang="fi-FI" dirty="0"/>
          </a:p>
          <a:p>
            <a:r>
              <a:rPr lang="fi-FI" dirty="0"/>
              <a:t>Euroopan Suunta –podcast ja keskusteluohjelma YouTubessa: </a:t>
            </a:r>
            <a:r>
              <a:rPr lang="fi-FI" dirty="0">
                <a:hlinkClick r:id="rId6"/>
              </a:rPr>
              <a:t>Europan Suunta -kampanja - Eurooppalainen Suomi</a:t>
            </a:r>
            <a:r>
              <a:rPr lang="fi-FI" dirty="0"/>
              <a:t> ja lyhyet herättelevät videot: </a:t>
            </a:r>
          </a:p>
          <a:p>
            <a:pPr lvl="1">
              <a:buFont typeface="Arial" panose="020B0604020202020204" pitchFamily="34" charset="0"/>
              <a:buChar char="•"/>
            </a:pPr>
            <a:r>
              <a:rPr lang="fi-FI" dirty="0">
                <a:hlinkClick r:id="rId7"/>
              </a:rPr>
              <a:t>Euroopan Suunta | Yhdessä vai erikseen? – YouTube</a:t>
            </a:r>
            <a:endParaRPr lang="fi-FI" dirty="0"/>
          </a:p>
          <a:p>
            <a:pPr lvl="1">
              <a:buFont typeface="Arial" panose="020B0604020202020204" pitchFamily="34" charset="0"/>
              <a:buChar char="•"/>
            </a:pPr>
            <a:r>
              <a:rPr lang="fi-FI" dirty="0">
                <a:hlinkClick r:id="rId8"/>
              </a:rPr>
              <a:t>Euroopan Suunta | Minun, sinun, meidän Eurooppamme – YouTube</a:t>
            </a:r>
            <a:endParaRPr lang="fi-FI" dirty="0"/>
          </a:p>
          <a:p>
            <a:pPr lvl="1">
              <a:buFont typeface="Arial" panose="020B0604020202020204" pitchFamily="34" charset="0"/>
              <a:buChar char="•"/>
            </a:pPr>
            <a:r>
              <a:rPr lang="fi-FI" dirty="0">
                <a:hlinkClick r:id="rId9"/>
              </a:rPr>
              <a:t>Euroopan Suunta | Luonto on puolustamisen arvoinen – YouTube</a:t>
            </a:r>
            <a:endParaRPr lang="fi-FI" dirty="0"/>
          </a:p>
          <a:p>
            <a:pPr marL="239176" lvl="1" indent="0">
              <a:buNone/>
            </a:pPr>
            <a:endParaRPr lang="fi-FI" dirty="0"/>
          </a:p>
          <a:p>
            <a:pPr lvl="1">
              <a:buFont typeface="Arial" panose="020B0604020202020204" pitchFamily="34" charset="0"/>
              <a:buChar char="•"/>
            </a:pPr>
            <a:endParaRPr lang="fi-FI" dirty="0"/>
          </a:p>
          <a:p>
            <a:endParaRPr lang="en-US" b="1" dirty="0"/>
          </a:p>
        </p:txBody>
      </p:sp>
      <p:pic>
        <p:nvPicPr>
          <p:cNvPr id="7" name="Kuva 6">
            <a:extLst>
              <a:ext uri="{FF2B5EF4-FFF2-40B4-BE49-F238E27FC236}">
                <a16:creationId xmlns:a16="http://schemas.microsoft.com/office/drawing/2014/main" id="{A586B384-1450-4338-8E67-0107C1F31A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31897" y="249573"/>
            <a:ext cx="2035727" cy="750478"/>
          </a:xfrm>
          <a:prstGeom prst="rect">
            <a:avLst/>
          </a:prstGeom>
        </p:spPr>
      </p:pic>
    </p:spTree>
    <p:extLst>
      <p:ext uri="{BB962C8B-B14F-4D97-AF65-F5344CB8AC3E}">
        <p14:creationId xmlns:p14="http://schemas.microsoft.com/office/powerpoint/2010/main" val="84319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405230">
            <a:off x="3216275" y="565901"/>
            <a:ext cx="5759450" cy="5759450"/>
          </a:xfrm>
          <a:prstGeom prst="rect">
            <a:avLst/>
          </a:prstGeom>
        </p:spPr>
      </p:pic>
      <p:pic>
        <p:nvPicPr>
          <p:cNvPr id="5"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9061" y="4182639"/>
            <a:ext cx="1775053" cy="2675362"/>
          </a:xfrm>
          <a:prstGeom prst="rect">
            <a:avLst/>
          </a:prstGeom>
        </p:spPr>
      </p:pic>
      <p:sp>
        <p:nvSpPr>
          <p:cNvPr id="15" name="Suorakulmio 7"/>
          <p:cNvSpPr/>
          <p:nvPr/>
        </p:nvSpPr>
        <p:spPr>
          <a:xfrm>
            <a:off x="96770" y="6308730"/>
            <a:ext cx="978729" cy="450894"/>
          </a:xfrm>
          <a:prstGeom prst="rect">
            <a:avLst/>
          </a:prstGeom>
        </p:spPr>
        <p:txBody>
          <a:bodyPr wrap="none">
            <a:spAutoFit/>
          </a:bodyPr>
          <a:lstStyle/>
          <a:p>
            <a:pPr>
              <a:lnSpc>
                <a:spcPct val="150000"/>
              </a:lnSpc>
            </a:pPr>
            <a:r>
              <a:rPr lang="en-US" sz="1733" dirty="0" err="1">
                <a:latin typeface="+mj-lt"/>
                <a:ea typeface="Arial Black" charset="0"/>
                <a:cs typeface="Arial Black" charset="0"/>
              </a:rPr>
              <a:t>sitra.fi</a:t>
            </a:r>
            <a:endParaRPr lang="en-US" sz="1733" dirty="0">
              <a:latin typeface="+mj-lt"/>
              <a:ea typeface="Arial Black" charset="0"/>
              <a:cs typeface="Arial Black" charset="0"/>
            </a:endParaRPr>
          </a:p>
        </p:txBody>
      </p:sp>
      <p:grpSp>
        <p:nvGrpSpPr>
          <p:cNvPr id="2" name="Group 1">
            <a:extLst>
              <a:ext uri="{FF2B5EF4-FFF2-40B4-BE49-F238E27FC236}">
                <a16:creationId xmlns:a16="http://schemas.microsoft.com/office/drawing/2014/main" id="{6DA906A5-572A-BA41-A92C-831FE3C7218B}"/>
              </a:ext>
            </a:extLst>
          </p:cNvPr>
          <p:cNvGrpSpPr/>
          <p:nvPr/>
        </p:nvGrpSpPr>
        <p:grpSpPr>
          <a:xfrm>
            <a:off x="72803" y="7487"/>
            <a:ext cx="2393719" cy="443905"/>
            <a:chOff x="1541694" y="6279714"/>
            <a:chExt cx="2393719" cy="443905"/>
          </a:xfrm>
        </p:grpSpPr>
        <p:sp>
          <p:nvSpPr>
            <p:cNvPr id="16" name="Suorakulmio 8"/>
            <p:cNvSpPr/>
            <p:nvPr/>
          </p:nvSpPr>
          <p:spPr>
            <a:xfrm>
              <a:off x="1541694" y="6279714"/>
              <a:ext cx="1293943" cy="443905"/>
            </a:xfrm>
            <a:prstGeom prst="rect">
              <a:avLst/>
            </a:prstGeom>
          </p:spPr>
          <p:txBody>
            <a:bodyPr wrap="none">
              <a:spAutoFit/>
            </a:bodyPr>
            <a:lstStyle/>
            <a:p>
              <a:pPr>
                <a:lnSpc>
                  <a:spcPct val="150000"/>
                </a:lnSpc>
              </a:pPr>
              <a:r>
                <a:rPr lang="en-US" sz="1733" dirty="0">
                  <a:latin typeface="+mn-lt"/>
                  <a:ea typeface="Arial Black" charset="0"/>
                  <a:cs typeface="Arial Black" charset="0"/>
                </a:rPr>
                <a:t>@</a:t>
              </a:r>
              <a:r>
                <a:rPr lang="en-US" sz="1733" dirty="0" err="1">
                  <a:latin typeface="+mn-lt"/>
                  <a:ea typeface="Arial Black" charset="0"/>
                  <a:cs typeface="Arial Black" charset="0"/>
                </a:rPr>
                <a:t>sitrafund</a:t>
              </a:r>
              <a:endParaRPr lang="en-US" sz="1733" dirty="0">
                <a:latin typeface="+mn-lt"/>
                <a:ea typeface="Arial Black" charset="0"/>
                <a:cs typeface="Arial Black" charset="0"/>
              </a:endParaRPr>
            </a:p>
          </p:txBody>
        </p:sp>
        <p:pic>
          <p:nvPicPr>
            <p:cNvPr id="17"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6507" y="6481385"/>
              <a:ext cx="148800" cy="148802"/>
            </a:xfrm>
            <a:prstGeom prst="rect">
              <a:avLst/>
            </a:prstGeom>
          </p:spPr>
        </p:pic>
        <p:pic>
          <p:nvPicPr>
            <p:cNvPr id="1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7686" y="6481385"/>
              <a:ext cx="148800" cy="148802"/>
            </a:xfrm>
            <a:prstGeom prst="rect">
              <a:avLst/>
            </a:prstGeom>
          </p:spPr>
        </p:pic>
        <p:pic>
          <p:nvPicPr>
            <p:cNvPr id="19" name="Kuva 14">
              <a:hlinkClick r:id="rId6"/>
            </p:cNvPr>
            <p:cNvPicPr/>
            <p:nvPr/>
          </p:nvPicPr>
          <p:blipFill>
            <a:blip r:embed="rId7">
              <a:extLst>
                <a:ext uri="{28A0092B-C50C-407E-A947-70E740481C1C}">
                  <a14:useLocalDpi xmlns:a14="http://schemas.microsoft.com/office/drawing/2010/main"/>
                </a:ext>
              </a:extLst>
            </a:blip>
            <a:srcRect/>
            <a:stretch>
              <a:fillRect/>
            </a:stretch>
          </p:blipFill>
          <p:spPr bwMode="auto">
            <a:xfrm>
              <a:off x="3179285" y="6481385"/>
              <a:ext cx="148800" cy="148802"/>
            </a:xfrm>
            <a:prstGeom prst="rect">
              <a:avLst/>
            </a:prstGeom>
            <a:noFill/>
            <a:ln>
              <a:noFill/>
            </a:ln>
          </p:spPr>
        </p:pic>
        <p:pic>
          <p:nvPicPr>
            <p:cNvPr id="20" name="Kuva 15">
              <a:hlinkClick r:id="rId8"/>
            </p:cNvPr>
            <p:cNvPicPr/>
            <p:nvPr/>
          </p:nvPicPr>
          <p:blipFill>
            <a:blip r:embed="rId9">
              <a:extLst>
                <a:ext uri="{28A0092B-C50C-407E-A947-70E740481C1C}">
                  <a14:useLocalDpi xmlns:a14="http://schemas.microsoft.com/office/drawing/2010/main"/>
                </a:ext>
              </a:extLst>
            </a:blip>
            <a:srcRect/>
            <a:stretch>
              <a:fillRect/>
            </a:stretch>
          </p:blipFill>
          <p:spPr bwMode="auto">
            <a:xfrm>
              <a:off x="3607995" y="6481385"/>
              <a:ext cx="163680" cy="148802"/>
            </a:xfrm>
            <a:prstGeom prst="rect">
              <a:avLst/>
            </a:prstGeom>
            <a:noFill/>
            <a:ln>
              <a:noFill/>
            </a:ln>
          </p:spPr>
        </p:pic>
        <p:pic>
          <p:nvPicPr>
            <p:cNvPr id="21" name="Kuva 16">
              <a:hlinkClick r:id="rId10"/>
            </p:cNvPr>
            <p:cNvPicPr preferRelativeResize="0"/>
            <p:nvPr/>
          </p:nvPicPr>
          <p:blipFill>
            <a:blip r:embed="rId11">
              <a:extLst>
                <a:ext uri="{28A0092B-C50C-407E-A947-70E740481C1C}">
                  <a14:useLocalDpi xmlns:a14="http://schemas.microsoft.com/office/drawing/2010/main"/>
                </a:ext>
              </a:extLst>
            </a:blip>
            <a:srcRect/>
            <a:stretch>
              <a:fillRect/>
            </a:stretch>
          </p:blipFill>
          <p:spPr bwMode="auto">
            <a:xfrm>
              <a:off x="3355675" y="6481385"/>
              <a:ext cx="225600" cy="148802"/>
            </a:xfrm>
            <a:prstGeom prst="rect">
              <a:avLst/>
            </a:prstGeom>
            <a:noFill/>
            <a:ln>
              <a:noFill/>
            </a:ln>
          </p:spPr>
        </p:pic>
        <p:pic>
          <p:nvPicPr>
            <p:cNvPr id="22" name="Kuva 11">
              <a:hlinkClick r:id="rId12"/>
            </p:cNvPr>
            <p:cNvPicPr/>
            <p:nvPr/>
          </p:nvPicPr>
          <p:blipFill>
            <a:blip r:embed="rId13">
              <a:extLst>
                <a:ext uri="{28A0092B-C50C-407E-A947-70E740481C1C}">
                  <a14:useLocalDpi xmlns:a14="http://schemas.microsoft.com/office/drawing/2010/main"/>
                </a:ext>
              </a:extLst>
            </a:blip>
            <a:srcRect/>
            <a:stretch>
              <a:fillRect/>
            </a:stretch>
          </p:blipFill>
          <p:spPr bwMode="auto">
            <a:xfrm>
              <a:off x="3786613" y="6481385"/>
              <a:ext cx="148800" cy="148802"/>
            </a:xfrm>
            <a:prstGeom prst="rect">
              <a:avLst/>
            </a:prstGeom>
            <a:noFill/>
            <a:ln>
              <a:noFill/>
            </a:ln>
          </p:spPr>
        </p:pic>
      </p:grpSp>
    </p:spTree>
    <p:extLst>
      <p:ext uri="{BB962C8B-B14F-4D97-AF65-F5344CB8AC3E}">
        <p14:creationId xmlns:p14="http://schemas.microsoft.com/office/powerpoint/2010/main" val="41269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C1BE4F9-91D4-478E-8F37-C6FE169222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1897" y="249573"/>
            <a:ext cx="2035727" cy="750478"/>
          </a:xfrm>
          <a:prstGeom prst="rect">
            <a:avLst/>
          </a:prstGeom>
        </p:spPr>
      </p:pic>
      <p:pic>
        <p:nvPicPr>
          <p:cNvPr id="1026" name="Picture 2" descr="Euroopan tulevaisuuskonferenssi: verkkosivusto julkaistaan 19.4. |  Ajankohtaista | Euroopan parlamentti">
            <a:extLst>
              <a:ext uri="{FF2B5EF4-FFF2-40B4-BE49-F238E27FC236}">
                <a16:creationId xmlns:a16="http://schemas.microsoft.com/office/drawing/2014/main" id="{1117E925-F57E-4162-9956-53FA77EBAD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113" y="1785772"/>
            <a:ext cx="10847201" cy="358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3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D3125B9-4E2E-484C-86A7-456E89E3F973}"/>
              </a:ext>
            </a:extLst>
          </p:cNvPr>
          <p:cNvSpPr>
            <a:spLocks noGrp="1"/>
          </p:cNvSpPr>
          <p:nvPr>
            <p:ph type="title"/>
          </p:nvPr>
        </p:nvSpPr>
        <p:spPr/>
        <p:txBody>
          <a:bodyPr/>
          <a:lstStyle/>
          <a:p>
            <a:r>
              <a:rPr lang="en-US" dirty="0" err="1"/>
              <a:t>Mistä</a:t>
            </a:r>
            <a:r>
              <a:rPr lang="en-US" dirty="0"/>
              <a:t> on </a:t>
            </a:r>
            <a:r>
              <a:rPr lang="en-US" dirty="0" err="1"/>
              <a:t>kyse</a:t>
            </a:r>
            <a:r>
              <a:rPr lang="en-US" dirty="0"/>
              <a:t>?</a:t>
            </a:r>
            <a:endParaRPr lang="en-FI" dirty="0"/>
          </a:p>
        </p:txBody>
      </p:sp>
      <p:sp>
        <p:nvSpPr>
          <p:cNvPr id="6" name="Tekstin paikkamerkki 5">
            <a:extLst>
              <a:ext uri="{FF2B5EF4-FFF2-40B4-BE49-F238E27FC236}">
                <a16:creationId xmlns:a16="http://schemas.microsoft.com/office/drawing/2014/main" id="{58C59B8A-67A9-4AED-9282-864F47E44150}"/>
              </a:ext>
            </a:extLst>
          </p:cNvPr>
          <p:cNvSpPr>
            <a:spLocks noGrp="1"/>
          </p:cNvSpPr>
          <p:nvPr>
            <p:ph type="body" sz="quarter" idx="19"/>
          </p:nvPr>
        </p:nvSpPr>
        <p:spPr>
          <a:xfrm>
            <a:off x="678022" y="1471022"/>
            <a:ext cx="6971531" cy="4945977"/>
          </a:xfrm>
        </p:spPr>
        <p:txBody>
          <a:bodyPr/>
          <a:lstStyle/>
          <a:p>
            <a:r>
              <a:rPr lang="fi-FI" sz="1800" b="1" dirty="0"/>
              <a:t>Euroopan tulevaisuuskonferenssin </a:t>
            </a:r>
            <a:r>
              <a:rPr lang="fi-FI" sz="1800" dirty="0"/>
              <a:t>tavoitteena on antaa kaikille eurooppalaisille mahdollisuus kertoa näkemyksensä tulevaisuuden EU:sta </a:t>
            </a:r>
          </a:p>
          <a:p>
            <a:pPr marL="0" indent="0">
              <a:buNone/>
            </a:pPr>
            <a:endParaRPr lang="fi-FI" sz="1800" dirty="0"/>
          </a:p>
          <a:p>
            <a:r>
              <a:rPr lang="fi-FI" sz="1800" dirty="0"/>
              <a:t>Yli vuoden mittainen kampanja, jossa käydään dialogia päättäjien ja kansalaisten kanssa. Keskustelujen avulla kansalaiset voivat määrittää sitä, mihin suuntaan Eurooppaa kehitetään. Ideoita ja mielipiteitä kerätään verkossa: </a:t>
            </a:r>
            <a:r>
              <a:rPr lang="fi-FI" sz="1800" b="1" dirty="0"/>
              <a:t>www.future.europa.eu</a:t>
            </a:r>
            <a:endParaRPr lang="en-FI" sz="1800" b="1" dirty="0"/>
          </a:p>
          <a:p>
            <a:endParaRPr lang="fi-FI" sz="1800" dirty="0"/>
          </a:p>
          <a:p>
            <a:r>
              <a:rPr lang="fi-FI" sz="1800" dirty="0"/>
              <a:t>Konferenssin on </a:t>
            </a:r>
            <a:r>
              <a:rPr lang="fi-FI" sz="1800" b="1" dirty="0"/>
              <a:t>kevääseen 2022 mennessä </a:t>
            </a:r>
            <a:r>
              <a:rPr lang="fi-FI" sz="1800" dirty="0"/>
              <a:t>määrä esittää johtopäätöksensä ja antaa ohjeita Euroopan tulevaisuutta varten</a:t>
            </a:r>
          </a:p>
          <a:p>
            <a:endParaRPr lang="en-US" sz="1800" dirty="0"/>
          </a:p>
          <a:p>
            <a:r>
              <a:rPr lang="en-US" sz="1800" dirty="0" err="1"/>
              <a:t>Konferenssi</a:t>
            </a:r>
            <a:r>
              <a:rPr lang="en-US" sz="1800" dirty="0"/>
              <a:t> </a:t>
            </a:r>
            <a:r>
              <a:rPr lang="en-US" sz="1800" dirty="0" err="1"/>
              <a:t>pyrkii</a:t>
            </a:r>
            <a:r>
              <a:rPr lang="en-US" sz="1800" dirty="0"/>
              <a:t> </a:t>
            </a:r>
            <a:r>
              <a:rPr lang="en-US" sz="1800" dirty="0" err="1"/>
              <a:t>tavoittamaan</a:t>
            </a:r>
            <a:r>
              <a:rPr lang="en-US" sz="1800" dirty="0"/>
              <a:t> EU-</a:t>
            </a:r>
            <a:r>
              <a:rPr lang="en-US" sz="1800" dirty="0" err="1"/>
              <a:t>kansalaisia</a:t>
            </a:r>
            <a:r>
              <a:rPr lang="en-US" sz="1800" dirty="0"/>
              <a:t> </a:t>
            </a:r>
            <a:r>
              <a:rPr lang="en-US" sz="1800" dirty="0" err="1"/>
              <a:t>eri</a:t>
            </a:r>
            <a:r>
              <a:rPr lang="en-US" sz="1800" dirty="0"/>
              <a:t> </a:t>
            </a:r>
            <a:r>
              <a:rPr lang="en-US" sz="1800" dirty="0" err="1"/>
              <a:t>elämänaloilta</a:t>
            </a:r>
            <a:r>
              <a:rPr lang="en-US" sz="1800" dirty="0"/>
              <a:t> ja </a:t>
            </a:r>
            <a:r>
              <a:rPr lang="en-US" sz="1800" dirty="0" err="1"/>
              <a:t>taustoista</a:t>
            </a:r>
            <a:r>
              <a:rPr lang="en-US" sz="1800" dirty="0"/>
              <a:t>, </a:t>
            </a:r>
            <a:r>
              <a:rPr lang="en-US" sz="1800" b="1" dirty="0" err="1"/>
              <a:t>erityisesti</a:t>
            </a:r>
            <a:r>
              <a:rPr lang="en-US" sz="1800" b="1" dirty="0"/>
              <a:t> </a:t>
            </a:r>
            <a:r>
              <a:rPr lang="en-US" sz="1800" b="1" dirty="0" err="1"/>
              <a:t>nuoria</a:t>
            </a:r>
            <a:endParaRPr lang="en-US" sz="1800" b="1" dirty="0"/>
          </a:p>
        </p:txBody>
      </p:sp>
      <p:pic>
        <p:nvPicPr>
          <p:cNvPr id="1030" name="Picture 6">
            <a:extLst>
              <a:ext uri="{FF2B5EF4-FFF2-40B4-BE49-F238E27FC236}">
                <a16:creationId xmlns:a16="http://schemas.microsoft.com/office/drawing/2014/main" id="{1D3F1661-FC9A-4D65-8DCB-8F159A75E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567" y="1953815"/>
            <a:ext cx="7352601" cy="4904185"/>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a:extLst>
              <a:ext uri="{FF2B5EF4-FFF2-40B4-BE49-F238E27FC236}">
                <a16:creationId xmlns:a16="http://schemas.microsoft.com/office/drawing/2014/main" id="{A586B384-1450-4338-8E67-0107C1F31A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1897" y="249573"/>
            <a:ext cx="2035727" cy="750478"/>
          </a:xfrm>
          <a:prstGeom prst="rect">
            <a:avLst/>
          </a:prstGeom>
        </p:spPr>
      </p:pic>
    </p:spTree>
    <p:extLst>
      <p:ext uri="{BB962C8B-B14F-4D97-AF65-F5344CB8AC3E}">
        <p14:creationId xmlns:p14="http://schemas.microsoft.com/office/powerpoint/2010/main" val="128813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FD8CF2-6F85-4B34-92AF-20A8FA85E3D1}"/>
              </a:ext>
            </a:extLst>
          </p:cNvPr>
          <p:cNvSpPr>
            <a:spLocks noGrp="1"/>
          </p:cNvSpPr>
          <p:nvPr>
            <p:ph type="title"/>
          </p:nvPr>
        </p:nvSpPr>
        <p:spPr/>
        <p:txBody>
          <a:bodyPr/>
          <a:lstStyle/>
          <a:p>
            <a:r>
              <a:rPr lang="en-US" dirty="0" err="1"/>
              <a:t>Mistä</a:t>
            </a:r>
            <a:r>
              <a:rPr lang="en-US" dirty="0"/>
              <a:t> </a:t>
            </a:r>
            <a:r>
              <a:rPr lang="en-US" dirty="0" err="1"/>
              <a:t>konferenssi</a:t>
            </a:r>
            <a:r>
              <a:rPr lang="en-US" dirty="0"/>
              <a:t> </a:t>
            </a:r>
            <a:r>
              <a:rPr lang="en-US" dirty="0" err="1"/>
              <a:t>koostuu</a:t>
            </a:r>
            <a:r>
              <a:rPr lang="en-US" dirty="0"/>
              <a:t>?</a:t>
            </a:r>
            <a:endParaRPr lang="en-FI" dirty="0"/>
          </a:p>
        </p:txBody>
      </p:sp>
      <p:sp>
        <p:nvSpPr>
          <p:cNvPr id="3" name="Tekstin paikkamerkki 2">
            <a:extLst>
              <a:ext uri="{FF2B5EF4-FFF2-40B4-BE49-F238E27FC236}">
                <a16:creationId xmlns:a16="http://schemas.microsoft.com/office/drawing/2014/main" id="{02BD60E5-7981-4093-8EE1-8A8E8E2A98EF}"/>
              </a:ext>
            </a:extLst>
          </p:cNvPr>
          <p:cNvSpPr>
            <a:spLocks noGrp="1"/>
          </p:cNvSpPr>
          <p:nvPr>
            <p:ph type="body" sz="quarter" idx="19"/>
          </p:nvPr>
        </p:nvSpPr>
        <p:spPr>
          <a:xfrm>
            <a:off x="1055689" y="1387012"/>
            <a:ext cx="10080624" cy="4634276"/>
          </a:xfrm>
        </p:spPr>
        <p:txBody>
          <a:bodyPr/>
          <a:lstStyle/>
          <a:p>
            <a:r>
              <a:rPr lang="fi-FI" sz="2000" b="1" dirty="0"/>
              <a:t>Monikielinen digitaalinen alusta</a:t>
            </a:r>
            <a:r>
              <a:rPr lang="fi-FI" sz="2000" dirty="0"/>
              <a:t>, jolla kansalaiset voivat jakaa ajatuksiaan ja lähettää ehdotuksia verkossa. Niitä kerätään, analysoidaan, seurataan ja julkaistaan konferenssin kuluessa.</a:t>
            </a:r>
          </a:p>
          <a:p>
            <a:pPr marL="0" indent="0">
              <a:buNone/>
            </a:pPr>
            <a:endParaRPr lang="fi-FI" sz="2000" dirty="0"/>
          </a:p>
          <a:p>
            <a:r>
              <a:rPr lang="fi-FI" sz="2000" b="1" dirty="0"/>
              <a:t>Hajautetut tapahtumat</a:t>
            </a:r>
            <a:r>
              <a:rPr lang="fi-FI" sz="2000" dirty="0"/>
              <a:t>, joita ovat ihmisten ja organisaatioiden sekä kansallisten, alueellisten ja paikallisten viranomaisten järjestämät verkko-, fyysiset ja hybriditapahtumat.</a:t>
            </a:r>
          </a:p>
          <a:p>
            <a:pPr marL="0" indent="0">
              <a:buNone/>
            </a:pPr>
            <a:endParaRPr lang="fi-FI" sz="2000" dirty="0"/>
          </a:p>
          <a:p>
            <a:r>
              <a:rPr lang="fi-FI" sz="2000" b="1" dirty="0"/>
              <a:t>Eurooppalaiset kansalaispaneelit</a:t>
            </a:r>
            <a:r>
              <a:rPr lang="fi-FI" sz="2000" dirty="0"/>
              <a:t>, jotka käsittelevät eri aiheita ja tekevät ehdotuksia. Niiden tulisi olla edustavia maantieteellisen taustan, sukupuoli- ja ikäjakauman, sosioekonomisen taustan ja koulutustason suhteen.</a:t>
            </a:r>
          </a:p>
          <a:p>
            <a:endParaRPr lang="fi-FI" sz="2000" dirty="0"/>
          </a:p>
          <a:p>
            <a:r>
              <a:rPr lang="fi-FI" sz="2000" b="1" dirty="0"/>
              <a:t>Konferenssin täysistunnot</a:t>
            </a:r>
            <a:r>
              <a:rPr lang="fi-FI" sz="2000" dirty="0"/>
              <a:t>, joissa keskustellaan kansallisten ja eurooppalaisten kansalaispaneelien suosituksista aiheittain, määrittämättä tuloksia ennalta ja rajoittamatta keskusteluja etukäteen päätettyihin politiikan aloihin. </a:t>
            </a:r>
          </a:p>
          <a:p>
            <a:endParaRPr lang="en-FI" dirty="0"/>
          </a:p>
        </p:txBody>
      </p:sp>
      <p:pic>
        <p:nvPicPr>
          <p:cNvPr id="4" name="Kuva 3">
            <a:extLst>
              <a:ext uri="{FF2B5EF4-FFF2-40B4-BE49-F238E27FC236}">
                <a16:creationId xmlns:a16="http://schemas.microsoft.com/office/drawing/2014/main" id="{823FBCE3-D65E-4B38-98F3-5736E37215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1897" y="249573"/>
            <a:ext cx="2035727" cy="750478"/>
          </a:xfrm>
          <a:prstGeom prst="rect">
            <a:avLst/>
          </a:prstGeom>
        </p:spPr>
      </p:pic>
    </p:spTree>
    <p:extLst>
      <p:ext uri="{BB962C8B-B14F-4D97-AF65-F5344CB8AC3E}">
        <p14:creationId xmlns:p14="http://schemas.microsoft.com/office/powerpoint/2010/main" val="86143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3BB9-8157-674A-A119-5BC26A51E2F6}"/>
              </a:ext>
            </a:extLst>
          </p:cNvPr>
          <p:cNvSpPr>
            <a:spLocks noGrp="1"/>
          </p:cNvSpPr>
          <p:nvPr>
            <p:ph type="title"/>
          </p:nvPr>
        </p:nvSpPr>
        <p:spPr/>
        <p:txBody>
          <a:bodyPr lIns="91440" tIns="45720" rIns="91440" bIns="45720" anchor="t"/>
          <a:lstStyle/>
          <a:p>
            <a:r>
              <a:rPr lang="fi-FI" dirty="0"/>
              <a:t>Osallistumismahdollisuudet</a:t>
            </a:r>
          </a:p>
        </p:txBody>
      </p:sp>
      <p:sp>
        <p:nvSpPr>
          <p:cNvPr id="3" name="Text Placeholder 2">
            <a:extLst>
              <a:ext uri="{FF2B5EF4-FFF2-40B4-BE49-F238E27FC236}">
                <a16:creationId xmlns:a16="http://schemas.microsoft.com/office/drawing/2014/main" id="{6C155CBC-5E12-B042-876C-BC98065E207E}"/>
              </a:ext>
            </a:extLst>
          </p:cNvPr>
          <p:cNvSpPr>
            <a:spLocks noGrp="1"/>
          </p:cNvSpPr>
          <p:nvPr>
            <p:ph type="body" sz="quarter" idx="13"/>
          </p:nvPr>
        </p:nvSpPr>
        <p:spPr/>
        <p:txBody>
          <a:bodyPr lIns="91440" tIns="45720" rIns="91440" bIns="45720" anchor="ctr"/>
          <a:lstStyle/>
          <a:p>
            <a:endParaRPr lang="fi-FI" dirty="0"/>
          </a:p>
          <a:p>
            <a:r>
              <a:rPr lang="fi-FI" dirty="0"/>
              <a:t>Oman idean esittäminen ja keskusteluun osallistuminen digialustalla</a:t>
            </a:r>
          </a:p>
          <a:p>
            <a:endParaRPr lang="fi-FI" dirty="0" err="1"/>
          </a:p>
        </p:txBody>
      </p:sp>
      <p:sp>
        <p:nvSpPr>
          <p:cNvPr id="4" name="Text Placeholder 3">
            <a:extLst>
              <a:ext uri="{FF2B5EF4-FFF2-40B4-BE49-F238E27FC236}">
                <a16:creationId xmlns:a16="http://schemas.microsoft.com/office/drawing/2014/main" id="{2499A578-967B-7445-9535-43AEF8037A90}"/>
              </a:ext>
            </a:extLst>
          </p:cNvPr>
          <p:cNvSpPr>
            <a:spLocks noGrp="1"/>
          </p:cNvSpPr>
          <p:nvPr>
            <p:ph type="body" sz="quarter" idx="14"/>
          </p:nvPr>
        </p:nvSpPr>
        <p:spPr/>
        <p:txBody>
          <a:bodyPr lIns="91440" tIns="45720" rIns="91440" bIns="45720" anchor="ctr"/>
          <a:lstStyle/>
          <a:p>
            <a:endParaRPr lang="fi-FI" sz="2100" dirty="0"/>
          </a:p>
          <a:p>
            <a:r>
              <a:rPr lang="fi-FI" sz="2100" dirty="0"/>
              <a:t>Tapahtumiin osallistuminen</a:t>
            </a:r>
          </a:p>
          <a:p>
            <a:endParaRPr lang="fi-FI" sz="2100" dirty="0"/>
          </a:p>
        </p:txBody>
      </p:sp>
      <p:sp>
        <p:nvSpPr>
          <p:cNvPr id="5" name="Text Placeholder 4">
            <a:extLst>
              <a:ext uri="{FF2B5EF4-FFF2-40B4-BE49-F238E27FC236}">
                <a16:creationId xmlns:a16="http://schemas.microsoft.com/office/drawing/2014/main" id="{CF75403D-93F0-B142-9BDD-9070CEAD0B1A}"/>
              </a:ext>
            </a:extLst>
          </p:cNvPr>
          <p:cNvSpPr>
            <a:spLocks noGrp="1"/>
          </p:cNvSpPr>
          <p:nvPr>
            <p:ph type="body" sz="quarter" idx="15"/>
          </p:nvPr>
        </p:nvSpPr>
        <p:spPr>
          <a:xfrm>
            <a:off x="1775805" y="4127265"/>
            <a:ext cx="9360508" cy="321445"/>
          </a:xfrm>
        </p:spPr>
        <p:txBody>
          <a:bodyPr lIns="91440" tIns="45720" rIns="91440" bIns="45720" anchor="ctr"/>
          <a:lstStyle/>
          <a:p>
            <a:pPr marR="0" lvl="0" algn="l" defTabSz="609585" rtl="0" eaLnBrk="1" fontAlgn="auto" latinLnBrk="0" hangingPunct="1">
              <a:lnSpc>
                <a:spcPct val="90000"/>
              </a:lnSpc>
              <a:spcBef>
                <a:spcPct val="20000"/>
              </a:spcBef>
              <a:spcAft>
                <a:spcPts val="0"/>
              </a:spcAft>
              <a:buClrTx/>
              <a:buSzTx/>
              <a:tabLst/>
              <a:defRPr/>
            </a:pPr>
            <a:r>
              <a:rPr kumimoji="0" lang="fi-FI" sz="2000" b="1" i="0" u="none" strike="noStrike" kern="1200" cap="none" spc="0" normalizeH="0" baseline="0" noProof="0" dirty="0">
                <a:ln>
                  <a:noFill/>
                </a:ln>
                <a:solidFill>
                  <a:srgbClr val="000000"/>
                </a:solidFill>
                <a:effectLst/>
                <a:uLnTx/>
                <a:uFillTx/>
                <a:latin typeface="Georgia"/>
                <a:ea typeface="+mn-ea"/>
              </a:rPr>
              <a:t>Tapahtuman järjestäminen.</a:t>
            </a:r>
          </a:p>
          <a:p>
            <a:pPr marL="524926" marR="0" lvl="1" indent="-285750" algn="l" defTabSz="609585" rtl="0" eaLnBrk="1" fontAlgn="auto" latinLnBrk="0" hangingPunct="1">
              <a:lnSpc>
                <a:spcPct val="90000"/>
              </a:lnSpc>
              <a:spcBef>
                <a:spcPts val="800"/>
              </a:spcBef>
              <a:spcAft>
                <a:spcPts val="0"/>
              </a:spcAft>
              <a:buClrTx/>
              <a:buSzTx/>
              <a:buFontTx/>
              <a:buChar char="-"/>
              <a:tabLst/>
              <a:defRPr/>
            </a:pPr>
            <a:r>
              <a:rPr kumimoji="0" lang="fi-FI" sz="1800" b="0" i="0" u="none" strike="noStrike" kern="1200" cap="none" spc="0" normalizeH="0" baseline="0" noProof="0" dirty="0">
                <a:ln>
                  <a:noFill/>
                </a:ln>
                <a:solidFill>
                  <a:srgbClr val="000000"/>
                </a:solidFill>
                <a:effectLst/>
                <a:uLnTx/>
                <a:uFillTx/>
                <a:latin typeface="Georgia"/>
                <a:ea typeface="+mn-ea"/>
              </a:rPr>
              <a:t>Tapahtuman järjestämiseen on kattavasti materiaalia saatavilla</a:t>
            </a:r>
          </a:p>
          <a:p>
            <a:pPr marL="524926" marR="0" lvl="1" indent="-285750" algn="l" defTabSz="609585" rtl="0" eaLnBrk="1" fontAlgn="auto" latinLnBrk="0" hangingPunct="1">
              <a:lnSpc>
                <a:spcPct val="90000"/>
              </a:lnSpc>
              <a:spcBef>
                <a:spcPts val="800"/>
              </a:spcBef>
              <a:spcAft>
                <a:spcPts val="0"/>
              </a:spcAft>
              <a:buClrTx/>
              <a:buSzTx/>
              <a:buFontTx/>
              <a:buChar char="-"/>
              <a:tabLst/>
              <a:defRPr/>
            </a:pPr>
            <a:r>
              <a:rPr kumimoji="0" lang="fi-FI" sz="1800" b="0" i="0" u="none" strike="noStrike" kern="1200" cap="none" spc="0" normalizeH="0" baseline="0" noProof="0" dirty="0">
                <a:ln>
                  <a:noFill/>
                </a:ln>
                <a:solidFill>
                  <a:srgbClr val="000000"/>
                </a:solidFill>
                <a:effectLst/>
                <a:uLnTx/>
                <a:uFillTx/>
                <a:latin typeface="Georgia"/>
                <a:ea typeface="+mn-ea"/>
              </a:rPr>
              <a:t>Tapahtuman järjestäjä sitoutuu noudattamaan </a:t>
            </a:r>
            <a:r>
              <a:rPr kumimoji="0" lang="fi-FI" sz="1800" b="0" i="0" u="none" strike="noStrike" kern="1200" cap="none" spc="0" normalizeH="0" baseline="0" noProof="0" dirty="0">
                <a:ln>
                  <a:noFill/>
                </a:ln>
                <a:solidFill>
                  <a:srgbClr val="000000"/>
                </a:solidFill>
                <a:effectLst/>
                <a:uLnTx/>
                <a:uFillTx/>
                <a:latin typeface="Georgia"/>
                <a:ea typeface="+mn-ea"/>
                <a:hlinkClick r:id="rId2"/>
              </a:rPr>
              <a:t>konferenssin peruskirjaa</a:t>
            </a:r>
            <a:endParaRPr lang="fi-FI" sz="1800" b="0" dirty="0">
              <a:solidFill>
                <a:srgbClr val="000000"/>
              </a:solidFill>
              <a:latin typeface="Georgia"/>
            </a:endParaRPr>
          </a:p>
          <a:p>
            <a:pPr marL="524926" marR="0" lvl="1" indent="-285750" algn="l" defTabSz="609585" rtl="0" eaLnBrk="1" fontAlgn="auto" latinLnBrk="0" hangingPunct="1">
              <a:lnSpc>
                <a:spcPct val="90000"/>
              </a:lnSpc>
              <a:spcBef>
                <a:spcPts val="800"/>
              </a:spcBef>
              <a:spcAft>
                <a:spcPts val="0"/>
              </a:spcAft>
              <a:buClrTx/>
              <a:buSzTx/>
              <a:buFontTx/>
              <a:buChar char="-"/>
              <a:tabLst/>
              <a:defRPr/>
            </a:pPr>
            <a:r>
              <a:rPr kumimoji="0" lang="fi-FI" sz="1800" b="0" i="0" u="none" strike="noStrike" kern="1200" cap="none" spc="0" normalizeH="0" baseline="0" noProof="0" dirty="0">
                <a:ln>
                  <a:noFill/>
                </a:ln>
                <a:solidFill>
                  <a:srgbClr val="000000"/>
                </a:solidFill>
                <a:effectLst/>
                <a:uLnTx/>
                <a:uFillTx/>
                <a:latin typeface="Georgia"/>
                <a:ea typeface="+mn-ea"/>
              </a:rPr>
              <a:t>Tapahtumasta tulee laatia jälkikäteen raportti, jossa tiivistetään käyty keskustelu.</a:t>
            </a:r>
            <a:endParaRPr lang="fi-FI" sz="1800" dirty="0"/>
          </a:p>
        </p:txBody>
      </p:sp>
      <p:cxnSp>
        <p:nvCxnSpPr>
          <p:cNvPr id="8" name="Straight Connector 7">
            <a:extLst>
              <a:ext uri="{FF2B5EF4-FFF2-40B4-BE49-F238E27FC236}">
                <a16:creationId xmlns:a16="http://schemas.microsoft.com/office/drawing/2014/main" id="{C8D63CB3-648C-D642-8E66-1D8B43D4538D}"/>
              </a:ext>
            </a:extLst>
          </p:cNvPr>
          <p:cNvCxnSpPr>
            <a:cxnSpLocks/>
            <a:endCxn id="11" idx="4"/>
          </p:cNvCxnSpPr>
          <p:nvPr/>
        </p:nvCxnSpPr>
        <p:spPr>
          <a:xfrm>
            <a:off x="1055688" y="1989138"/>
            <a:ext cx="0" cy="214877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Ellipsi 28">
            <a:extLst>
              <a:ext uri="{FF2B5EF4-FFF2-40B4-BE49-F238E27FC236}">
                <a16:creationId xmlns:a16="http://schemas.microsoft.com/office/drawing/2014/main" id="{60C4E133-E432-9C4C-B030-855761034A77}"/>
              </a:ext>
            </a:extLst>
          </p:cNvPr>
          <p:cNvSpPr/>
          <p:nvPr/>
        </p:nvSpPr>
        <p:spPr>
          <a:xfrm>
            <a:off x="695780" y="1640583"/>
            <a:ext cx="719816" cy="697109"/>
          </a:xfrm>
          <a:prstGeom prst="ellipse">
            <a:avLst/>
          </a:prstGeom>
          <a:solidFill>
            <a:srgbClr val="367AB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a:ea typeface="+mn-ea"/>
                <a:cs typeface="+mn-cs"/>
              </a:rPr>
              <a:t>1</a:t>
            </a:r>
          </a:p>
        </p:txBody>
      </p:sp>
      <p:sp>
        <p:nvSpPr>
          <p:cNvPr id="10" name="Ellipsi 29">
            <a:extLst>
              <a:ext uri="{FF2B5EF4-FFF2-40B4-BE49-F238E27FC236}">
                <a16:creationId xmlns:a16="http://schemas.microsoft.com/office/drawing/2014/main" id="{533C8DFE-DE42-C44D-8E9E-0CCAA567DA71}"/>
              </a:ext>
            </a:extLst>
          </p:cNvPr>
          <p:cNvSpPr/>
          <p:nvPr/>
        </p:nvSpPr>
        <p:spPr>
          <a:xfrm>
            <a:off x="695780" y="2540695"/>
            <a:ext cx="719816" cy="697109"/>
          </a:xfrm>
          <a:prstGeom prst="ellipse">
            <a:avLst/>
          </a:prstGeom>
          <a:solidFill>
            <a:srgbClr val="75CFE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a:ea typeface="+mn-ea"/>
                <a:cs typeface="+mn-cs"/>
              </a:rPr>
              <a:t>2</a:t>
            </a:r>
          </a:p>
        </p:txBody>
      </p:sp>
      <p:sp>
        <p:nvSpPr>
          <p:cNvPr id="11" name="Ellipsi 30">
            <a:extLst>
              <a:ext uri="{FF2B5EF4-FFF2-40B4-BE49-F238E27FC236}">
                <a16:creationId xmlns:a16="http://schemas.microsoft.com/office/drawing/2014/main" id="{66C08C17-FF63-1B43-9917-F6F131030815}"/>
              </a:ext>
            </a:extLst>
          </p:cNvPr>
          <p:cNvSpPr/>
          <p:nvPr/>
        </p:nvSpPr>
        <p:spPr>
          <a:xfrm>
            <a:off x="695780" y="3440808"/>
            <a:ext cx="719816" cy="697109"/>
          </a:xfrm>
          <a:prstGeom prst="ellipse">
            <a:avLst/>
          </a:prstGeom>
          <a:solidFill>
            <a:srgbClr val="FBD1DC"/>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a:ea typeface="+mn-ea"/>
                <a:cs typeface="+mn-cs"/>
              </a:rPr>
              <a:t>3</a:t>
            </a:r>
          </a:p>
        </p:txBody>
      </p:sp>
      <p:pic>
        <p:nvPicPr>
          <p:cNvPr id="12" name="Kuva 11">
            <a:extLst>
              <a:ext uri="{FF2B5EF4-FFF2-40B4-BE49-F238E27FC236}">
                <a16:creationId xmlns:a16="http://schemas.microsoft.com/office/drawing/2014/main" id="{C21D22FA-EDDD-4B30-BCA6-E2DA15F9F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1897" y="249573"/>
            <a:ext cx="2035727" cy="750478"/>
          </a:xfrm>
          <a:prstGeom prst="rect">
            <a:avLst/>
          </a:prstGeom>
        </p:spPr>
      </p:pic>
    </p:spTree>
    <p:extLst>
      <p:ext uri="{BB962C8B-B14F-4D97-AF65-F5344CB8AC3E}">
        <p14:creationId xmlns:p14="http://schemas.microsoft.com/office/powerpoint/2010/main" val="58733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1C1EBF-1108-40B1-8535-E6A48E0B03D8}"/>
              </a:ext>
            </a:extLst>
          </p:cNvPr>
          <p:cNvSpPr/>
          <p:nvPr/>
        </p:nvSpPr>
        <p:spPr>
          <a:xfrm>
            <a:off x="979055" y="4785753"/>
            <a:ext cx="10594110" cy="988291"/>
          </a:xfrm>
          <a:prstGeom prst="rect">
            <a:avLst/>
          </a:prstGeom>
          <a:solidFill>
            <a:srgbClr val="FFE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Suorakulmio 5">
            <a:extLst>
              <a:ext uri="{FF2B5EF4-FFF2-40B4-BE49-F238E27FC236}">
                <a16:creationId xmlns:a16="http://schemas.microsoft.com/office/drawing/2014/main" id="{15EEAF91-6AC7-454C-B59D-26D6C215010D}"/>
              </a:ext>
            </a:extLst>
          </p:cNvPr>
          <p:cNvSpPr/>
          <p:nvPr/>
        </p:nvSpPr>
        <p:spPr>
          <a:xfrm>
            <a:off x="979055" y="3280226"/>
            <a:ext cx="10594109" cy="1319483"/>
          </a:xfrm>
          <a:prstGeom prst="rect">
            <a:avLst/>
          </a:prstGeom>
          <a:solidFill>
            <a:srgbClr val="FFE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Suorakulmio 4">
            <a:extLst>
              <a:ext uri="{FF2B5EF4-FFF2-40B4-BE49-F238E27FC236}">
                <a16:creationId xmlns:a16="http://schemas.microsoft.com/office/drawing/2014/main" id="{B89E685D-E61A-420D-A88E-2A811EEDDD2D}"/>
              </a:ext>
            </a:extLst>
          </p:cNvPr>
          <p:cNvSpPr/>
          <p:nvPr/>
        </p:nvSpPr>
        <p:spPr>
          <a:xfrm>
            <a:off x="979055" y="1514764"/>
            <a:ext cx="10594109" cy="1579418"/>
          </a:xfrm>
          <a:prstGeom prst="rect">
            <a:avLst/>
          </a:prstGeom>
          <a:solidFill>
            <a:srgbClr val="FFE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Otsikko 1">
            <a:extLst>
              <a:ext uri="{FF2B5EF4-FFF2-40B4-BE49-F238E27FC236}">
                <a16:creationId xmlns:a16="http://schemas.microsoft.com/office/drawing/2014/main" id="{50D19090-2A43-4A74-9205-D5A091B2D66D}"/>
              </a:ext>
            </a:extLst>
          </p:cNvPr>
          <p:cNvSpPr>
            <a:spLocks noGrp="1"/>
          </p:cNvSpPr>
          <p:nvPr>
            <p:ph type="title"/>
          </p:nvPr>
        </p:nvSpPr>
        <p:spPr/>
        <p:txBody>
          <a:bodyPr/>
          <a:lstStyle/>
          <a:p>
            <a:r>
              <a:rPr lang="fi-FI" dirty="0"/>
              <a:t>Miten kirjastohaaste liittyy tähän?</a:t>
            </a:r>
            <a:endParaRPr lang="en-FI" dirty="0"/>
          </a:p>
        </p:txBody>
      </p:sp>
      <p:sp>
        <p:nvSpPr>
          <p:cNvPr id="3" name="Tekstin paikkamerkki 2">
            <a:extLst>
              <a:ext uri="{FF2B5EF4-FFF2-40B4-BE49-F238E27FC236}">
                <a16:creationId xmlns:a16="http://schemas.microsoft.com/office/drawing/2014/main" id="{4FCE49F0-F1EB-479D-82A8-47AFCCBA696D}"/>
              </a:ext>
            </a:extLst>
          </p:cNvPr>
          <p:cNvSpPr>
            <a:spLocks noGrp="1"/>
          </p:cNvSpPr>
          <p:nvPr>
            <p:ph type="body" sz="quarter" idx="19"/>
          </p:nvPr>
        </p:nvSpPr>
        <p:spPr/>
        <p:txBody>
          <a:bodyPr/>
          <a:lstStyle/>
          <a:p>
            <a:pPr marL="0" indent="0">
              <a:buNone/>
            </a:pPr>
            <a:r>
              <a:rPr lang="fi-FI" dirty="0"/>
              <a:t>Haastamme kirjastoja järjestämään Erätauko-dialogeja, Euroopan ja demokratian tulevaisuudesta ja ilmoittamaan tilaisuudet osaksi Euroopan tulevaisuuskonferenssin tapahtumia: </a:t>
            </a:r>
            <a:r>
              <a:rPr lang="fi-FI" dirty="0">
                <a:hlinkClick r:id="rId2"/>
              </a:rPr>
              <a:t>Euroopan tulevaisuus-konferenssi (europa.eu)</a:t>
            </a:r>
            <a:endParaRPr lang="fi-FI" dirty="0"/>
          </a:p>
          <a:p>
            <a:endParaRPr lang="fi-FI" sz="2500" dirty="0"/>
          </a:p>
          <a:p>
            <a:pPr marL="0" indent="0">
              <a:buNone/>
            </a:pPr>
            <a:r>
              <a:rPr lang="fi-FI" dirty="0"/>
              <a:t>Materiaaleja tapahtuman järjestämisen tueksi:</a:t>
            </a:r>
          </a:p>
          <a:p>
            <a:r>
              <a:rPr lang="en-US" dirty="0">
                <a:hlinkClick r:id="rId3"/>
              </a:rPr>
              <a:t>Our_guides_-_at_a_glance_fi.pdf (europa.eu)</a:t>
            </a:r>
            <a:endParaRPr lang="en-US" dirty="0"/>
          </a:p>
          <a:p>
            <a:r>
              <a:rPr lang="fi-FI" dirty="0">
                <a:hlinkClick r:id="rId4"/>
              </a:rPr>
              <a:t>Miten järjestän tapahtuman? - Euroopan tulevaisuus-konferenssi (europa.eu)</a:t>
            </a:r>
            <a:endParaRPr lang="fi-FI" dirty="0"/>
          </a:p>
          <a:p>
            <a:pPr marL="0" indent="0">
              <a:buNone/>
            </a:pPr>
            <a:endParaRPr lang="fi-FI" sz="1000" dirty="0"/>
          </a:p>
          <a:p>
            <a:pPr marL="0" indent="0">
              <a:buNone/>
            </a:pPr>
            <a:endParaRPr lang="fi-FI" dirty="0"/>
          </a:p>
          <a:p>
            <a:pPr marL="0" indent="0">
              <a:buNone/>
            </a:pPr>
            <a:r>
              <a:rPr lang="fi-FI" dirty="0"/>
              <a:t>Taustamateriaali (mistä on kyse) : </a:t>
            </a:r>
            <a:r>
              <a:rPr lang="fi-FI" dirty="0">
                <a:hlinkClick r:id="rId5"/>
              </a:rPr>
              <a:t>Euroopan Suunta -kampanjan käynnistys - YouTube</a:t>
            </a:r>
            <a:endParaRPr lang="en-FI" dirty="0"/>
          </a:p>
        </p:txBody>
      </p:sp>
      <p:sp>
        <p:nvSpPr>
          <p:cNvPr id="4" name="Dian numeron paikkamerkki 3">
            <a:extLst>
              <a:ext uri="{FF2B5EF4-FFF2-40B4-BE49-F238E27FC236}">
                <a16:creationId xmlns:a16="http://schemas.microsoft.com/office/drawing/2014/main" id="{252BD75D-2828-4046-88A7-E00CE1AECC84}"/>
              </a:ext>
            </a:extLst>
          </p:cNvPr>
          <p:cNvSpPr>
            <a:spLocks noGrp="1"/>
          </p:cNvSpPr>
          <p:nvPr>
            <p:ph type="sldNum" sz="quarter" idx="20"/>
          </p:nvPr>
        </p:nvSpPr>
        <p:spPr/>
        <p:txBody>
          <a:bodyPr/>
          <a:lstStyle/>
          <a:p>
            <a:pPr algn="ctr"/>
            <a:fld id="{3E078C10-ABC5-4EF7-9B5E-599CE2B16BF5}" type="slidenum">
              <a:rPr lang="LID4096" smtClean="0"/>
              <a:pPr algn="ctr"/>
              <a:t>6</a:t>
            </a:fld>
            <a:endParaRPr lang="LID4096" dirty="0"/>
          </a:p>
        </p:txBody>
      </p:sp>
      <p:pic>
        <p:nvPicPr>
          <p:cNvPr id="12" name="Kuva 11">
            <a:extLst>
              <a:ext uri="{FF2B5EF4-FFF2-40B4-BE49-F238E27FC236}">
                <a16:creationId xmlns:a16="http://schemas.microsoft.com/office/drawing/2014/main" id="{A94937E7-4C0E-4C88-ACB6-66C8048F80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1897" y="249573"/>
            <a:ext cx="2035727" cy="750478"/>
          </a:xfrm>
          <a:prstGeom prst="rect">
            <a:avLst/>
          </a:prstGeom>
        </p:spPr>
      </p:pic>
    </p:spTree>
    <p:extLst>
      <p:ext uri="{BB962C8B-B14F-4D97-AF65-F5344CB8AC3E}">
        <p14:creationId xmlns:p14="http://schemas.microsoft.com/office/powerpoint/2010/main" val="422242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3" name="Picture 12" descr="A picture containing person&#10;&#10;Description automatically generated">
            <a:extLst>
              <a:ext uri="{FF2B5EF4-FFF2-40B4-BE49-F238E27FC236}">
                <a16:creationId xmlns:a16="http://schemas.microsoft.com/office/drawing/2014/main" id="{5E5CB1A3-A07F-4933-B53F-3C2483BBF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506662"/>
            <a:ext cx="5900119" cy="4351338"/>
          </a:xfrm>
          <a:prstGeom prst="rect">
            <a:avLst/>
          </a:prstGeom>
        </p:spPr>
      </p:pic>
      <p:sp>
        <p:nvSpPr>
          <p:cNvPr id="12" name="Title 3">
            <a:extLst>
              <a:ext uri="{FF2B5EF4-FFF2-40B4-BE49-F238E27FC236}">
                <a16:creationId xmlns:a16="http://schemas.microsoft.com/office/drawing/2014/main" id="{44CDC200-A81E-42E0-9A6D-234A6B858AD0}"/>
              </a:ext>
            </a:extLst>
          </p:cNvPr>
          <p:cNvSpPr>
            <a:spLocks noGrp="1"/>
          </p:cNvSpPr>
          <p:nvPr>
            <p:ph type="title"/>
          </p:nvPr>
        </p:nvSpPr>
        <p:spPr>
          <a:xfrm>
            <a:off x="-101136" y="323672"/>
            <a:ext cx="11785136" cy="1154897"/>
          </a:xfrm>
        </p:spPr>
        <p:txBody>
          <a:bodyPr>
            <a:normAutofit/>
          </a:bodyPr>
          <a:lstStyle/>
          <a:p>
            <a:pPr algn="ctr"/>
            <a:r>
              <a:rPr lang="fi-FI" sz="4200" dirty="0">
                <a:latin typeface="Arial Black" panose="020B0A04020102020204" pitchFamily="34" charset="0"/>
              </a:rPr>
              <a:t>Miksi mukaan kirjastohaasteeseen?</a:t>
            </a:r>
            <a:endParaRPr lang="en-FI" sz="4200" dirty="0">
              <a:latin typeface="Arial Black" panose="020B0A04020102020204" pitchFamily="34" charset="0"/>
            </a:endParaRPr>
          </a:p>
        </p:txBody>
      </p:sp>
      <p:pic>
        <p:nvPicPr>
          <p:cNvPr id="5" name="Kuva 4">
            <a:extLst>
              <a:ext uri="{FF2B5EF4-FFF2-40B4-BE49-F238E27FC236}">
                <a16:creationId xmlns:a16="http://schemas.microsoft.com/office/drawing/2014/main" id="{64E042E0-7B21-4BAB-946D-7FCAF2088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7377" y="5701005"/>
            <a:ext cx="2581620" cy="951722"/>
          </a:xfrm>
          <a:prstGeom prst="rect">
            <a:avLst/>
          </a:prstGeom>
        </p:spPr>
      </p:pic>
      <p:sp>
        <p:nvSpPr>
          <p:cNvPr id="2" name="Tekstiruutu 1">
            <a:extLst>
              <a:ext uri="{FF2B5EF4-FFF2-40B4-BE49-F238E27FC236}">
                <a16:creationId xmlns:a16="http://schemas.microsoft.com/office/drawing/2014/main" id="{504E972D-3BBC-472A-A837-2312E45CDDD1}"/>
              </a:ext>
            </a:extLst>
          </p:cNvPr>
          <p:cNvSpPr txBox="1"/>
          <p:nvPr/>
        </p:nvSpPr>
        <p:spPr>
          <a:xfrm>
            <a:off x="4562763" y="1543010"/>
            <a:ext cx="7189115" cy="313932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000000"/>
                </a:solidFill>
                <a:latin typeface="+mn-lt"/>
              </a:rPr>
              <a:t>L</a:t>
            </a:r>
            <a:r>
              <a:rPr lang="fi-FI" b="0" i="0" dirty="0">
                <a:solidFill>
                  <a:srgbClr val="000000"/>
                </a:solidFill>
                <a:effectLst/>
                <a:latin typeface="+mn-lt"/>
              </a:rPr>
              <a:t>aissa yleisen kirjaston tehtäviksi mainitaan muiden tehtävien ohella yhteiskunnallisen ja kulttuurisen vuoropuhelun edistäminen</a:t>
            </a:r>
          </a:p>
          <a:p>
            <a:pPr marL="285750" indent="-285750">
              <a:buFont typeface="Arial" panose="020B0604020202020204" pitchFamily="34" charset="0"/>
              <a:buChar char="•"/>
            </a:pPr>
            <a:r>
              <a:rPr lang="fi-FI" dirty="0">
                <a:solidFill>
                  <a:srgbClr val="000000"/>
                </a:solidFill>
                <a:latin typeface="+mn-lt"/>
              </a:rPr>
              <a:t>Osallistuminen tarjoaa mahdollisuuden toteuttaa kirjastojen sivistystehtävää ja edistää tasa-arvoista ja kaikille avointa tulevaisuuskeskustelua.</a:t>
            </a:r>
          </a:p>
          <a:p>
            <a:pPr marL="285750" indent="-285750">
              <a:buFont typeface="Arial" panose="020B0604020202020204" pitchFamily="34" charset="0"/>
              <a:buChar char="•"/>
            </a:pPr>
            <a:r>
              <a:rPr lang="fi-FI" dirty="0">
                <a:solidFill>
                  <a:srgbClr val="000000"/>
                </a:solidFill>
                <a:latin typeface="+mn-lt"/>
              </a:rPr>
              <a:t>Kirjastot rakentavat kestävää tulevaisuutta: millaisille arvoille ja ihanteille haluamme huomista rakentaa?</a:t>
            </a:r>
          </a:p>
          <a:p>
            <a:pPr marL="285750" indent="-285750">
              <a:buFont typeface="Arial" panose="020B0604020202020204" pitchFamily="34" charset="0"/>
              <a:buChar char="•"/>
            </a:pPr>
            <a:r>
              <a:rPr lang="fi-FI" dirty="0">
                <a:solidFill>
                  <a:srgbClr val="000000"/>
                </a:solidFill>
                <a:latin typeface="+mn-lt"/>
              </a:rPr>
              <a:t>Kirjastojen sivistystehtävän toteutuminen tukee nykypäivän haasteiden ratkaisua.</a:t>
            </a:r>
          </a:p>
          <a:p>
            <a:pPr marL="285750" indent="-285750" algn="ctr">
              <a:buFont typeface="Arial" panose="020B0604020202020204" pitchFamily="34" charset="0"/>
              <a:buChar char="•"/>
            </a:pPr>
            <a:endParaRPr lang="fi-FI" dirty="0">
              <a:solidFill>
                <a:srgbClr val="000000"/>
              </a:solidFill>
              <a:latin typeface="+mn-lt"/>
            </a:endParaRPr>
          </a:p>
        </p:txBody>
      </p:sp>
    </p:spTree>
    <p:extLst>
      <p:ext uri="{BB962C8B-B14F-4D97-AF65-F5344CB8AC3E}">
        <p14:creationId xmlns:p14="http://schemas.microsoft.com/office/powerpoint/2010/main" val="246156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pic>
        <p:nvPicPr>
          <p:cNvPr id="13" name="Picture 12" descr="A picture containing person&#10;&#10;Description automatically generated">
            <a:extLst>
              <a:ext uri="{FF2B5EF4-FFF2-40B4-BE49-F238E27FC236}">
                <a16:creationId xmlns:a16="http://schemas.microsoft.com/office/drawing/2014/main" id="{5E5CB1A3-A07F-4933-B53F-3C2483BBF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506662"/>
            <a:ext cx="5900119" cy="4351338"/>
          </a:xfrm>
          <a:prstGeom prst="rect">
            <a:avLst/>
          </a:prstGeom>
        </p:spPr>
      </p:pic>
      <p:sp>
        <p:nvSpPr>
          <p:cNvPr id="12" name="Title 3">
            <a:extLst>
              <a:ext uri="{FF2B5EF4-FFF2-40B4-BE49-F238E27FC236}">
                <a16:creationId xmlns:a16="http://schemas.microsoft.com/office/drawing/2014/main" id="{44CDC200-A81E-42E0-9A6D-234A6B858AD0}"/>
              </a:ext>
            </a:extLst>
          </p:cNvPr>
          <p:cNvSpPr>
            <a:spLocks noGrp="1"/>
          </p:cNvSpPr>
          <p:nvPr>
            <p:ph type="title"/>
          </p:nvPr>
        </p:nvSpPr>
        <p:spPr>
          <a:xfrm>
            <a:off x="0" y="285441"/>
            <a:ext cx="11746201" cy="1154897"/>
          </a:xfrm>
        </p:spPr>
        <p:txBody>
          <a:bodyPr>
            <a:normAutofit/>
          </a:bodyPr>
          <a:lstStyle/>
          <a:p>
            <a:pPr algn="ctr"/>
            <a:r>
              <a:rPr lang="fi-FI" sz="4200" dirty="0">
                <a:latin typeface="Arial Black" panose="020B0A04020102020204" pitchFamily="34" charset="0"/>
              </a:rPr>
              <a:t>Miksi mukaan kirjastohaasteeseen?</a:t>
            </a:r>
            <a:endParaRPr lang="en-FI" sz="4200" dirty="0">
              <a:latin typeface="Arial Black" panose="020B0A04020102020204" pitchFamily="34" charset="0"/>
            </a:endParaRPr>
          </a:p>
        </p:txBody>
      </p:sp>
      <p:pic>
        <p:nvPicPr>
          <p:cNvPr id="5" name="Kuva 4">
            <a:extLst>
              <a:ext uri="{FF2B5EF4-FFF2-40B4-BE49-F238E27FC236}">
                <a16:creationId xmlns:a16="http://schemas.microsoft.com/office/drawing/2014/main" id="{64E042E0-7B21-4BAB-946D-7FCAF2088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7377" y="5701005"/>
            <a:ext cx="2581620" cy="951722"/>
          </a:xfrm>
          <a:prstGeom prst="rect">
            <a:avLst/>
          </a:prstGeom>
        </p:spPr>
      </p:pic>
      <p:sp>
        <p:nvSpPr>
          <p:cNvPr id="2" name="Tekstiruutu 1">
            <a:extLst>
              <a:ext uri="{FF2B5EF4-FFF2-40B4-BE49-F238E27FC236}">
                <a16:creationId xmlns:a16="http://schemas.microsoft.com/office/drawing/2014/main" id="{504E972D-3BBC-472A-A837-2312E45CDDD1}"/>
              </a:ext>
            </a:extLst>
          </p:cNvPr>
          <p:cNvSpPr txBox="1"/>
          <p:nvPr/>
        </p:nvSpPr>
        <p:spPr>
          <a:xfrm>
            <a:off x="4886036" y="1440338"/>
            <a:ext cx="6966960" cy="3416320"/>
          </a:xfrm>
          <a:prstGeom prst="rect">
            <a:avLst/>
          </a:prstGeom>
          <a:noFill/>
        </p:spPr>
        <p:txBody>
          <a:bodyPr wrap="square" rtlCol="0">
            <a:spAutoFit/>
          </a:bodyPr>
          <a:lstStyle/>
          <a:p>
            <a:r>
              <a:rPr lang="fi-FI" b="0" i="0" dirty="0">
                <a:effectLst/>
                <a:latin typeface="+mn-lt"/>
              </a:rPr>
              <a:t>”Mikä sinua puhuttelee: ilmastonmuutos, terveys, EU:n rooli maailmassa, arvot, turvallisuus, eurooppalainen demokratia, muuttoliike vai kenties koulutus, urheilu ja kulttuuri? On kyse meidän nuorten tulevaisuudesta. On äärimmäisen tärkeää vaikuttaa unionin tulevaisuuteen, jotta Euroopasta muovautuu paikka, jossa haluamme itse tulevaisuudessa elää. Tuo siis äänesi kuuluviin ja ideoi tulevaisuuden EU:ta yhdessä muiden eurooppalaisten kanssa!”</a:t>
            </a:r>
          </a:p>
          <a:p>
            <a:pPr marL="285750" indent="-285750">
              <a:buFontTx/>
              <a:buChar char="-"/>
            </a:pPr>
            <a:r>
              <a:rPr lang="fi-FI" b="0" i="1" dirty="0">
                <a:effectLst/>
                <a:latin typeface="+mn-lt"/>
              </a:rPr>
              <a:t>Saara Hildén</a:t>
            </a:r>
            <a:br>
              <a:rPr lang="fi-FI" i="1" dirty="0">
                <a:latin typeface="+mn-lt"/>
              </a:rPr>
            </a:br>
            <a:r>
              <a:rPr lang="fi-FI" b="0" i="1" dirty="0">
                <a:effectLst/>
                <a:latin typeface="+mn-lt"/>
              </a:rPr>
              <a:t>Tampereen Eurooppa-nuorten EU-asiavastaava ja varapuheenjohtaja</a:t>
            </a:r>
          </a:p>
          <a:p>
            <a:endParaRPr lang="fi-FI" b="0" i="0" dirty="0">
              <a:effectLst/>
              <a:latin typeface="+mn-lt"/>
            </a:endParaRPr>
          </a:p>
        </p:txBody>
      </p:sp>
      <p:sp>
        <p:nvSpPr>
          <p:cNvPr id="7" name="Tekstiruutu 6">
            <a:extLst>
              <a:ext uri="{FF2B5EF4-FFF2-40B4-BE49-F238E27FC236}">
                <a16:creationId xmlns:a16="http://schemas.microsoft.com/office/drawing/2014/main" id="{EB41F7D9-5644-4483-AB94-EFE91D1405F8}"/>
              </a:ext>
            </a:extLst>
          </p:cNvPr>
          <p:cNvSpPr txBox="1"/>
          <p:nvPr/>
        </p:nvSpPr>
        <p:spPr>
          <a:xfrm>
            <a:off x="5430981" y="4755611"/>
            <a:ext cx="6100618" cy="523220"/>
          </a:xfrm>
          <a:prstGeom prst="rect">
            <a:avLst/>
          </a:prstGeom>
          <a:noFill/>
        </p:spPr>
        <p:txBody>
          <a:bodyPr wrap="square">
            <a:spAutoFit/>
          </a:bodyPr>
          <a:lstStyle/>
          <a:p>
            <a:r>
              <a:rPr lang="fi-FI" sz="1400" dirty="0">
                <a:latin typeface="+mn-lt"/>
              </a:rPr>
              <a:t>Lähde: </a:t>
            </a:r>
            <a:r>
              <a:rPr lang="fi-FI" sz="1400" dirty="0">
                <a:latin typeface="+mn-lt"/>
                <a:hlinkClick r:id="rId5"/>
              </a:rPr>
              <a:t>Tuo äänesi kuuluviin Euroopan tulevaisuuskonferenssissa - </a:t>
            </a:r>
            <a:r>
              <a:rPr lang="fi-FI" sz="1400" dirty="0" err="1">
                <a:latin typeface="+mn-lt"/>
                <a:hlinkClick r:id="rId5"/>
              </a:rPr>
              <a:t>Eurooppanuoret</a:t>
            </a:r>
            <a:r>
              <a:rPr lang="fi-FI" sz="1400" dirty="0">
                <a:latin typeface="+mn-lt"/>
                <a:hlinkClick r:id="rId5"/>
              </a:rPr>
              <a:t> ry (JEF Finland)</a:t>
            </a:r>
            <a:endParaRPr lang="fi-FI" sz="1400" dirty="0">
              <a:latin typeface="+mn-lt"/>
            </a:endParaRPr>
          </a:p>
        </p:txBody>
      </p:sp>
    </p:spTree>
    <p:extLst>
      <p:ext uri="{BB962C8B-B14F-4D97-AF65-F5344CB8AC3E}">
        <p14:creationId xmlns:p14="http://schemas.microsoft.com/office/powerpoint/2010/main" val="324434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44CDC200-A81E-42E0-9A6D-234A6B858AD0}"/>
              </a:ext>
            </a:extLst>
          </p:cNvPr>
          <p:cNvSpPr>
            <a:spLocks noGrp="1"/>
          </p:cNvSpPr>
          <p:nvPr>
            <p:ph type="title"/>
          </p:nvPr>
        </p:nvSpPr>
        <p:spPr>
          <a:xfrm>
            <a:off x="-283677" y="205273"/>
            <a:ext cx="12272674" cy="1154897"/>
          </a:xfrm>
        </p:spPr>
        <p:txBody>
          <a:bodyPr>
            <a:noAutofit/>
          </a:bodyPr>
          <a:lstStyle/>
          <a:p>
            <a:pPr algn="ctr"/>
            <a:r>
              <a:rPr lang="fi-FI" sz="3400" dirty="0">
                <a:latin typeface="Arial Black" panose="020B0A04020102020204" pitchFamily="34" charset="0"/>
              </a:rPr>
              <a:t>Esimerkkikysymyksiä keskusteluun Euroopan ja demokratian tulevaisuudesta</a:t>
            </a:r>
            <a:endParaRPr lang="en-FI" sz="3400" dirty="0">
              <a:latin typeface="Arial Black" panose="020B0A04020102020204" pitchFamily="34" charset="0"/>
            </a:endParaRPr>
          </a:p>
        </p:txBody>
      </p:sp>
      <p:pic>
        <p:nvPicPr>
          <p:cNvPr id="5" name="Kuva 4">
            <a:extLst>
              <a:ext uri="{FF2B5EF4-FFF2-40B4-BE49-F238E27FC236}">
                <a16:creationId xmlns:a16="http://schemas.microsoft.com/office/drawing/2014/main" id="{64E042E0-7B21-4BAB-946D-7FCAF2088B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7377" y="5701005"/>
            <a:ext cx="2581620" cy="951722"/>
          </a:xfrm>
          <a:prstGeom prst="rect">
            <a:avLst/>
          </a:prstGeom>
        </p:spPr>
      </p:pic>
      <p:sp>
        <p:nvSpPr>
          <p:cNvPr id="2" name="Tekstiruutu 1">
            <a:extLst>
              <a:ext uri="{FF2B5EF4-FFF2-40B4-BE49-F238E27FC236}">
                <a16:creationId xmlns:a16="http://schemas.microsoft.com/office/drawing/2014/main" id="{504E972D-3BBC-472A-A837-2312E45CDDD1}"/>
              </a:ext>
            </a:extLst>
          </p:cNvPr>
          <p:cNvSpPr txBox="1"/>
          <p:nvPr/>
        </p:nvSpPr>
        <p:spPr>
          <a:xfrm>
            <a:off x="4433456" y="1569883"/>
            <a:ext cx="7965430" cy="677108"/>
          </a:xfrm>
          <a:prstGeom prst="rect">
            <a:avLst/>
          </a:prstGeom>
          <a:noFill/>
        </p:spPr>
        <p:txBody>
          <a:bodyPr wrap="square" rtlCol="0">
            <a:spAutoFit/>
          </a:bodyPr>
          <a:lstStyle/>
          <a:p>
            <a:pPr marL="285750" indent="-285750">
              <a:buFontTx/>
              <a:buChar char="-"/>
            </a:pPr>
            <a:endParaRPr lang="fi-FI" sz="2000" dirty="0">
              <a:latin typeface="+mn-lt"/>
            </a:endParaRPr>
          </a:p>
          <a:p>
            <a:pPr marL="285750" indent="-285750">
              <a:buFontTx/>
              <a:buChar char="-"/>
            </a:pPr>
            <a:endParaRPr lang="fi-FI" dirty="0"/>
          </a:p>
        </p:txBody>
      </p:sp>
      <p:sp>
        <p:nvSpPr>
          <p:cNvPr id="3" name="Puhekupla: Soikea 2">
            <a:extLst>
              <a:ext uri="{FF2B5EF4-FFF2-40B4-BE49-F238E27FC236}">
                <a16:creationId xmlns:a16="http://schemas.microsoft.com/office/drawing/2014/main" id="{36676AF5-40F5-4647-A0A5-9F75239C8F4E}"/>
              </a:ext>
            </a:extLst>
          </p:cNvPr>
          <p:cNvSpPr/>
          <p:nvPr/>
        </p:nvSpPr>
        <p:spPr>
          <a:xfrm>
            <a:off x="283358" y="1787874"/>
            <a:ext cx="3011055" cy="1985818"/>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Miten minä voin vaikuttaa Euroopan tulevaisuuteen?</a:t>
            </a:r>
          </a:p>
          <a:p>
            <a:pPr algn="ctr"/>
            <a:endParaRPr lang="en-FI" dirty="0"/>
          </a:p>
        </p:txBody>
      </p:sp>
      <p:sp>
        <p:nvSpPr>
          <p:cNvPr id="7" name="Puhekupla: Soikea 6">
            <a:extLst>
              <a:ext uri="{FF2B5EF4-FFF2-40B4-BE49-F238E27FC236}">
                <a16:creationId xmlns:a16="http://schemas.microsoft.com/office/drawing/2014/main" id="{795F96FA-76A4-441B-BA77-F2C89AC3A28D}"/>
              </a:ext>
            </a:extLst>
          </p:cNvPr>
          <p:cNvSpPr/>
          <p:nvPr/>
        </p:nvSpPr>
        <p:spPr>
          <a:xfrm>
            <a:off x="511327" y="4027692"/>
            <a:ext cx="3011055" cy="1985818"/>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Miten EU vaikuttaa omaan elämääni?</a:t>
            </a:r>
          </a:p>
          <a:p>
            <a:pPr algn="ctr"/>
            <a:endParaRPr lang="en-FI" dirty="0"/>
          </a:p>
        </p:txBody>
      </p:sp>
      <p:sp>
        <p:nvSpPr>
          <p:cNvPr id="8" name="Puhekupla: Soikea 7">
            <a:extLst>
              <a:ext uri="{FF2B5EF4-FFF2-40B4-BE49-F238E27FC236}">
                <a16:creationId xmlns:a16="http://schemas.microsoft.com/office/drawing/2014/main" id="{80026F3C-5423-48AD-8BBB-043BEDB786F1}"/>
              </a:ext>
            </a:extLst>
          </p:cNvPr>
          <p:cNvSpPr/>
          <p:nvPr/>
        </p:nvSpPr>
        <p:spPr>
          <a:xfrm>
            <a:off x="6523893" y="1461837"/>
            <a:ext cx="2789567" cy="1679034"/>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Miltä Euroopan ja Suomen tulevaisuuden pitäisi näyttää?</a:t>
            </a:r>
          </a:p>
          <a:p>
            <a:pPr algn="ctr"/>
            <a:endParaRPr lang="en-FI" dirty="0"/>
          </a:p>
        </p:txBody>
      </p:sp>
      <p:sp>
        <p:nvSpPr>
          <p:cNvPr id="9" name="Puhekupla: Soikea 8">
            <a:extLst>
              <a:ext uri="{FF2B5EF4-FFF2-40B4-BE49-F238E27FC236}">
                <a16:creationId xmlns:a16="http://schemas.microsoft.com/office/drawing/2014/main" id="{D6946A50-7B07-42F7-B9FF-BE43C1E7682B}"/>
              </a:ext>
            </a:extLst>
          </p:cNvPr>
          <p:cNvSpPr/>
          <p:nvPr/>
        </p:nvSpPr>
        <p:spPr>
          <a:xfrm>
            <a:off x="3546463" y="1554656"/>
            <a:ext cx="2725380" cy="2192109"/>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800" dirty="0">
                <a:ln w="0"/>
                <a:solidFill>
                  <a:schemeClr val="tx1"/>
                </a:solidFill>
                <a:effectLst>
                  <a:outerShdw blurRad="38100" dist="19050" dir="2700000" algn="tl" rotWithShape="0">
                    <a:schemeClr val="dk1">
                      <a:alpha val="40000"/>
                    </a:schemeClr>
                  </a:outerShdw>
                </a:effectLst>
                <a:latin typeface="+mn-lt"/>
              </a:rPr>
              <a:t>Mihin valtioiden rajat ylittäviin asioihin ja ilmiöihin voin vaikuttaa?</a:t>
            </a:r>
          </a:p>
          <a:p>
            <a:pPr algn="ctr"/>
            <a:endParaRPr lang="en-FI" dirty="0"/>
          </a:p>
        </p:txBody>
      </p:sp>
      <p:sp>
        <p:nvSpPr>
          <p:cNvPr id="10" name="Puhekupla: Soikea 9">
            <a:extLst>
              <a:ext uri="{FF2B5EF4-FFF2-40B4-BE49-F238E27FC236}">
                <a16:creationId xmlns:a16="http://schemas.microsoft.com/office/drawing/2014/main" id="{C2D1B613-2133-4058-A81A-96B8BBDDD3F4}"/>
              </a:ext>
            </a:extLst>
          </p:cNvPr>
          <p:cNvSpPr/>
          <p:nvPr/>
        </p:nvSpPr>
        <p:spPr>
          <a:xfrm>
            <a:off x="7710470" y="3096007"/>
            <a:ext cx="4416567" cy="2192110"/>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Mitä yhteistä minun elämässäni on toisella puolen Eurooppaa asuvan nuoren/työikäisen/</a:t>
            </a:r>
          </a:p>
          <a:p>
            <a:pPr algn="ctr"/>
            <a:r>
              <a:rPr lang="fi-FI" dirty="0">
                <a:ln w="0"/>
                <a:solidFill>
                  <a:schemeClr val="tx1"/>
                </a:solidFill>
                <a:effectLst>
                  <a:outerShdw blurRad="38100" dist="19050" dir="2700000" algn="tl" rotWithShape="0">
                    <a:schemeClr val="dk1">
                      <a:alpha val="40000"/>
                    </a:schemeClr>
                  </a:outerShdw>
                </a:effectLst>
              </a:rPr>
              <a:t>eläkeläisen kanssa?</a:t>
            </a:r>
          </a:p>
          <a:p>
            <a:pPr algn="ctr"/>
            <a:endParaRPr lang="en-FI" dirty="0"/>
          </a:p>
        </p:txBody>
      </p:sp>
      <p:sp>
        <p:nvSpPr>
          <p:cNvPr id="11" name="Puhekupla: Soikea 10">
            <a:extLst>
              <a:ext uri="{FF2B5EF4-FFF2-40B4-BE49-F238E27FC236}">
                <a16:creationId xmlns:a16="http://schemas.microsoft.com/office/drawing/2014/main" id="{7E5E6A88-9203-4827-9230-858F8C37971C}"/>
              </a:ext>
            </a:extLst>
          </p:cNvPr>
          <p:cNvSpPr/>
          <p:nvPr/>
        </p:nvSpPr>
        <p:spPr>
          <a:xfrm>
            <a:off x="3927197" y="4027692"/>
            <a:ext cx="3531223" cy="2028801"/>
          </a:xfrm>
          <a:prstGeom prst="wedgeEllipseCallou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Millaisille arvoille ja sivistysihanteille Euroopan tulevaisuutta tulisi rakentaa?</a:t>
            </a:r>
          </a:p>
          <a:p>
            <a:pPr algn="ctr"/>
            <a:endParaRPr lang="en-FI" dirty="0"/>
          </a:p>
        </p:txBody>
      </p:sp>
    </p:spTree>
    <p:extLst>
      <p:ext uri="{BB962C8B-B14F-4D97-AF65-F5344CB8AC3E}">
        <p14:creationId xmlns:p14="http://schemas.microsoft.com/office/powerpoint/2010/main" val="4037290341"/>
      </p:ext>
    </p:extLst>
  </p:cSld>
  <p:clrMapOvr>
    <a:masterClrMapping/>
  </p:clrMapOvr>
</p:sld>
</file>

<file path=ppt/theme/theme1.xml><?xml version="1.0" encoding="utf-8"?>
<a:theme xmlns:a="http://schemas.openxmlformats.org/drawingml/2006/main" name="Layoutpohj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kalvopohja_FI_2020" id="{46029411-B0C6-41F2-9826-EF0E0918CB6B}" vid="{CF581CB1-4167-42C5-AED4-174C2352D1C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2021-09-07T13:21:47+00:00</datehidden>
    <Turvaluokka xmlns="59df146f-7ddd-4b8c-ad0a-b36f0bde1af8">Sisäinen</Turvaluokka>
    <m1b612f04ed641ef84700b625686da1a xmlns="0a3d3510-5864-46d9-99f3-ff9cf64766bd">
      <Terms xmlns="http://schemas.microsoft.com/office/infopath/2007/PartnerControls"/>
    </m1b612f04ed641ef84700b625686da1a>
    <Hyväksymisaika xmlns="59df146f-7ddd-4b8c-ad0a-b36f0bde1af8" xsi:nil="true"/>
    <Toimintalohko xmlns="b3482ef4-95fb-428f-9b80-8291477d056d">800</Toimintalohko>
    <Arkistointitila xmlns="59df146f-7ddd-4b8c-ad0a-b36f0bde1af8" xsi:nil="true"/>
    <Luonne xmlns="59df146f-7ddd-4b8c-ad0a-b36f0bde1af8">Normaali</Luonne>
    <documenttypehidden xmlns="59df146f-7ddd-4b8c-ad0a-b36f0bde1af8" xsi:nil="true"/>
    <Muun_x0020_tallennemuodon_x0020_sijoituspaikka xmlns="59df146f-7ddd-4b8c-ad0a-b36f0bde1af8" xsi:nil="true"/>
    <securityclasshidden xmlns="59df146f-7ddd-4b8c-ad0a-b36f0bde1af8" xsi:nil="true"/>
    <appendixhidden xmlns="59df146f-7ddd-4b8c-ad0a-b36f0bde1af8" xsi:nil="true"/>
    <Yksikkö xmlns="59df146f-7ddd-4b8c-ad0a-b36f0bde1af8">Demokratia ja osallisuus</Yksikkö>
    <Asiakirjan_x0020_kieli xmlns="59df146f-7ddd-4b8c-ad0a-b36f0bde1af8">suomi</Asiakirjan_x0020_kieli>
    <Paperisen_x0020_asiakirjan_x0020_sijoituspaikka xmlns="59df146f-7ddd-4b8c-ad0a-b36f0bde1af8" xsi:nil="true"/>
    <Täydenne xmlns="59df146f-7ddd-4b8c-ad0a-b36f0bde1af8" xsi:nil="true"/>
    <Numero xmlns="59df146f-7ddd-4b8c-ad0a-b36f0bde1af8" xsi:nil="true"/>
    <Pääasiakirja xmlns="59df146f-7ddd-4b8c-ad0a-b36f0bde1af8">
      <Url xsi:nil="true"/>
      <Description xsi:nil="true"/>
    </Pääasiakirja>
    <naturehidden xmlns="59df146f-7ddd-4b8c-ad0a-b36f0bde1af8" xsi:nil="true"/>
    <Asiakirjatyyppi xmlns="59df146f-7ddd-4b8c-ad0a-b36f0bde1af8" xsi:nil="true"/>
    <Hyväksyjä xmlns="59df146f-7ddd-4b8c-ad0a-b36f0bde1af8" xsi:nil="true"/>
    <Päivämäärä xmlns="59df146f-7ddd-4b8c-ad0a-b36f0bde1af8" xsi:nil="true"/>
    <Asiatunnus xmlns="59df146f-7ddd-4b8c-ad0a-b36f0bde1af8" xsi:nil="true"/>
    <TaxCatchAll xmlns="0a3d3510-5864-46d9-99f3-ff9cf64766bd"/>
    <organizationhidden xmlns="59df146f-7ddd-4b8c-ad0a-b36f0bde1af8" xsi:nil="true"/>
  </documentManagement>
</p:properties>
</file>

<file path=customXml/item2.xml><?xml version="1.0" encoding="utf-8"?>
<?mso-contentType ?>
<SharedContentType xmlns="Microsoft.SharePoint.Taxonomy.ContentTypeSync" SourceId="0b244f7c-65aa-48fb-9d13-422c763cce83" ContentTypeId="0x01010009B064D253C0234B96565FEBDE0EB1AE01" PreviousValue="false"/>
</file>

<file path=customXml/item3.xml><?xml version="1.0" encoding="utf-8"?>
<?mso-contentType ?>
<ntns:customXsn xmlns:ntns="http://schemas.microsoft.com/office/2006/metadata/customXsn">
  <ntns:xsnLocation>https://sitra2fi.sharepoint.com/sites/contentTypeHub/_cts/Yleisasiakirja/940aed073ecb5c5ccustomXsn.xsn</ntns:xsnLocation>
  <ntns:cached>False</ntns:cached>
  <ntns:openByDefault>False</ntns:openByDefault>
  <ntns:xsnScope>https://sitra2fi.sharepoint.com/sites/contentTypeHub</ntns:xsnScope>
</ntns:customXsn>
</file>

<file path=customXml/item4.xml><?xml version="1.0" encoding="utf-8"?>
<ct:contentTypeSchema xmlns:ct="http://schemas.microsoft.com/office/2006/metadata/contentType" xmlns:ma="http://schemas.microsoft.com/office/2006/metadata/properties/metaAttributes" ct:_="" ma:_="" ma:contentTypeName="Yleisasiakirja" ma:contentTypeID="0x01010009B064D253C0234B96565FEBDE0EB1AE01001BB45D5A139E50418EE25C3FAE404B02" ma:contentTypeVersion="1" ma:contentTypeDescription="" ma:contentTypeScope="" ma:versionID="b2157367987b58c39ea9dced55b898d2">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50b965b746e983ecf38be410a40a08a7"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Demokratia ja osallisuus" ma:internalName="Yksikk_x00f6_">
      <xsd:simpleType>
        <xsd:restriction base="dms:Text">
          <xsd:maxLength value="255"/>
        </xsd:restriction>
      </xsd:simpleType>
    </xsd:element>
    <xsd:element name="Päivämäärä" ma:index="4" nillable="true" ma:displayName="Päivämäärä" ma:format="DateOnly" ma:internalName="P_x00e4_iv_x00e4_m_x00e4__x00e4_r_x00e4_">
      <xsd:simpleType>
        <xsd:restriction base="dms:DateTime"/>
      </xsd:simpleType>
    </xsd:element>
    <xsd:element name="Turvaluokka" ma:index="5" nillable="true" ma:displayName="Turvaluokka" ma:default="Sisäinen" ma:format="Dropdown" ma:internalName="Turvaluokka">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xsd:simpleType>
        <xsd:restriction base="dms:Text">
          <xsd:maxLength value="255"/>
        </xsd:restriction>
      </xsd:simpleType>
    </xsd:element>
    <xsd:element name="Hyväksyjä" ma:index="9" nillable="true" ma:displayName="Hyväksyjä" ma:internalName="Hyv_x00e4_ksyj_x00e4_">
      <xsd:simpleType>
        <xsd:restriction base="dms:Text"/>
      </xsd:simpleType>
    </xsd:element>
    <xsd:element name="Hyväksymisaika" ma:index="10" nillable="true" ma:displayName="Hyväksymisaika" ma:format="DateOnly" ma:internalName="Hyv_x00e4_ksymisaika">
      <xsd:simpleType>
        <xsd:restriction base="dms:DateTime"/>
      </xsd:simpleType>
    </xsd:element>
    <xsd:element name="Asiatunnus" ma:index="11" nillable="true" ma:displayName="Asiatunnus" ma:internalName="Asiatunnus">
      <xsd:simpleType>
        <xsd:restriction base="dms:Text">
          <xsd:maxLength value="255"/>
        </xsd:restriction>
      </xsd:simpleType>
    </xsd:element>
    <xsd:element name="Arkistointitila" ma:index="12" nillable="true" ma:displayName="Arkistointitila" ma:format="Dropdown" ma:internalName="Arkistointitila">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xsd:simpleType>
        <xsd:restriction base="dms:Choice">
          <xsd:enumeration value="Normaali"/>
          <xsd:enumeration value="Kiireellinen"/>
        </xsd:restriction>
      </xsd:simpleType>
    </xsd:element>
    <xsd:element name="Liite" ma:index="15" nillable="true" ma:displayName="Liite" ma:internalName="Liite">
      <xsd:simpleType>
        <xsd:restriction base="dms:Text">
          <xsd:maxLength value="255"/>
        </xsd:restriction>
      </xsd:simpleType>
    </xsd:element>
    <xsd:element name="Numero" ma:index="16" nillable="true" ma:displayName="Numero" ma:internalName="Numero">
      <xsd:simpleType>
        <xsd:restriction base="dms:Text">
          <xsd:maxLength value="255"/>
        </xsd:restriction>
      </xsd:simpleType>
    </xsd:element>
    <xsd:element name="Pääasiakirja" ma:index="17" nillable="true" ma:displayName="Pääasiakirja" ma:format="Hyperlink" ma:internalName="P_x00e4__x00e4_asiakirja">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format="Dropdown" ma:internalName="Paperisen_x0020_asiakirjan_x0020_sijoituspaikka">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format="Dropdown" ma:internalName="Muun_x0020_tallennemuodon_x0020_sijoituspaikka">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Kustannuspaikka" ma:default="800" ma:internalName="Toimintalohk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68b5a09b-6675-41d7-af54-10d1903f0725}" ma:internalName="TaxCatchAll" ma:showField="CatchAllData" ma:web="c1f64af1-7831-4dc6-98c9-360e50d6cd98">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68b5a09b-6675-41d7-af54-10d1903f0725}" ma:internalName="TaxCatchAllLabel" ma:readOnly="true" ma:showField="CatchAllDataLabel" ma:web="c1f64af1-7831-4dc6-98c9-360e50d6cd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E8675-8F51-4166-A18C-0602BC44EB81}">
  <ds:schemaRefs>
    <ds:schemaRef ds:uri="0a3d3510-5864-46d9-99f3-ff9cf64766bd"/>
    <ds:schemaRef ds:uri="http://schemas.microsoft.com/office/2006/documentManagement/types"/>
    <ds:schemaRef ds:uri="http://purl.org/dc/dcmitype/"/>
    <ds:schemaRef ds:uri="http://purl.org/dc/elements/1.1/"/>
    <ds:schemaRef ds:uri="http://schemas.microsoft.com/office/infopath/2007/PartnerControls"/>
    <ds:schemaRef ds:uri="b3482ef4-95fb-428f-9b80-8291477d056d"/>
    <ds:schemaRef ds:uri="http://purl.org/dc/terms/"/>
    <ds:schemaRef ds:uri="59df146f-7ddd-4b8c-ad0a-b36f0bde1af8"/>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951EAD-48B5-42BD-BF21-B2D92EA5801E}">
  <ds:schemaRefs>
    <ds:schemaRef ds:uri="Microsoft.SharePoint.Taxonomy.ContentTypeSync"/>
  </ds:schemaRefs>
</ds:datastoreItem>
</file>

<file path=customXml/itemProps3.xml><?xml version="1.0" encoding="utf-8"?>
<ds:datastoreItem xmlns:ds="http://schemas.openxmlformats.org/officeDocument/2006/customXml" ds:itemID="{D38D9A77-8433-432D-81B1-C69E7440E228}">
  <ds:schemaRefs>
    <ds:schemaRef ds:uri="http://schemas.microsoft.com/office/2006/metadata/customXsn"/>
  </ds:schemaRefs>
</ds:datastoreItem>
</file>

<file path=customXml/itemProps4.xml><?xml version="1.0" encoding="utf-8"?>
<ds:datastoreItem xmlns:ds="http://schemas.openxmlformats.org/officeDocument/2006/customXml" ds:itemID="{FE15629D-CA54-4A5B-9B91-2B94B2F14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f146f-7ddd-4b8c-ad0a-b36f0bde1af8"/>
    <ds:schemaRef ds:uri="b3482ef4-95fb-428f-9b80-8291477d056d"/>
    <ds:schemaRef ds:uri="0a3d3510-5864-46d9-99f3-ff9cf6476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Sitra_kalvopohja_FI_2020</Template>
  <TotalTime>4401</TotalTime>
  <Words>666</Words>
  <Application>Microsoft Office PowerPoint</Application>
  <PresentationFormat>Laajakuva</PresentationFormat>
  <Paragraphs>68</Paragraphs>
  <Slides>11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Arial Black</vt:lpstr>
      <vt:lpstr>Calibri</vt:lpstr>
      <vt:lpstr>Georgia</vt:lpstr>
      <vt:lpstr>Lucida Grande</vt:lpstr>
      <vt:lpstr>Layoutpohjat</vt:lpstr>
      <vt:lpstr>PowerPoint-esitys</vt:lpstr>
      <vt:lpstr>PowerPoint-esitys</vt:lpstr>
      <vt:lpstr>Mistä on kyse?</vt:lpstr>
      <vt:lpstr>Mistä konferenssi koostuu?</vt:lpstr>
      <vt:lpstr>Osallistumismahdollisuudet</vt:lpstr>
      <vt:lpstr>Miten kirjastohaaste liittyy tähän?</vt:lpstr>
      <vt:lpstr>Miksi mukaan kirjastohaasteeseen?</vt:lpstr>
      <vt:lpstr>Miksi mukaan kirjastohaasteeseen?</vt:lpstr>
      <vt:lpstr>Esimerkkikysymyksiä keskusteluun Euroopan ja demokratian tulevaisuudesta</vt:lpstr>
      <vt:lpstr>Keskusteluun virittelevää materiaalia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Auriola Nelli</dc:creator>
  <cp:lastModifiedBy>Auriola Nelli</cp:lastModifiedBy>
  <cp:revision>3</cp:revision>
  <dcterms:created xsi:type="dcterms:W3CDTF">2021-09-07T12:56:57Z</dcterms:created>
  <dcterms:modified xsi:type="dcterms:W3CDTF">2021-09-14T13:02:38Z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0x01010009B064D253C0234B96565FEBDE0EB1AE01001BB45D5A139E50418EE25C3FAE404B02</vt:lpwstr>
  </property>
  <property fmtid="{D5CDD505-2E9C-101B-9397-08002B2CF9AE}" pid="3" name="Arkistointiluokka">
    <vt:lpwstr/>
  </property>
</Properties>
</file>