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062" r:id="rId5"/>
    <p:sldMasterId id="2147486101" r:id="rId6"/>
    <p:sldMasterId id="2147486134" r:id="rId7"/>
    <p:sldMasterId id="2147486176" r:id="rId8"/>
    <p:sldMasterId id="2147486197" r:id="rId9"/>
    <p:sldMasterId id="2147486209" r:id="rId10"/>
  </p:sldMasterIdLst>
  <p:notesMasterIdLst>
    <p:notesMasterId r:id="rId17"/>
  </p:notesMasterIdLst>
  <p:handoutMasterIdLst>
    <p:handoutMasterId r:id="rId18"/>
  </p:handoutMasterIdLst>
  <p:sldIdLst>
    <p:sldId id="4166" r:id="rId11"/>
    <p:sldId id="4172" r:id="rId12"/>
    <p:sldId id="256" r:id="rId13"/>
    <p:sldId id="257" r:id="rId14"/>
    <p:sldId id="258" r:id="rId15"/>
    <p:sldId id="4174" r:id="rId16"/>
  </p:sldIdLst>
  <p:sldSz cx="12192000" cy="6858000"/>
  <p:notesSz cx="7010400" cy="9296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195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390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586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781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97746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117294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36844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56392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ko Dufva" initials="mid" lastIdx="1" clrIdx="0">
    <p:extLst>
      <p:ext uri="{19B8F6BF-5375-455C-9EA6-DF929625EA0E}">
        <p15:presenceInfo xmlns:p15="http://schemas.microsoft.com/office/powerpoint/2012/main" userId="Mikko Duf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00"/>
    <a:srgbClr val="E8114B"/>
    <a:srgbClr val="C9DBEC"/>
    <a:srgbClr val="D7F2FA"/>
    <a:srgbClr val="BFE0D1"/>
    <a:srgbClr val="E0F3D0"/>
    <a:srgbClr val="FFEF7F"/>
    <a:srgbClr val="FFEAD3"/>
    <a:srgbClr val="FACDD9"/>
    <a:srgbClr val="FDE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79BEB-1A6B-423D-AF6A-10A2782D965A}" v="9" dt="2021-09-14T13:04:05.7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iola Nelli" userId="782690b1-b3f8-4157-8186-492287781cb1" providerId="ADAL" clId="{A0D79BEB-1A6B-423D-AF6A-10A2782D965A}"/>
    <pc:docChg chg="custSel addSld delSld modSld">
      <pc:chgData name="Auriola Nelli" userId="782690b1-b3f8-4157-8186-492287781cb1" providerId="ADAL" clId="{A0D79BEB-1A6B-423D-AF6A-10A2782D965A}" dt="2021-09-14T13:04:03.047" v="47"/>
      <pc:docMkLst>
        <pc:docMk/>
      </pc:docMkLst>
      <pc:sldChg chg="addSp delSp modSp mod">
        <pc:chgData name="Auriola Nelli" userId="782690b1-b3f8-4157-8186-492287781cb1" providerId="ADAL" clId="{A0D79BEB-1A6B-423D-AF6A-10A2782D965A}" dt="2021-09-07T12:55:07.178" v="25" actId="20577"/>
        <pc:sldMkLst>
          <pc:docMk/>
          <pc:sldMk cId="10302872" sldId="256"/>
        </pc:sldMkLst>
        <pc:spChg chg="mod">
          <ac:chgData name="Auriola Nelli" userId="782690b1-b3f8-4157-8186-492287781cb1" providerId="ADAL" clId="{A0D79BEB-1A6B-423D-AF6A-10A2782D965A}" dt="2021-09-07T12:55:07.178" v="25" actId="20577"/>
          <ac:spMkLst>
            <pc:docMk/>
            <pc:sldMk cId="10302872" sldId="256"/>
            <ac:spMk id="4" creationId="{FB941FE3-D30E-4590-A1AF-1CB0ECA9437A}"/>
          </ac:spMkLst>
        </pc:spChg>
        <pc:picChg chg="add mod">
          <ac:chgData name="Auriola Nelli" userId="782690b1-b3f8-4157-8186-492287781cb1" providerId="ADAL" clId="{A0D79BEB-1A6B-423D-AF6A-10A2782D965A}" dt="2021-09-07T12:54:30.199" v="5" actId="1076"/>
          <ac:picMkLst>
            <pc:docMk/>
            <pc:sldMk cId="10302872" sldId="256"/>
            <ac:picMk id="5" creationId="{EC413A4C-98AD-4ED6-8AFF-27E227E42DEF}"/>
          </ac:picMkLst>
        </pc:picChg>
        <pc:picChg chg="del">
          <ac:chgData name="Auriola Nelli" userId="782690b1-b3f8-4157-8186-492287781cb1" providerId="ADAL" clId="{A0D79BEB-1A6B-423D-AF6A-10A2782D965A}" dt="2021-09-07T12:54:20.102" v="0" actId="478"/>
          <ac:picMkLst>
            <pc:docMk/>
            <pc:sldMk cId="10302872" sldId="256"/>
            <ac:picMk id="16" creationId="{C4F4371D-B49F-483D-9D6A-4992C9D8695E}"/>
          </ac:picMkLst>
        </pc:picChg>
      </pc:sldChg>
      <pc:sldChg chg="addSp delSp modSp mod">
        <pc:chgData name="Auriola Nelli" userId="782690b1-b3f8-4157-8186-492287781cb1" providerId="ADAL" clId="{A0D79BEB-1A6B-423D-AF6A-10A2782D965A}" dt="2021-09-07T12:55:12.010" v="34" actId="20577"/>
        <pc:sldMkLst>
          <pc:docMk/>
          <pc:sldMk cId="2150770237" sldId="257"/>
        </pc:sldMkLst>
        <pc:spChg chg="mod">
          <ac:chgData name="Auriola Nelli" userId="782690b1-b3f8-4157-8186-492287781cb1" providerId="ADAL" clId="{A0D79BEB-1A6B-423D-AF6A-10A2782D965A}" dt="2021-09-07T12:55:12.010" v="34" actId="20577"/>
          <ac:spMkLst>
            <pc:docMk/>
            <pc:sldMk cId="2150770237" sldId="257"/>
            <ac:spMk id="12" creationId="{44CDC200-A81E-42E0-9A6D-234A6B858AD0}"/>
          </ac:spMkLst>
        </pc:spChg>
        <pc:picChg chg="add mod">
          <ac:chgData name="Auriola Nelli" userId="782690b1-b3f8-4157-8186-492287781cb1" providerId="ADAL" clId="{A0D79BEB-1A6B-423D-AF6A-10A2782D965A}" dt="2021-09-07T12:54:35.839" v="7"/>
          <ac:picMkLst>
            <pc:docMk/>
            <pc:sldMk cId="2150770237" sldId="257"/>
            <ac:picMk id="5" creationId="{64E042E0-7B21-4BAB-946D-7FCAF2088B45}"/>
          </ac:picMkLst>
        </pc:picChg>
        <pc:picChg chg="del">
          <ac:chgData name="Auriola Nelli" userId="782690b1-b3f8-4157-8186-492287781cb1" providerId="ADAL" clId="{A0D79BEB-1A6B-423D-AF6A-10A2782D965A}" dt="2021-09-07T12:54:35.402" v="6" actId="478"/>
          <ac:picMkLst>
            <pc:docMk/>
            <pc:sldMk cId="2150770237" sldId="257"/>
            <ac:picMk id="14" creationId="{6BBAF774-6457-405D-833F-A43F62E0ADFA}"/>
          </ac:picMkLst>
        </pc:picChg>
      </pc:sldChg>
      <pc:sldChg chg="addSp delSp modSp mod">
        <pc:chgData name="Auriola Nelli" userId="782690b1-b3f8-4157-8186-492287781cb1" providerId="ADAL" clId="{A0D79BEB-1A6B-423D-AF6A-10A2782D965A}" dt="2021-09-14T13:04:03.047" v="47"/>
        <pc:sldMkLst>
          <pc:docMk/>
          <pc:sldMk cId="993603093" sldId="258"/>
        </pc:sldMkLst>
        <pc:spChg chg="mod">
          <ac:chgData name="Auriola Nelli" userId="782690b1-b3f8-4157-8186-492287781cb1" providerId="ADAL" clId="{A0D79BEB-1A6B-423D-AF6A-10A2782D965A}" dt="2021-09-07T12:55:16.833" v="43" actId="20577"/>
          <ac:spMkLst>
            <pc:docMk/>
            <pc:sldMk cId="993603093" sldId="258"/>
            <ac:spMk id="8" creationId="{F985874F-CEA9-4771-A616-8F968FBF40D3}"/>
          </ac:spMkLst>
        </pc:spChg>
        <pc:picChg chg="add del">
          <ac:chgData name="Auriola Nelli" userId="782690b1-b3f8-4157-8186-492287781cb1" providerId="ADAL" clId="{A0D79BEB-1A6B-423D-AF6A-10A2782D965A}" dt="2021-09-14T13:04:03.047" v="47"/>
          <ac:picMkLst>
            <pc:docMk/>
            <pc:sldMk cId="993603093" sldId="258"/>
            <ac:picMk id="2" creationId="{468D9AE6-2B25-45C8-8D6F-C88140550824}"/>
          </ac:picMkLst>
        </pc:picChg>
        <pc:picChg chg="add mod">
          <ac:chgData name="Auriola Nelli" userId="782690b1-b3f8-4157-8186-492287781cb1" providerId="ADAL" clId="{A0D79BEB-1A6B-423D-AF6A-10A2782D965A}" dt="2021-09-07T12:54:39.008" v="9"/>
          <ac:picMkLst>
            <pc:docMk/>
            <pc:sldMk cId="993603093" sldId="258"/>
            <ac:picMk id="5" creationId="{16D68825-9445-4F1A-A12B-1D5304B3FE44}"/>
          </ac:picMkLst>
        </pc:picChg>
        <pc:picChg chg="del">
          <ac:chgData name="Auriola Nelli" userId="782690b1-b3f8-4157-8186-492287781cb1" providerId="ADAL" clId="{A0D79BEB-1A6B-423D-AF6A-10A2782D965A}" dt="2021-09-07T12:54:38.489" v="8" actId="478"/>
          <ac:picMkLst>
            <pc:docMk/>
            <pc:sldMk cId="993603093" sldId="258"/>
            <ac:picMk id="9" creationId="{6651A329-102B-40E9-A41C-2C50663D9397}"/>
          </ac:picMkLst>
        </pc:picChg>
      </pc:sldChg>
      <pc:sldChg chg="addSp modSp mod">
        <pc:chgData name="Auriola Nelli" userId="782690b1-b3f8-4157-8186-492287781cb1" providerId="ADAL" clId="{A0D79BEB-1A6B-423D-AF6A-10A2782D965A}" dt="2021-09-07T12:54:56.791" v="14" actId="1076"/>
        <pc:sldMkLst>
          <pc:docMk/>
          <pc:sldMk cId="1875013937" sldId="4166"/>
        </pc:sldMkLst>
        <pc:picChg chg="add mod">
          <ac:chgData name="Auriola Nelli" userId="782690b1-b3f8-4157-8186-492287781cb1" providerId="ADAL" clId="{A0D79BEB-1A6B-423D-AF6A-10A2782D965A}" dt="2021-09-07T12:54:56.791" v="14" actId="1076"/>
          <ac:picMkLst>
            <pc:docMk/>
            <pc:sldMk cId="1875013937" sldId="4166"/>
            <ac:picMk id="6" creationId="{DE02B340-0E3D-490A-850D-2E78607034E6}"/>
          </ac:picMkLst>
        </pc:picChg>
      </pc:sldChg>
      <pc:sldChg chg="add del setBg">
        <pc:chgData name="Auriola Nelli" userId="782690b1-b3f8-4157-8186-492287781cb1" providerId="ADAL" clId="{A0D79BEB-1A6B-423D-AF6A-10A2782D965A}" dt="2021-09-14T13:04:00.080" v="45"/>
        <pc:sldMkLst>
          <pc:docMk/>
          <pc:sldMk cId="4037290341" sldId="41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7F0F3-A1E5-4380-B634-261422AE48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8291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0A7D-D07B-1248-8B72-AE21A56EA04B}" type="datetime1">
              <a:rPr lang="en-US" smtClean="0"/>
              <a:t>9/14/2021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6A07-9C51-40D5-9EDD-0D75448F2C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974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1pPr>
    <a:lvl2pPr marL="519550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2pPr>
    <a:lvl3pPr marL="1039098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3pPr>
    <a:lvl4pPr marL="1558648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4pPr>
    <a:lvl5pPr marL="2078196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5pPr>
    <a:lvl6pPr marL="2597746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6pPr>
    <a:lvl7pPr marL="3117294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7pPr>
    <a:lvl8pPr marL="3636844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8pPr>
    <a:lvl9pPr marL="4156392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31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Tekstikalvo + TP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966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548680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err="1"/>
              <a:t>Fifti</a:t>
            </a:r>
            <a:r>
              <a:rPr lang="fi-FI"/>
              <a:t> otsikko mustalla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548682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3996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pos="735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5938" y="548680"/>
            <a:ext cx="4859337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548680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884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pos="7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5078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6001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6"/>
            <a:ext cx="10080624" cy="44157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0805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5"/>
            <a:ext cx="10078576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9208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5" cy="8863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8" y="1509185"/>
            <a:ext cx="10080625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9182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7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3" name="Picture 2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0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(tumma pohj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EDEAB3-EA17-477F-885E-3547B75F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7227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853631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69" y="2372883"/>
            <a:ext cx="10752929" cy="480484"/>
          </a:xfr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69" y="3909054"/>
            <a:ext cx="10752929" cy="480484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150" y="6309321"/>
            <a:ext cx="1204501" cy="479919"/>
          </a:xfrm>
          <a:prstGeom prst="rect">
            <a:avLst/>
          </a:prstGeom>
        </p:spPr>
      </p:pic>
      <p:pic>
        <p:nvPicPr>
          <p:cNvPr id="3" name="Picture 2" descr="SITRA_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Picture 2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96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54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33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10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6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n kuvan kuvalaat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0436" y="0"/>
            <a:ext cx="4464051" cy="685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65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4464051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97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71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7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 + VP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27925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1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78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392" y="548681"/>
            <a:ext cx="10945216" cy="864096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6" name="Picture 5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3392" y="1508786"/>
            <a:ext cx="10945216" cy="441576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05125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45216" cy="88634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7" name="Picture 6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3393" y="1509185"/>
            <a:ext cx="10943167" cy="46079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446403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4FA991D2-F95C-4EB3-AD70-63B250E11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5887" y="6388900"/>
            <a:ext cx="1071152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49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86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pos="5768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408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84867" y="728662"/>
            <a:ext cx="8822267" cy="5400679"/>
          </a:xfrm>
          <a:prstGeom prst="rect">
            <a:avLst/>
          </a:prstGeom>
        </p:spPr>
        <p:txBody>
          <a:bodyPr anchor="ctr"/>
          <a:lstStyle>
            <a:lvl1pPr algn="ctr">
              <a:defRPr sz="6000" b="1" i="0">
                <a:solidFill>
                  <a:schemeClr val="bg1"/>
                </a:solidFill>
                <a:latin typeface="Rational Display Black" pitchFamily="2" charset="0"/>
                <a:ea typeface="Rational Display Black" pitchFamily="2" charset="0"/>
                <a:cs typeface="Rational Display Black" pitchFamily="2" charset="0"/>
              </a:defRPr>
            </a:lvl1pPr>
          </a:lstStyle>
          <a:p>
            <a:r>
              <a:rPr lang="en-US"/>
              <a:t>BIG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96E54-561D-0F4A-A840-41A8E8D1B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7039" y="6388069"/>
            <a:ext cx="1080000" cy="2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76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86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pos="5768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408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ea kuva ja negateksti">
  <p:cSld name="1_Kapea kuva ja negateksti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464051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30479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body" idx="2"/>
          </p:nvPr>
        </p:nvSpPr>
        <p:spPr>
          <a:xfrm>
            <a:off x="5135893" y="548680"/>
            <a:ext cx="6432715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 b="1">
                <a:latin typeface="Arial Black"/>
                <a:ea typeface="Arial Black"/>
                <a:cs typeface="Arial Black"/>
                <a:sym typeface="Arial Black"/>
              </a:defRPr>
            </a:lvl1pPr>
            <a:lvl2pPr marL="1219170" lvl="1" indent="-423323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133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3"/>
          </p:nvPr>
        </p:nvSpPr>
        <p:spPr>
          <a:xfrm>
            <a:off x="5135893" y="1316766"/>
            <a:ext cx="6431691" cy="451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440256" algn="l">
              <a:lnSpc>
                <a:spcPct val="9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213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2332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–"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40639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–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40639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–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423323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4"/>
          </p:nvPr>
        </p:nvSpPr>
        <p:spPr>
          <a:xfrm>
            <a:off x="527051" y="548217"/>
            <a:ext cx="3456715" cy="5281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30479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6" descr="SITRA_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523" y="6360001"/>
            <a:ext cx="1103445" cy="214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sta välislide">
  <p:cSld name="1_Musta väli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/>
          <p:nvPr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8"/>
          <p:cNvSpPr txBox="1"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404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  <a:defRPr sz="32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body" idx="1"/>
          </p:nvPr>
        </p:nvSpPr>
        <p:spPr>
          <a:xfrm>
            <a:off x="719403" y="3909054"/>
            <a:ext cx="10753195" cy="57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>
              <a:spcBef>
                <a:spcPts val="427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30479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38" descr="SITRA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000" y="6360000"/>
            <a:ext cx="1110000" cy="2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448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633B8E-182E-4784-B613-EC32AB0FA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137FAA-257D-41C6-83AB-8AD95BF5E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FABC51-BD84-46B4-8689-575D88B0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6898-9AF7-4D6A-893B-2DDED567FD89}" type="datetimeFigureOut">
              <a:rPr lang="en-FI" smtClean="0"/>
              <a:t>14/09/2021</a:t>
            </a:fld>
            <a:endParaRPr lang="en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FA6F20-31C6-4450-8069-C3512894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8AC063-CA2E-4575-B7E7-BC14DADA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25B1-B978-4167-A1E4-ECB7406D979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72240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853631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69" y="2372883"/>
            <a:ext cx="10752929" cy="480484"/>
          </a:xfr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69" y="3909054"/>
            <a:ext cx="10752929" cy="480484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150" y="6309319"/>
            <a:ext cx="1204799" cy="480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Iso otsikko + TP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6931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75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46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161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1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358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n kuvan kuvalaat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0436" y="0"/>
            <a:ext cx="4464051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175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4464051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38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98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4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0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 + VP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35845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284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392" y="548681"/>
            <a:ext cx="10945216" cy="864096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3392" y="1508786"/>
            <a:ext cx="10945216" cy="441576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0" y="6360000"/>
            <a:ext cx="1108800" cy="2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90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45216" cy="88634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pic>
        <p:nvPicPr>
          <p:cNvPr id="7" name="Picture 6" descr="SITRA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3393" y="1509185"/>
            <a:ext cx="10943167" cy="460798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815106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00CD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941636"/>
            <a:ext cx="10363200" cy="136207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429648"/>
            <a:ext cx="10363200" cy="1500187"/>
          </a:xfrm>
        </p:spPr>
        <p:txBody>
          <a:bodyPr anchor="t">
            <a:noAutofit/>
          </a:bodyPr>
          <a:lstStyle>
            <a:lvl1pPr marL="0" indent="0">
              <a:lnSpc>
                <a:spcPct val="80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63084" y="6003005"/>
            <a:ext cx="1036320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VN_white_ne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24" y="6248652"/>
            <a:ext cx="3743760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71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extLst>
              <a:ext uri="{FF2B5EF4-FFF2-40B4-BE49-F238E27FC236}">
                <a16:creationId xmlns:a16="http://schemas.microsoft.com/office/drawing/2014/main" id="{4FA991D2-F95C-4EB3-AD70-63B250E11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5886" y="6388900"/>
            <a:ext cx="1071152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6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86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pos="5768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408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84867" y="728661"/>
            <a:ext cx="8822266" cy="5400678"/>
          </a:xfrm>
          <a:prstGeom prst="rect">
            <a:avLst/>
          </a:prstGeom>
        </p:spPr>
        <p:txBody>
          <a:bodyPr anchor="ctr"/>
          <a:lstStyle>
            <a:lvl1pPr algn="ctr">
              <a:defRPr sz="6000" b="1" i="0">
                <a:latin typeface="Rational Display Black" pitchFamily="2" charset="0"/>
                <a:ea typeface="Rational Display Black" pitchFamily="2" charset="0"/>
                <a:cs typeface="Rational Display Black" pitchFamily="2" charset="0"/>
              </a:defRPr>
            </a:lvl1pPr>
          </a:lstStyle>
          <a:p>
            <a:r>
              <a:rPr lang="en-US"/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val="219628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86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pos="5768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408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idi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76000" y="1484317"/>
            <a:ext cx="11040000" cy="456368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>
          <a:xfrm>
            <a:off x="11284780" y="6192000"/>
            <a:ext cx="589720" cy="432000"/>
          </a:xfrm>
          <a:prstGeom prst="rect">
            <a:avLst/>
          </a:prstGeom>
        </p:spPr>
        <p:txBody>
          <a:bodyPr/>
          <a:lstStyle/>
          <a:p>
            <a:fld id="{45693D3D-1967-4449-A51C-3CE78CBC76C5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3"/>
          </p:nvPr>
        </p:nvSpPr>
        <p:spPr>
          <a:xfrm>
            <a:off x="7056137" y="6192000"/>
            <a:ext cx="4132633" cy="432000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6159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DA3A-8351-4CB0-9559-23A522B11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986C0-FA30-4DAF-8695-345B5D63C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A4B85-4D7C-4418-97FE-800D24BA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14/09/2021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93DA6-1372-47DE-ABD9-EBFFE756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C29E-FED2-4F7F-84F0-587A55F6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2130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952D-3AAD-4924-BF07-0BA499B0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79EE1-F273-4429-9A34-75B0BAFC9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7C4F0-B394-4963-9BD1-21CEE17E6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14/09/2021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E641D-BC26-4FF0-8D13-4B6A2BE9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E1C19-7EE3-469B-9F1E-85B1462C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39757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B29D-BDD4-4A13-BFA9-81E580D3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346DE-CB3D-4950-A270-327305CFC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FAC8A-6BC5-484B-989D-251BD5A4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14/09/2021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4E467-F92A-4AB8-9810-2FBFB401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8ED93-650A-421F-876F-D1C6AA1F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3913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Perusotsikko + TP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58017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0BAE7-1290-4C7A-AEBB-CD6C02ED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A385C-B8CE-46CB-8D03-EEF0B1507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157FB-78EB-4CE9-9D50-BD6BCA5C2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F9EF6-AB75-4FD4-8249-EA8A3779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14/09/2021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1F418-F5E7-4394-82AA-67386C1F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D128E-7812-45BD-BA38-184220C0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34600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7739-1D9F-44D1-8763-B50519F5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67FFA-C70A-46C9-A4BB-34B8441AF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905C2-4DB5-4E85-B801-F1E3C7C42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B0CCC-7267-46C5-B299-E5B789029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92787-26AE-41E9-9728-B6209CC5A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7CBF2-4D21-43AC-8CBB-3407E26D6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14/09/2021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3609E-578E-4A96-BFF7-931036FC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98F7A-66DE-4240-8EED-B8020E33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999615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9009A-1779-4173-AD94-AE0B5C07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4907D-4089-405D-BC99-DD62992C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14/09/2021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57780-6305-4F6F-B187-F6EDF28CD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22D77-5E3C-45BB-BC04-BC8DCA96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250393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132C4-D438-4FF0-841F-920E3AC7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14/09/2021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349AD-B499-4D21-8A25-74EEA9EE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C474F-EEDE-46CD-8138-D44B139C4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66492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641A-C05B-4A13-A9EF-EA1FB5C8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27A8F-4326-49D0-BD92-69D627C81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B547F-43AE-477A-B1C6-01BF9B492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59AF-9A71-422C-BB1E-4EE0490E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14/09/2021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1A84A-63C1-4036-BA64-276D9632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02C9B-A1FC-4864-8A8D-2BE2A6F9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74706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E436E-F159-4B2F-B10F-0C75128C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80781-413D-446E-8915-F1676785A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28048-B2DB-4212-AAFE-0B5E79320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E668E-2503-4AF7-A7EE-F356657A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14/09/2021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5D0C3-70D6-47A9-A87C-270CB8B6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167A7-B78C-49A1-B22B-17E23475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20378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4D0F-92BF-4DE7-AA7D-AC9B8F06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5B47A-F616-4DC1-8277-5F895DEC8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DDA16-1C1B-4F64-90E1-BB16B318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14/09/2021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B9055-15C3-41B7-A18B-12763F4C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1DBC1-FF15-4A38-A69D-D37BD70C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5870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B1E94-1014-42B6-AB2F-BC0A9668A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C3D03-4F08-432D-8A7B-F54B405A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F8DB9-AD9A-4113-8EDA-39AF382E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14/09/2021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01CCB-F9A6-468B-B341-F3A14530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300F0-388A-45D5-9340-53F4CF31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601656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621958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(tumma pohj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EDEAB3-EA17-477F-885E-3547B75F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4388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Väliotsikko + VP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30794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Iso otsikko + VP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dirty="0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37871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dirty="0"/>
              <a:t>pvm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Iso otsikko + TP</a:t>
            </a:r>
            <a:endParaRPr lang="en-US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45626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Perusotsikko + VP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dirty="0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60877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Perusotsikko + TP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dirty="0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107779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 dirty="0"/>
              <a:t>Väliotsikko + VP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75722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+ TP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104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 dirty="0"/>
              <a:t>Tekstikalvo + VP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250993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Tekstikalvo + TP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522992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548680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dirty="0" err="1"/>
              <a:t>Fifti</a:t>
            </a:r>
            <a:r>
              <a:rPr lang="fi-FI" dirty="0"/>
              <a:t> otsikko mustalla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548682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dirty="0" err="1"/>
              <a:t>Fifti</a:t>
            </a:r>
            <a:r>
              <a:rPr lang="fi-FI" dirty="0"/>
              <a:t> otsikko vaalealla taustalla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668231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5938" y="548680"/>
            <a:ext cx="4859337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548680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20465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65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75004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452775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6"/>
            <a:ext cx="10080624" cy="44157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87040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5"/>
            <a:ext cx="10078576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011069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5" cy="88634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8" y="1509185"/>
            <a:ext cx="10080625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509916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952D-3AAD-4924-BF07-0BA499B0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79EE1-F273-4429-9A34-75B0BAFC9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7C4F0-B394-4963-9BD1-21CEE17E6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6BF3-3D02-46C3-A4EE-02F4E1A8445A}" type="datetimeFigureOut">
              <a:rPr lang="en-FI" smtClean="0"/>
              <a:t>14/09/2021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E641D-BC26-4FF0-8D13-4B6A2BE9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E1C19-7EE3-469B-9F1E-85B1462C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1314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839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25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8" r:id="rId1"/>
    <p:sldLayoutId id="2147486099" r:id="rId2"/>
    <p:sldLayoutId id="2147486091" r:id="rId3"/>
    <p:sldLayoutId id="2147486097" r:id="rId4"/>
    <p:sldLayoutId id="2147486096" r:id="rId5"/>
    <p:sldLayoutId id="2147486092" r:id="rId6"/>
    <p:sldLayoutId id="2147486078" r:id="rId7"/>
    <p:sldLayoutId id="2147486094" r:id="rId8"/>
    <p:sldLayoutId id="2147486082" r:id="rId9"/>
    <p:sldLayoutId id="2147486083" r:id="rId10"/>
    <p:sldLayoutId id="2147486075" r:id="rId11"/>
    <p:sldLayoutId id="2147486074" r:id="rId12"/>
    <p:sldLayoutId id="2147486086" r:id="rId13"/>
    <p:sldLayoutId id="2147486087" r:id="rId14"/>
    <p:sldLayoutId id="2147486084" r:id="rId15"/>
    <p:sldLayoutId id="2147486085" r:id="rId16"/>
    <p:sldLayoutId id="2147486095" r:id="rId17"/>
    <p:sldLayoutId id="2147486195" r:id="rId1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86" userDrawn="1">
          <p15:clr>
            <a:srgbClr val="F26B43"/>
          </p15:clr>
        </p15:guide>
        <p15:guide id="4" pos="2933" userDrawn="1">
          <p15:clr>
            <a:srgbClr val="F26B43"/>
          </p15:clr>
        </p15:guide>
        <p15:guide id="5" pos="2479" userDrawn="1">
          <p15:clr>
            <a:srgbClr val="F26B43"/>
          </p15:clr>
        </p15:guide>
        <p15:guide id="6" pos="2026" userDrawn="1">
          <p15:clr>
            <a:srgbClr val="F26B43"/>
          </p15:clr>
        </p15:guide>
        <p15:guide id="7" pos="1572" userDrawn="1">
          <p15:clr>
            <a:srgbClr val="F26B43"/>
          </p15:clr>
        </p15:guide>
        <p15:guide id="8" pos="1118" userDrawn="1">
          <p15:clr>
            <a:srgbClr val="F26B43"/>
          </p15:clr>
        </p15:guide>
        <p15:guide id="9" pos="665" userDrawn="1">
          <p15:clr>
            <a:srgbClr val="F26B43"/>
          </p15:clr>
        </p15:guide>
        <p15:guide id="10" pos="211" userDrawn="1">
          <p15:clr>
            <a:srgbClr val="F26B43"/>
          </p15:clr>
        </p15:guide>
        <p15:guide id="11" pos="4294" userDrawn="1">
          <p15:clr>
            <a:srgbClr val="F26B43"/>
          </p15:clr>
        </p15:guide>
        <p15:guide id="12" pos="4747" userDrawn="1">
          <p15:clr>
            <a:srgbClr val="F26B43"/>
          </p15:clr>
        </p15:guide>
        <p15:guide id="13" pos="5201" userDrawn="1">
          <p15:clr>
            <a:srgbClr val="F26B43"/>
          </p15:clr>
        </p15:guide>
        <p15:guide id="14" pos="5654" userDrawn="1">
          <p15:clr>
            <a:srgbClr val="F26B43"/>
          </p15:clr>
        </p15:guide>
        <p15:guide id="15" pos="6108" userDrawn="1">
          <p15:clr>
            <a:srgbClr val="F26B43"/>
          </p15:clr>
        </p15:guide>
        <p15:guide id="16" pos="6562" userDrawn="1">
          <p15:clr>
            <a:srgbClr val="F26B43"/>
          </p15:clr>
        </p15:guide>
        <p15:guide id="17" pos="7015" userDrawn="1">
          <p15:clr>
            <a:srgbClr val="F26B43"/>
          </p15:clr>
        </p15:guide>
        <p15:guide id="18" pos="7469" userDrawn="1">
          <p15:clr>
            <a:srgbClr val="F26B43"/>
          </p15:clr>
        </p15:guide>
        <p15:guide id="19" orient="horz" pos="1706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346" userDrawn="1">
          <p15:clr>
            <a:srgbClr val="F26B43"/>
          </p15:clr>
        </p15:guide>
        <p15:guide id="23" orient="horz" pos="2614" userDrawn="1">
          <p15:clr>
            <a:srgbClr val="F26B43"/>
          </p15:clr>
        </p15:guide>
        <p15:guide id="24" orient="horz" pos="3067" userDrawn="1">
          <p15:clr>
            <a:srgbClr val="F26B43"/>
          </p15:clr>
        </p15:guide>
        <p15:guide id="25" orient="horz" pos="3521" userDrawn="1">
          <p15:clr>
            <a:srgbClr val="F26B43"/>
          </p15:clr>
        </p15:guide>
        <p15:guide id="26" orient="horz" pos="3974" userDrawn="1">
          <p15:clr>
            <a:srgbClr val="F26B43"/>
          </p15:clr>
        </p15:guide>
        <p15:guide id="27" orient="horz" pos="119" userDrawn="1">
          <p15:clr>
            <a:srgbClr val="F26B43"/>
          </p15:clr>
        </p15:guide>
        <p15:guide id="28" orient="horz" pos="232" userDrawn="1">
          <p15:clr>
            <a:srgbClr val="F26B43"/>
          </p15:clr>
        </p15:guide>
        <p15:guide id="30" orient="horz" userDrawn="1">
          <p15:clr>
            <a:srgbClr val="F26B43"/>
          </p15:clr>
        </p15:guide>
        <p15:guide id="31" orient="horz" pos="4088" userDrawn="1">
          <p15:clr>
            <a:srgbClr val="F26B43"/>
          </p15:clr>
        </p15:guide>
        <p15:guide id="33" orient="horz" pos="4201" userDrawn="1">
          <p15:clr>
            <a:srgbClr val="F26B43"/>
          </p15:clr>
        </p15:guide>
        <p15:guide id="34" orient="horz" pos="4320" userDrawn="1">
          <p15:clr>
            <a:srgbClr val="F26B43"/>
          </p15:clr>
        </p15:guide>
        <p15:guide id="35" pos="7582" userDrawn="1">
          <p15:clr>
            <a:srgbClr val="F26B43"/>
          </p15:clr>
        </p15:guide>
        <p15:guide id="37" pos="98" userDrawn="1">
          <p15:clr>
            <a:srgbClr val="F26B43"/>
          </p15:clr>
        </p15:guide>
        <p15:guide id="39" userDrawn="1">
          <p15:clr>
            <a:srgbClr val="F26B43"/>
          </p15:clr>
        </p15:guide>
        <p15:guide id="40" pos="76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623392" y="356659"/>
            <a:ext cx="10945216" cy="10783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623392" y="1604797"/>
            <a:ext cx="10945216" cy="4416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editMastertextstyles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Fourthlevel</a:t>
            </a:r>
            <a:endParaRPr lang="fi-FI"/>
          </a:p>
          <a:p>
            <a:pPr lvl="0"/>
            <a:endParaRPr lang="fi-FI"/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25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Font typeface="Lucida Grande"/>
        <a:buChar char="-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357188" indent="-177800" algn="l" defTabSz="45720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536575" indent="-171450" algn="l" defTabSz="45720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2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720725" indent="-171450" algn="l" defTabSz="45720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2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1828800" indent="0" algn="ct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623392" y="356659"/>
            <a:ext cx="10945216" cy="10783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623392" y="1604797"/>
            <a:ext cx="10945216" cy="4416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0"/>
            <a:endParaRPr lang="fi-FI"/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6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5" r:id="rId1"/>
    <p:sldLayoutId id="2147486136" r:id="rId2"/>
    <p:sldLayoutId id="2147486137" r:id="rId3"/>
    <p:sldLayoutId id="2147486138" r:id="rId4"/>
    <p:sldLayoutId id="2147486139" r:id="rId5"/>
    <p:sldLayoutId id="2147486140" r:id="rId6"/>
    <p:sldLayoutId id="2147486141" r:id="rId7"/>
    <p:sldLayoutId id="2147486142" r:id="rId8"/>
    <p:sldLayoutId id="2147486143" r:id="rId9"/>
    <p:sldLayoutId id="2147486144" r:id="rId10"/>
    <p:sldLayoutId id="2147486145" r:id="rId11"/>
    <p:sldLayoutId id="2147486146" r:id="rId12"/>
    <p:sldLayoutId id="2147486147" r:id="rId13"/>
    <p:sldLayoutId id="2147486148" r:id="rId14"/>
    <p:sldLayoutId id="2147486149" r:id="rId15"/>
    <p:sldLayoutId id="2147486150" r:id="rId16"/>
    <p:sldLayoutId id="2147486151" r:id="rId17"/>
    <p:sldLayoutId id="2147486152" r:id="rId18"/>
    <p:sldLayoutId id="2147486153" r:id="rId1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623392" y="356659"/>
            <a:ext cx="10945216" cy="10783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623392" y="1604797"/>
            <a:ext cx="10945216" cy="4416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0"/>
            <a:endParaRPr lang="fi-FI"/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49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7" r:id="rId1"/>
    <p:sldLayoutId id="2147486178" r:id="rId2"/>
    <p:sldLayoutId id="2147486179" r:id="rId3"/>
    <p:sldLayoutId id="2147486180" r:id="rId4"/>
    <p:sldLayoutId id="2147486181" r:id="rId5"/>
    <p:sldLayoutId id="2147486182" r:id="rId6"/>
    <p:sldLayoutId id="2147486183" r:id="rId7"/>
    <p:sldLayoutId id="2147486184" r:id="rId8"/>
    <p:sldLayoutId id="2147486185" r:id="rId9"/>
    <p:sldLayoutId id="2147486186" r:id="rId10"/>
    <p:sldLayoutId id="2147486187" r:id="rId11"/>
    <p:sldLayoutId id="2147486188" r:id="rId12"/>
    <p:sldLayoutId id="2147486189" r:id="rId13"/>
    <p:sldLayoutId id="2147486190" r:id="rId14"/>
    <p:sldLayoutId id="2147486191" r:id="rId15"/>
    <p:sldLayoutId id="2147486192" r:id="rId16"/>
    <p:sldLayoutId id="2147486193" r:id="rId17"/>
    <p:sldLayoutId id="2147486194" r:id="rId1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10074D-FBFA-433F-A704-3D04B35E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DD21D-F9C2-4154-9898-849B326A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749DE-1ADD-43FF-8FC1-32BF88CD8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6BF3-3D02-46C3-A4EE-02F4E1A8445A}" type="datetimeFigureOut">
              <a:rPr lang="en-FI" smtClean="0"/>
              <a:t>14/09/2021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CA194-18CB-4FC5-9B03-F186375A6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259DE-5176-47F1-9519-EA911913D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74D4-1A67-49A2-8C20-B3686E1A3C4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982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8" r:id="rId1"/>
    <p:sldLayoutId id="2147486199" r:id="rId2"/>
    <p:sldLayoutId id="2147486200" r:id="rId3"/>
    <p:sldLayoutId id="2147486201" r:id="rId4"/>
    <p:sldLayoutId id="2147486202" r:id="rId5"/>
    <p:sldLayoutId id="2147486203" r:id="rId6"/>
    <p:sldLayoutId id="2147486204" r:id="rId7"/>
    <p:sldLayoutId id="2147486205" r:id="rId8"/>
    <p:sldLayoutId id="2147486206" r:id="rId9"/>
    <p:sldLayoutId id="2147486207" r:id="rId10"/>
    <p:sldLayoutId id="21474862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 dirty="0">
                  <a:latin typeface="+mn-lt"/>
                </a:rPr>
                <a:t>Sitran väripaletti. Nappaa väri pipetillä.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 dirty="0">
                  <a:latin typeface="+mn-lt"/>
                </a:rPr>
                <a:t>Mustikka</a:t>
              </a:r>
              <a:endParaRPr lang="en-FI" sz="1100" b="0" i="0" dirty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 dirty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 dirty="0">
                  <a:latin typeface="+mn-lt"/>
                </a:rPr>
                <a:t>Havu</a:t>
              </a:r>
              <a:endParaRPr lang="en-FI" sz="1100" b="0" i="0" dirty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 dirty="0">
                  <a:latin typeface="+mn-lt"/>
                </a:rPr>
                <a:t>Kerkkä</a:t>
              </a:r>
              <a:endParaRPr lang="en-FI" sz="1100" b="0" i="0" dirty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 dirty="0">
                  <a:latin typeface="+mn-lt"/>
                </a:rPr>
                <a:t>Voikukka</a:t>
              </a:r>
              <a:endParaRPr lang="en-FI" sz="1100" b="0" i="0" dirty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 dirty="0">
                  <a:latin typeface="+mn-lt"/>
                </a:rPr>
                <a:t>Tyrni</a:t>
              </a:r>
              <a:endParaRPr lang="en-FI" sz="1100" b="0" i="0" dirty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 dirty="0">
                  <a:latin typeface="+mn-lt"/>
                </a:rPr>
                <a:t>Puolukka</a:t>
              </a:r>
              <a:endParaRPr lang="en-FI" sz="1100" b="0" i="0" dirty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 dirty="0">
                  <a:latin typeface="+mn-lt"/>
                </a:rPr>
                <a:t>Mansikka</a:t>
              </a:r>
            </a:p>
            <a:p>
              <a:pPr algn="ctr"/>
              <a:r>
                <a:rPr lang="fi-FI" sz="1100" b="0" i="0" dirty="0" err="1">
                  <a:latin typeface="+mn-lt"/>
                </a:rPr>
                <a:t>smoothie</a:t>
              </a:r>
              <a:endParaRPr lang="en-FI" sz="1100" b="0" i="0" dirty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 dirty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 dirty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 dirty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 dirty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 dirty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 dirty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 dirty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 dirty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 dirty="0">
                <a:solidFill>
                  <a:schemeClr val="bg1"/>
                </a:solidFill>
                <a:latin typeface="+mn-lt"/>
              </a:rPr>
              <a:t>Muista säilyttää </a:t>
            </a:r>
            <a:r>
              <a:rPr lang="en-FI" sz="1600" b="0" i="0" dirty="0">
                <a:solidFill>
                  <a:schemeClr val="bg1"/>
                </a:solidFill>
                <a:latin typeface="+mj-lt"/>
              </a:rPr>
              <a:t>kohteen</a:t>
            </a:r>
            <a:r>
              <a:rPr lang="en-FI" sz="1600" b="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FI" sz="1600" b="0" i="0" dirty="0">
                <a:solidFill>
                  <a:schemeClr val="bg1"/>
                </a:solidFill>
                <a:latin typeface="+mj-lt"/>
              </a:rPr>
              <a:t>teema </a:t>
            </a:r>
            <a:r>
              <a:rPr lang="en-FI" sz="1600" b="0" i="0" dirty="0">
                <a:solidFill>
                  <a:schemeClr val="bg1"/>
                </a:solidFill>
                <a:latin typeface="+mn-lt"/>
              </a:rPr>
              <a:t>jos tuot vanhoja kalvoja osaksi esitystäsi!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3E078C10-ABC5-4EF7-9B5E-599CE2B16BF5}" type="slidenum">
              <a:rPr lang="LID4096" smtClean="0"/>
              <a:pPr/>
              <a:t>‹#›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0551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0" r:id="rId1"/>
    <p:sldLayoutId id="2147486211" r:id="rId2"/>
    <p:sldLayoutId id="2147486212" r:id="rId3"/>
    <p:sldLayoutId id="2147486213" r:id="rId4"/>
    <p:sldLayoutId id="2147486214" r:id="rId5"/>
    <p:sldLayoutId id="2147486215" r:id="rId6"/>
    <p:sldLayoutId id="2147486216" r:id="rId7"/>
    <p:sldLayoutId id="2147486217" r:id="rId8"/>
    <p:sldLayoutId id="2147486218" r:id="rId9"/>
    <p:sldLayoutId id="2147486219" r:id="rId10"/>
    <p:sldLayoutId id="2147486220" r:id="rId11"/>
    <p:sldLayoutId id="2147486221" r:id="rId12"/>
    <p:sldLayoutId id="2147486222" r:id="rId13"/>
    <p:sldLayoutId id="2147486223" r:id="rId14"/>
    <p:sldLayoutId id="2147486224" r:id="rId15"/>
    <p:sldLayoutId id="2147486225" r:id="rId16"/>
    <p:sldLayoutId id="2147486226" r:id="rId17"/>
    <p:sldLayoutId id="2147486227" r:id="rId1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3208-6477-4E58-B6AF-1512B4C4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717" y="548680"/>
            <a:ext cx="10080624" cy="1152128"/>
          </a:xfrm>
        </p:spPr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EDFB0-44B7-4FEC-8B60-D7B0E24F38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7E7C8-E508-4AFF-BC30-9AEFF4815CE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1</a:t>
            </a:fld>
            <a:endParaRPr lang="LID4096"/>
          </a:p>
        </p:txBody>
      </p:sp>
      <p:pic>
        <p:nvPicPr>
          <p:cNvPr id="2050" name="Picture 2" descr="Näin järjestät oman Erätauko-dialogin | Propellipäät">
            <a:extLst>
              <a:ext uri="{FF2B5EF4-FFF2-40B4-BE49-F238E27FC236}">
                <a16:creationId xmlns:a16="http://schemas.microsoft.com/office/drawing/2014/main" id="{DAC4287C-CFA4-4314-B051-4CD86651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E02B340-0E3D-490A-850D-2E7860703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717" y="5422911"/>
            <a:ext cx="2404454" cy="88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F289C59-4A2F-4BEF-A0CF-F7183A483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122E61-C4F8-4E6B-9B35-6A9FF606D090}"/>
              </a:ext>
            </a:extLst>
          </p:cNvPr>
          <p:cNvSpPr/>
          <p:nvPr/>
        </p:nvSpPr>
        <p:spPr>
          <a:xfrm>
            <a:off x="2201779" y="1528011"/>
            <a:ext cx="1090863" cy="850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5C358-F7DD-4613-B392-B42A409218F9}"/>
              </a:ext>
            </a:extLst>
          </p:cNvPr>
          <p:cNvSpPr/>
          <p:nvPr/>
        </p:nvSpPr>
        <p:spPr>
          <a:xfrm>
            <a:off x="6629400" y="0"/>
            <a:ext cx="2225842" cy="26710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D84C4-B7EA-444D-959F-DB02A088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19600"/>
            <a:ext cx="10080624" cy="1152128"/>
          </a:xfrm>
        </p:spPr>
        <p:txBody>
          <a:bodyPr anchor="ctr"/>
          <a:lstStyle/>
          <a:p>
            <a:pPr algn="ctr"/>
            <a:r>
              <a:rPr lang="en-US" sz="5400" err="1"/>
              <a:t>Kysymyksiä</a:t>
            </a:r>
            <a:r>
              <a:rPr lang="en-US" sz="5400"/>
              <a:t> </a:t>
            </a:r>
            <a:r>
              <a:rPr lang="en-US" sz="5400" err="1"/>
              <a:t>keskusteltavaksi</a:t>
            </a:r>
            <a:r>
              <a:rPr lang="en-US" sz="5400"/>
              <a:t> </a:t>
            </a:r>
            <a:endParaRPr lang="fi-FI" sz="5400"/>
          </a:p>
        </p:txBody>
      </p:sp>
    </p:spTree>
    <p:extLst>
      <p:ext uri="{BB962C8B-B14F-4D97-AF65-F5344CB8AC3E}">
        <p14:creationId xmlns:p14="http://schemas.microsoft.com/office/powerpoint/2010/main" val="183435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41FE3-D30E-4590-A1AF-1CB0ECA9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6" y="365126"/>
            <a:ext cx="9392653" cy="3497011"/>
          </a:xfrm>
        </p:spPr>
        <p:txBody>
          <a:bodyPr>
            <a:normAutofit/>
          </a:bodyPr>
          <a:lstStyle/>
          <a:p>
            <a:pPr algn="ctr"/>
            <a:r>
              <a:rPr lang="fi-FI" sz="5400" dirty="0">
                <a:latin typeface="Arial Black" panose="020B0A04020102020204" pitchFamily="34" charset="0"/>
              </a:rPr>
              <a:t>Kysymys 1</a:t>
            </a:r>
            <a:endParaRPr lang="en-FI" sz="5400" dirty="0">
              <a:latin typeface="Arial Black" panose="020B0A04020102020204" pitchFamily="34" charset="0"/>
            </a:endParaRPr>
          </a:p>
        </p:txBody>
      </p:sp>
      <p:pic>
        <p:nvPicPr>
          <p:cNvPr id="11" name="Content Placeholder 10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042A210D-56E7-4C27-80E3-7077BC900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8"/>
          <a:stretch/>
        </p:blipFill>
        <p:spPr>
          <a:xfrm>
            <a:off x="0" y="2693061"/>
            <a:ext cx="4597166" cy="4164939"/>
          </a:xfr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C413A4C-98AD-4ED6-8AFF-27E227E42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7377" y="5701005"/>
            <a:ext cx="2581620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5E5CB1A3-A07F-4933-B53F-3C2483BBF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06662"/>
            <a:ext cx="5900119" cy="4351338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44CDC200-A81E-42E0-9A6D-234A6B85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082" y="252663"/>
            <a:ext cx="9224210" cy="4572000"/>
          </a:xfrm>
        </p:spPr>
        <p:txBody>
          <a:bodyPr>
            <a:normAutofit/>
          </a:bodyPr>
          <a:lstStyle/>
          <a:p>
            <a:pPr algn="ctr"/>
            <a:r>
              <a:rPr lang="fi-FI" sz="5400" dirty="0">
                <a:latin typeface="Arial Black" panose="020B0A04020102020204" pitchFamily="34" charset="0"/>
              </a:rPr>
              <a:t>Kysymys 2</a:t>
            </a:r>
            <a:endParaRPr lang="en-FI" sz="5400" dirty="0">
              <a:latin typeface="Arial Black" panose="020B0A0402010202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4E042E0-7B21-4BAB-946D-7FCAF2088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7377" y="5701005"/>
            <a:ext cx="2581620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7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singing into a microphone&#10;&#10;Description automatically generated">
            <a:extLst>
              <a:ext uri="{FF2B5EF4-FFF2-40B4-BE49-F238E27FC236}">
                <a16:creationId xmlns:a16="http://schemas.microsoft.com/office/drawing/2014/main" id="{68647949-2242-4D1B-BECA-76D3E81F7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54" y="2206305"/>
            <a:ext cx="3505529" cy="4844642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F985874F-CEA9-4771-A616-8F968FBF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094" y="365125"/>
            <a:ext cx="8073705" cy="5087719"/>
          </a:xfrm>
        </p:spPr>
        <p:txBody>
          <a:bodyPr>
            <a:normAutofit/>
          </a:bodyPr>
          <a:lstStyle/>
          <a:p>
            <a:pPr algn="ctr"/>
            <a:r>
              <a:rPr lang="fi-FI" sz="5400" dirty="0">
                <a:latin typeface="Arial Black" panose="020B0A04020102020204" pitchFamily="34" charset="0"/>
              </a:rPr>
              <a:t>Kysymys 3</a:t>
            </a:r>
            <a:endParaRPr lang="en-FI" sz="5400" dirty="0">
              <a:latin typeface="Arial Black" panose="020B0A0402010202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6D68825-9445-4F1A-A12B-1D5304B3F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7377" y="5701005"/>
            <a:ext cx="2581620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0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44CDC200-A81E-42E0-9A6D-234A6B85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3677" y="205273"/>
            <a:ext cx="12272674" cy="1154897"/>
          </a:xfrm>
        </p:spPr>
        <p:txBody>
          <a:bodyPr>
            <a:noAutofit/>
          </a:bodyPr>
          <a:lstStyle/>
          <a:p>
            <a:pPr algn="ctr"/>
            <a:r>
              <a:rPr lang="fi-FI" sz="3400" dirty="0">
                <a:latin typeface="Arial Black" panose="020B0A04020102020204" pitchFamily="34" charset="0"/>
              </a:rPr>
              <a:t>Esimerkkikysymyksiä keskusteluun Euroopan ja demokratian tulevaisuudesta</a:t>
            </a:r>
            <a:endParaRPr lang="en-FI" sz="3400" dirty="0">
              <a:latin typeface="Arial Black" panose="020B0A0402010202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4E042E0-7B21-4BAB-946D-7FCAF2088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7377" y="5701005"/>
            <a:ext cx="2581620" cy="951722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04E972D-3BBC-472A-A837-2312E45CDDD1}"/>
              </a:ext>
            </a:extLst>
          </p:cNvPr>
          <p:cNvSpPr txBox="1"/>
          <p:nvPr/>
        </p:nvSpPr>
        <p:spPr>
          <a:xfrm>
            <a:off x="4433456" y="1569883"/>
            <a:ext cx="79654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Puhekupla: Soikea 2">
            <a:extLst>
              <a:ext uri="{FF2B5EF4-FFF2-40B4-BE49-F238E27FC236}">
                <a16:creationId xmlns:a16="http://schemas.microsoft.com/office/drawing/2014/main" id="{36676AF5-40F5-4647-A0A5-9F75239C8F4E}"/>
              </a:ext>
            </a:extLst>
          </p:cNvPr>
          <p:cNvSpPr/>
          <p:nvPr/>
        </p:nvSpPr>
        <p:spPr>
          <a:xfrm>
            <a:off x="283358" y="1787874"/>
            <a:ext cx="3011055" cy="1985818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Miten minä voin vaikuttaa Euroopan tulevaisuuteen?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Puhekupla: Soikea 6">
            <a:extLst>
              <a:ext uri="{FF2B5EF4-FFF2-40B4-BE49-F238E27FC236}">
                <a16:creationId xmlns:a16="http://schemas.microsoft.com/office/drawing/2014/main" id="{795F96FA-76A4-441B-BA77-F2C89AC3A28D}"/>
              </a:ext>
            </a:extLst>
          </p:cNvPr>
          <p:cNvSpPr/>
          <p:nvPr/>
        </p:nvSpPr>
        <p:spPr>
          <a:xfrm>
            <a:off x="511327" y="4027692"/>
            <a:ext cx="3011055" cy="1985818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Miten EU vaikuttaa omaan elämääni?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Puhekupla: Soikea 7">
            <a:extLst>
              <a:ext uri="{FF2B5EF4-FFF2-40B4-BE49-F238E27FC236}">
                <a16:creationId xmlns:a16="http://schemas.microsoft.com/office/drawing/2014/main" id="{80026F3C-5423-48AD-8BBB-043BEDB786F1}"/>
              </a:ext>
            </a:extLst>
          </p:cNvPr>
          <p:cNvSpPr/>
          <p:nvPr/>
        </p:nvSpPr>
        <p:spPr>
          <a:xfrm>
            <a:off x="6523893" y="1461837"/>
            <a:ext cx="2789567" cy="1679034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Miltä Euroopan ja Suomen tulevaisuuden pitäisi näyttää?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Puhekupla: Soikea 8">
            <a:extLst>
              <a:ext uri="{FF2B5EF4-FFF2-40B4-BE49-F238E27FC236}">
                <a16:creationId xmlns:a16="http://schemas.microsoft.com/office/drawing/2014/main" id="{D6946A50-7B07-42F7-B9FF-BE43C1E7682B}"/>
              </a:ext>
            </a:extLst>
          </p:cNvPr>
          <p:cNvSpPr/>
          <p:nvPr/>
        </p:nvSpPr>
        <p:spPr>
          <a:xfrm>
            <a:off x="3546463" y="1554656"/>
            <a:ext cx="2725380" cy="2192109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Mihin valtioiden rajat ylittäviin asioihin ja ilmiöihin voin vaikuttaa?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Puhekupla: Soikea 9">
            <a:extLst>
              <a:ext uri="{FF2B5EF4-FFF2-40B4-BE49-F238E27FC236}">
                <a16:creationId xmlns:a16="http://schemas.microsoft.com/office/drawing/2014/main" id="{C2D1B613-2133-4058-A81A-96B8BBDDD3F4}"/>
              </a:ext>
            </a:extLst>
          </p:cNvPr>
          <p:cNvSpPr/>
          <p:nvPr/>
        </p:nvSpPr>
        <p:spPr>
          <a:xfrm>
            <a:off x="7710470" y="3096007"/>
            <a:ext cx="4416567" cy="219211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Mitä yhteistä minun elämässäni on toisella puolen Eurooppaa asuvan nuoren/työikäisen/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eläkeläisen kanssa?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Puhekupla: Soikea 10">
            <a:extLst>
              <a:ext uri="{FF2B5EF4-FFF2-40B4-BE49-F238E27FC236}">
                <a16:creationId xmlns:a16="http://schemas.microsoft.com/office/drawing/2014/main" id="{7E5E6A88-9203-4827-9230-858F8C37971C}"/>
              </a:ext>
            </a:extLst>
          </p:cNvPr>
          <p:cNvSpPr/>
          <p:nvPr/>
        </p:nvSpPr>
        <p:spPr>
          <a:xfrm>
            <a:off x="3927197" y="4027692"/>
            <a:ext cx="3531223" cy="2028801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Millaisille arvoille ja sivistysihanteille Euroopan tulevaisuutta tulisi rakentaa?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290341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_kalvopohja_FI_2020" id="{46029411-B0C6-41F2-9826-EF0E0918CB6B}" vid="{CF581CB1-4167-42C5-AED4-174C2352D1C7}"/>
    </a:ext>
  </a:extLst>
</a:theme>
</file>

<file path=ppt/theme/theme2.xml><?xml version="1.0" encoding="utf-8"?>
<a:theme xmlns:a="http://schemas.openxmlformats.org/drawingml/2006/main" name="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ajakuvakalvopohja_16-9_FI.potx" id="{9B8F0C5F-9623-419D-957B-E19740B4DAF3}" vid="{C10C316A-84A4-46EB-994F-C245BECBB5A8}"/>
    </a:ext>
  </a:extLst>
</a:theme>
</file>

<file path=ppt/theme/theme3.xml><?xml version="1.0" encoding="utf-8"?>
<a:theme xmlns:a="http://schemas.openxmlformats.org/drawingml/2006/main" name="1_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ajakuvakalvopohja_16-9_FI.potx" id="{9B8F0C5F-9623-419D-957B-E19740B4DAF3}" vid="{C10C316A-84A4-46EB-994F-C245BECBB5A8}"/>
    </a:ext>
  </a:extLst>
</a:theme>
</file>

<file path=ppt/theme/theme4.xml><?xml version="1.0" encoding="utf-8"?>
<a:theme xmlns:a="http://schemas.openxmlformats.org/drawingml/2006/main" name="3_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_yleisesittely_16-9.pptx" id="{FFC1CA2E-4C1B-4DF1-94C4-5BFF1FD9C694}" vid="{7C7E394F-6E0E-48A7-9A11-E12B787CBEF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Layout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_kalvopohja_FI_2020" id="{46029411-B0C6-41F2-9826-EF0E0918CB6B}" vid="{CF581CB1-4167-42C5-AED4-174C2352D1C7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ite xmlns="59df146f-7ddd-4b8c-ad0a-b36f0bde1af8" xsi:nil="true"/>
    <Voimassaolo_x0020_päättyy xmlns="59df146f-7ddd-4b8c-ad0a-b36f0bde1af8" xsi:nil="true"/>
    <datehidden xmlns="59df146f-7ddd-4b8c-ad0a-b36f0bde1af8">2021-08-10T11:22:19+00:00</datehidden>
    <Turvaluokka xmlns="59df146f-7ddd-4b8c-ad0a-b36f0bde1af8">Sisäinen</Turvaluokka>
    <m1b612f04ed641ef84700b625686da1a xmlns="0a3d3510-5864-46d9-99f3-ff9cf64766bd">
      <Terms xmlns="http://schemas.microsoft.com/office/infopath/2007/PartnerControls"/>
    </m1b612f04ed641ef84700b625686da1a>
    <Hyväksymisaika xmlns="59df146f-7ddd-4b8c-ad0a-b36f0bde1af8" xsi:nil="true"/>
    <Toimintalohko xmlns="b3482ef4-95fb-428f-9b80-8291477d056d">800</Toimintalohko>
    <Arkistointitila xmlns="59df146f-7ddd-4b8c-ad0a-b36f0bde1af8" xsi:nil="true"/>
    <Luonne xmlns="59df146f-7ddd-4b8c-ad0a-b36f0bde1af8">Normaali</Luonne>
    <documenttypehidden xmlns="59df146f-7ddd-4b8c-ad0a-b36f0bde1af8" xsi:nil="true"/>
    <Muun_x0020_tallennemuodon_x0020_sijoituspaikka xmlns="59df146f-7ddd-4b8c-ad0a-b36f0bde1af8" xsi:nil="true"/>
    <securityclasshidden xmlns="59df146f-7ddd-4b8c-ad0a-b36f0bde1af8" xsi:nil="true"/>
    <appendixhidden xmlns="59df146f-7ddd-4b8c-ad0a-b36f0bde1af8" xsi:nil="true"/>
    <Yksikkö xmlns="59df146f-7ddd-4b8c-ad0a-b36f0bde1af8">Demokratia ja osallisuus</Yksikkö>
    <Asiakirjan_x0020_kieli xmlns="59df146f-7ddd-4b8c-ad0a-b36f0bde1af8">suomi</Asiakirjan_x0020_kieli>
    <Paperisen_x0020_asiakirjan_x0020_sijoituspaikka xmlns="59df146f-7ddd-4b8c-ad0a-b36f0bde1af8" xsi:nil="true"/>
    <Täydenne xmlns="59df146f-7ddd-4b8c-ad0a-b36f0bde1af8" xsi:nil="true"/>
    <Numero xmlns="59df146f-7ddd-4b8c-ad0a-b36f0bde1af8" xsi:nil="true"/>
    <Pääasiakirja xmlns="59df146f-7ddd-4b8c-ad0a-b36f0bde1af8">
      <Url xsi:nil="true"/>
      <Description xsi:nil="true"/>
    </Pääasiakirja>
    <naturehidden xmlns="59df146f-7ddd-4b8c-ad0a-b36f0bde1af8" xsi:nil="true"/>
    <Asiakirjatyyppi xmlns="59df146f-7ddd-4b8c-ad0a-b36f0bde1af8" xsi:nil="true"/>
    <Hyväksyjä xmlns="59df146f-7ddd-4b8c-ad0a-b36f0bde1af8" xsi:nil="true"/>
    <Päivämäärä xmlns="59df146f-7ddd-4b8c-ad0a-b36f0bde1af8" xsi:nil="true"/>
    <Asiatunnus xmlns="59df146f-7ddd-4b8c-ad0a-b36f0bde1af8" xsi:nil="true"/>
    <TaxCatchAll xmlns="0a3d3510-5864-46d9-99f3-ff9cf64766bd"/>
    <organizationhidden xmlns="59df146f-7ddd-4b8c-ad0a-b36f0bde1af8" xsi:nil="true"/>
  </documentManagement>
</p:properties>
</file>

<file path=customXml/item2.xml><?xml version="1.0" encoding="utf-8"?>
<?mso-contentType ?>
<SharedContentType xmlns="Microsoft.SharePoint.Taxonomy.ContentTypeSync" SourceId="0b244f7c-65aa-48fb-9d13-422c763cce83" ContentTypeId="0x01010009B064D253C0234B96565FEBDE0EB1AE01" PreviousValue="false"/>
</file>

<file path=customXml/item3.xml><?xml version="1.0" encoding="utf-8"?>
<?mso-contentType ?>
<ntns:customXsn xmlns:ntns="http://schemas.microsoft.com/office/2006/metadata/customXsn">
  <ntns:xsnLocation>https://sitra2fi.sharepoint.com/sites/contentTypeHub/_cts/Yleisasiakirja/940aed073ecb5c5ccustomXsn.xsn</ntns:xsnLocation>
  <ntns:cached>False</ntns:cached>
  <ntns:openByDefault>False</ntns:openByDefault>
  <ntns:xsnScope>https://sitra2fi.sharepoint.com/sites/contentTypeHub</ntns:xsnScope>
</ntns: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Yleisasiakirja" ma:contentTypeID="0x01010009B064D253C0234B96565FEBDE0EB1AE01001BB45D5A139E50418EE25C3FAE404B02" ma:contentTypeVersion="1" ma:contentTypeDescription="" ma:contentTypeScope="" ma:versionID="b2157367987b58c39ea9dced55b898d2">
  <xsd:schema xmlns:xsd="http://www.w3.org/2001/XMLSchema" xmlns:xs="http://www.w3.org/2001/XMLSchema" xmlns:p="http://schemas.microsoft.com/office/2006/metadata/properties" xmlns:ns3="59df146f-7ddd-4b8c-ad0a-b36f0bde1af8" xmlns:ns4="b3482ef4-95fb-428f-9b80-8291477d056d" xmlns:ns5="0a3d3510-5864-46d9-99f3-ff9cf64766bd" targetNamespace="http://schemas.microsoft.com/office/2006/metadata/properties" ma:root="true" ma:fieldsID="50b965b746e983ecf38be410a40a08a7" ns3:_="" ns4:_="" ns5:_="">
    <xsd:import namespace="59df146f-7ddd-4b8c-ad0a-b36f0bde1af8"/>
    <xsd:import namespace="b3482ef4-95fb-428f-9b80-8291477d056d"/>
    <xsd:import namespace="0a3d3510-5864-46d9-99f3-ff9cf64766bd"/>
    <xsd:element name="properties">
      <xsd:complexType>
        <xsd:sequence>
          <xsd:element name="documentManagement">
            <xsd:complexType>
              <xsd:all>
                <xsd:element ref="ns3:Yksikkö" minOccurs="0"/>
                <xsd:element ref="ns3:Päivämäärä" minOccurs="0"/>
                <xsd:element ref="ns3:Turvaluokka" minOccurs="0"/>
                <xsd:element ref="ns3:Asiakirjan_x0020_kieli" minOccurs="0"/>
                <xsd:element ref="ns3:Asiakirjatyyppi" minOccurs="0"/>
                <xsd:element ref="ns3:Täydenne" minOccurs="0"/>
                <xsd:element ref="ns3:Hyväksyjä" minOccurs="0"/>
                <xsd:element ref="ns3:Hyväksymisaika" minOccurs="0"/>
                <xsd:element ref="ns3:Asiatunnus" minOccurs="0"/>
                <xsd:element ref="ns3:Arkistointitila" minOccurs="0"/>
                <xsd:element ref="ns3:Luonne" minOccurs="0"/>
                <xsd:element ref="ns3:Liite" minOccurs="0"/>
                <xsd:element ref="ns3:Numero" minOccurs="0"/>
                <xsd:element ref="ns3:Pääasiakirja" minOccurs="0"/>
                <xsd:element ref="ns3:Paperisen_x0020_asiakirjan_x0020_sijoituspaikka" minOccurs="0"/>
                <xsd:element ref="ns3:Muun_x0020_tallennemuodon_x0020_sijoituspaikka" minOccurs="0"/>
                <xsd:element ref="ns3:Voimassaolo_x0020_päättyy" minOccurs="0"/>
                <xsd:element ref="ns3:appendixhidden" minOccurs="0"/>
                <xsd:element ref="ns3:datehidden" minOccurs="0"/>
                <xsd:element ref="ns3:documenttypehidden" minOccurs="0"/>
                <xsd:element ref="ns3:naturehidden" minOccurs="0"/>
                <xsd:element ref="ns3:organizationhidden" minOccurs="0"/>
                <xsd:element ref="ns3:securityclasshidden" minOccurs="0"/>
                <xsd:element ref="ns4:Toimintalohko" minOccurs="0"/>
                <xsd:element ref="ns5:m1b612f04ed641ef84700b625686da1a" minOccurs="0"/>
                <xsd:element ref="ns5:TaxCatchAll" minOccurs="0"/>
                <xsd:element ref="ns5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f146f-7ddd-4b8c-ad0a-b36f0bde1af8" elementFormDefault="qualified">
    <xsd:import namespace="http://schemas.microsoft.com/office/2006/documentManagement/types"/>
    <xsd:import namespace="http://schemas.microsoft.com/office/infopath/2007/PartnerControls"/>
    <xsd:element name="Yksikkö" ma:index="3" nillable="true" ma:displayName="Yksikkö" ma:default="Demokratia ja osallisuus" ma:internalName="Yksikk_x00f6_">
      <xsd:simpleType>
        <xsd:restriction base="dms:Text">
          <xsd:maxLength value="255"/>
        </xsd:restriction>
      </xsd:simpleType>
    </xsd:element>
    <xsd:element name="Päivämäärä" ma:index="4" nillable="true" ma:displayName="Päivämäärä" ma:format="DateOnly" ma:internalName="P_x00e4_iv_x00e4_m_x00e4__x00e4_r_x00e4_">
      <xsd:simpleType>
        <xsd:restriction base="dms:DateTime"/>
      </xsd:simpleType>
    </xsd:element>
    <xsd:element name="Turvaluokka" ma:index="5" nillable="true" ma:displayName="Turvaluokka" ma:default="Sisäinen" ma:format="Dropdown" ma:internalName="Turvaluokka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Asiakirjan_x0020_kieli" ma:index="6" nillable="true" ma:displayName="Asiakirjan kieli" ma:default="suomi" ma:format="Dropdown" ma:internalName="Asiakirjan_x0020_kieli">
      <xsd:simpleType>
        <xsd:restriction base="dms:Choice">
          <xsd:enumeration value="suomi"/>
          <xsd:enumeration value="englanti"/>
          <xsd:enumeration value="ruotsi"/>
          <xsd:enumeration value="venäjä"/>
          <xsd:enumeration value="muu"/>
        </xsd:restriction>
      </xsd:simpleType>
    </xsd:element>
    <xsd:element name="Asiakirjatyyppi" ma:index="7" nillable="true" ma:displayName="Asiakirjatyyppi" ma:format="Dropdown" ma:internalName="Asiakirjatyyppi">
      <xsd:simpleType>
        <xsd:union memberTypes="dms:Text">
          <xsd:simpleType>
            <xsd:restriction base="dms:Choice">
              <xsd:enumeration value="Esite"/>
              <xsd:enumeration value="Esitelmä"/>
              <xsd:enumeration value="Kiertosaate"/>
              <xsd:enumeration value="Kirje"/>
              <xsd:enumeration value="Liite"/>
              <xsd:enumeration value="Luettelo"/>
              <xsd:enumeration value="Muistio"/>
              <xsd:enumeration value="Ohje"/>
              <xsd:enumeration value="Pöytäkirja"/>
              <xsd:enumeration value="Raportti"/>
              <xsd:enumeration value="Sopimus"/>
              <xsd:enumeration value="Suunnitelma"/>
              <xsd:enumeration value="Tiedote"/>
              <xsd:enumeration value="Valtakirja"/>
            </xsd:restriction>
          </xsd:simpleType>
        </xsd:union>
      </xsd:simpleType>
    </xsd:element>
    <xsd:element name="Täydenne" ma:index="8" nillable="true" ma:displayName="Täydenne" ma:internalName="T_x00e4_ydenne">
      <xsd:simpleType>
        <xsd:restriction base="dms:Text">
          <xsd:maxLength value="255"/>
        </xsd:restriction>
      </xsd:simpleType>
    </xsd:element>
    <xsd:element name="Hyväksyjä" ma:index="9" nillable="true" ma:displayName="Hyväksyjä" ma:internalName="Hyv_x00e4_ksyj_x00e4_">
      <xsd:simpleType>
        <xsd:restriction base="dms:Text"/>
      </xsd:simpleType>
    </xsd:element>
    <xsd:element name="Hyväksymisaika" ma:index="10" nillable="true" ma:displayName="Hyväksymisaika" ma:format="DateOnly" ma:internalName="Hyv_x00e4_ksymisaika">
      <xsd:simpleType>
        <xsd:restriction base="dms:DateTime"/>
      </xsd:simpleType>
    </xsd:element>
    <xsd:element name="Asiatunnus" ma:index="11" nillable="true" ma:displayName="Asiatunnus" ma:internalName="Asiatunnus">
      <xsd:simpleType>
        <xsd:restriction base="dms:Text">
          <xsd:maxLength value="255"/>
        </xsd:restriction>
      </xsd:simpleType>
    </xsd:element>
    <xsd:element name="Arkistointitila" ma:index="12" nillable="true" ma:displayName="Arkistointitila" ma:format="Dropdown" ma:internalName="Arkistointitila">
      <xsd:simpleType>
        <xsd:restriction base="dms:Choice">
          <xsd:enumeration value="Luonnos"/>
          <xsd:enumeration value="Ei arkistoida"/>
          <xsd:enumeration value="Sisältöhaku"/>
          <xsd:enumeration value="Esittelyvalmis"/>
          <xsd:enumeration value="Arkistointivalmis"/>
        </xsd:restriction>
      </xsd:simpleType>
    </xsd:element>
    <xsd:element name="Luonne" ma:index="13" nillable="true" ma:displayName="Luonne" ma:default="Normaali" ma:format="Dropdown" ma:internalName="Luonne">
      <xsd:simpleType>
        <xsd:restriction base="dms:Choice">
          <xsd:enumeration value="Normaali"/>
          <xsd:enumeration value="Kiireellinen"/>
        </xsd:restriction>
      </xsd:simpleType>
    </xsd:element>
    <xsd:element name="Liite" ma:index="15" nillable="true" ma:displayName="Liite" ma:internalName="Liite">
      <xsd:simpleType>
        <xsd:restriction base="dms:Text">
          <xsd:maxLength value="255"/>
        </xsd:restriction>
      </xsd:simpleType>
    </xsd:element>
    <xsd:element name="Numero" ma:index="16" nillable="true" ma:displayName="Numero" ma:internalName="Numero">
      <xsd:simpleType>
        <xsd:restriction base="dms:Text">
          <xsd:maxLength value="255"/>
        </xsd:restriction>
      </xsd:simpleType>
    </xsd:element>
    <xsd:element name="Pääasiakirja" ma:index="17" nillable="true" ma:displayName="Pääasiakirja" ma:format="Hyperlink" ma:internalName="P_x00e4__x00e4_asiakirja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perisen_x0020_asiakirjan_x0020_sijoituspaikka" ma:index="18" nillable="true" ma:displayName="Paperisen asiakirjan sijoituspaikka" ma:format="Dropdown" ma:internalName="Paperisen_x0020_asiakirjan_x0020_sijoituspaikka">
      <xsd:simpleType>
        <xsd:union memberTypes="dms:Text">
          <xsd:simpleType>
            <xsd:restriction base="dms:Choice">
              <xsd:enumeration value="Toimitettu arkistonhoitajalle"/>
            </xsd:restriction>
          </xsd:simpleType>
        </xsd:union>
      </xsd:simpleType>
    </xsd:element>
    <xsd:element name="Muun_x0020_tallennemuodon_x0020_sijoituspaikka" ma:index="19" nillable="true" ma:displayName="Muun tallennemuodon sijoituspaikka" ma:format="Dropdown" ma:internalName="Muun_x0020_tallennemuodon_x0020_sijoituspaikka">
      <xsd:simpleType>
        <xsd:union memberTypes="dms:Text">
          <xsd:simpleType>
            <xsd:restriction base="dms:Choice">
              <xsd:enumeration value="Toimitettu arkistonhoitajalle"/>
            </xsd:restriction>
          </xsd:simpleType>
        </xsd:union>
      </xsd:simpleType>
    </xsd:element>
    <xsd:element name="Voimassaolo_x0020_päättyy" ma:index="20" nillable="true" ma:displayName="Voimassaolo päättyy" ma:format="DateTime" ma:internalName="Voimassaolo_x0020_p_x00e4__x00e4_ttyy">
      <xsd:simpleType>
        <xsd:restriction base="dms:DateTime"/>
      </xsd:simpleType>
    </xsd:element>
    <xsd:element name="appendixhidden" ma:index="21" nillable="true" ma:displayName="appendixhidden" ma:hidden="true" ma:internalName="appendixhidden" ma:readOnly="false">
      <xsd:simpleType>
        <xsd:restriction base="dms:Text"/>
      </xsd:simpleType>
    </xsd:element>
    <xsd:element name="datehidden" ma:index="22" nillable="true" ma:displayName="datehidden" ma:default="[today]" ma:format="DateOnly" ma:hidden="true" ma:internalName="datehidden" ma:readOnly="false">
      <xsd:simpleType>
        <xsd:restriction base="dms:DateTime"/>
      </xsd:simpleType>
    </xsd:element>
    <xsd:element name="documenttypehidden" ma:index="23" nillable="true" ma:displayName="documenttypehidden" ma:hidden="true" ma:internalName="documenttypehidden" ma:readOnly="false">
      <xsd:simpleType>
        <xsd:restriction base="dms:Text"/>
      </xsd:simpleType>
    </xsd:element>
    <xsd:element name="naturehidden" ma:index="24" nillable="true" ma:displayName="naturehidden" ma:hidden="true" ma:internalName="naturehidden" ma:readOnly="false">
      <xsd:simpleType>
        <xsd:restriction base="dms:Text"/>
      </xsd:simpleType>
    </xsd:element>
    <xsd:element name="organizationhidden" ma:index="25" nillable="true" ma:displayName="organizationhidden" ma:hidden="true" ma:internalName="organizationhidden" ma:readOnly="false">
      <xsd:simpleType>
        <xsd:restriction base="dms:Text"/>
      </xsd:simpleType>
    </xsd:element>
    <xsd:element name="securityclasshidden" ma:index="26" nillable="true" ma:displayName="securityclasshidden" ma:hidden="true" ma:internalName="securityclasshidde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82ef4-95fb-428f-9b80-8291477d056d" elementFormDefault="qualified">
    <xsd:import namespace="http://schemas.microsoft.com/office/2006/documentManagement/types"/>
    <xsd:import namespace="http://schemas.microsoft.com/office/infopath/2007/PartnerControls"/>
    <xsd:element name="Toimintalohko" ma:index="27" nillable="true" ma:displayName="Kustannuspaikka" ma:default="800" ma:internalName="Toimintalohk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d3510-5864-46d9-99f3-ff9cf64766bd" elementFormDefault="qualified">
    <xsd:import namespace="http://schemas.microsoft.com/office/2006/documentManagement/types"/>
    <xsd:import namespace="http://schemas.microsoft.com/office/infopath/2007/PartnerControls"/>
    <xsd:element name="m1b612f04ed641ef84700b625686da1a" ma:index="35" nillable="true" ma:taxonomy="true" ma:internalName="m1b612f04ed641ef84700b625686da1a" ma:taxonomyFieldName="Arkistointiluokka" ma:displayName="Arkistointiluokka" ma:default="" ma:fieldId="{61b612f0-4ed6-41ef-8470-0b625686da1a}" ma:sspId="0b244f7c-65aa-48fb-9d13-422c763cce83" ma:termSetId="50ef439d-b31d-4a75-805b-f4756a71237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6" nillable="true" ma:displayName="Taxonomy Catch All Column" ma:hidden="true" ma:list="{68b5a09b-6675-41d7-af54-10d1903f0725}" ma:internalName="TaxCatchAll" ma:showField="CatchAllData" ma:web="c1f64af1-7831-4dc6-98c9-360e50d6cd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7" nillable="true" ma:displayName="Taxonomy Catch All Column1" ma:hidden="true" ma:list="{68b5a09b-6675-41d7-af54-10d1903f0725}" ma:internalName="TaxCatchAllLabel" ma:readOnly="true" ma:showField="CatchAllDataLabel" ma:web="c1f64af1-7831-4dc6-98c9-360e50d6cd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Tekijä"/>
        <xsd:element ref="dcterms:created" minOccurs="0" maxOccurs="1"/>
        <xsd:element ref="dc:identifier" minOccurs="0" maxOccurs="1"/>
        <xsd:element name="contentType" minOccurs="0" maxOccurs="1" type="xsd:string" ma:index="29" ma:displayName="Sisältölaji"/>
        <xsd:element ref="dc:title" minOccurs="0" maxOccurs="1" ma:index="1" ma:displayName="Otsikko"/>
        <xsd:element ref="dc:subject" minOccurs="0" maxOccurs="1" ma:index="14" ma:displayName="Aihe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DB0EF5-43A6-4C7E-8CAB-9159EF65E41E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a3d3510-5864-46d9-99f3-ff9cf64766bd"/>
    <ds:schemaRef ds:uri="http://purl.org/dc/dcmitype/"/>
    <ds:schemaRef ds:uri="http://schemas.microsoft.com/office/2006/documentManagement/types"/>
    <ds:schemaRef ds:uri="b3482ef4-95fb-428f-9b80-8291477d056d"/>
    <ds:schemaRef ds:uri="59df146f-7ddd-4b8c-ad0a-b36f0bde1af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38FF25-E1FE-434E-8B4B-15A0420106EC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FF16425-4BD0-48A8-9741-F9B6F6182E49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8ABB6534-141B-49DF-9124-445FE68D63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f146f-7ddd-4b8c-ad0a-b36f0bde1af8"/>
    <ds:schemaRef ds:uri="b3482ef4-95fb-428f-9b80-8291477d056d"/>
    <ds:schemaRef ds:uri="0a3d3510-5864-46d9-99f3-ff9cf64766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71</Words>
  <Application>Microsoft Office PowerPoint</Application>
  <PresentationFormat>Laajakuva</PresentationFormat>
  <Paragraphs>13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6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Georgia</vt:lpstr>
      <vt:lpstr>Lucida Grande</vt:lpstr>
      <vt:lpstr>Merriweather Sans</vt:lpstr>
      <vt:lpstr>Rational Display Black</vt:lpstr>
      <vt:lpstr>Layoutpohjat</vt:lpstr>
      <vt:lpstr>Layoutpohjat</vt:lpstr>
      <vt:lpstr>1_Layoutpohjat</vt:lpstr>
      <vt:lpstr>3_Layoutpohjat</vt:lpstr>
      <vt:lpstr>Office Theme</vt:lpstr>
      <vt:lpstr>4_Layoutpohjat</vt:lpstr>
      <vt:lpstr>PowerPoint-esitys</vt:lpstr>
      <vt:lpstr>Kysymyksiä keskusteltavaksi </vt:lpstr>
      <vt:lpstr>Kysymys 1</vt:lpstr>
      <vt:lpstr>Kysymys 2</vt:lpstr>
      <vt:lpstr>Kysymys 3</vt:lpstr>
      <vt:lpstr>Esimerkkikysymyksiä keskusteluun Euroopan ja demokratian tulevaisuudesta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Megatrendit &amp; työn tulevaisuus</dc:title>
  <dc:creator>Rowley Christopher</dc:creator>
  <cp:lastModifiedBy>Auriola Nelli</cp:lastModifiedBy>
  <cp:revision>3</cp:revision>
  <dcterms:created xsi:type="dcterms:W3CDTF">2021-01-25T19:10:47Z</dcterms:created>
  <dcterms:modified xsi:type="dcterms:W3CDTF">2021-09-14T13:04:09Z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0x01010009B064D253C0234B96565FEBDE0EB1AE01001BB45D5A139E50418EE25C3FAE404B02</vt:lpwstr>
  </property>
  <property fmtid="{D5CDD505-2E9C-101B-9397-08002B2CF9AE}" pid="3" name="Arkistointiluokka">
    <vt:lpwstr/>
  </property>
</Properties>
</file>