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FB3B6B-3AE0-4B97-A587-489FC7F60435}" v="3" dt="2021-09-07T12:56:00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riola Nelli" userId="782690b1-b3f8-4157-8186-492287781cb1" providerId="ADAL" clId="{27FB3B6B-3AE0-4B97-A587-489FC7F60435}"/>
    <pc:docChg chg="modSld">
      <pc:chgData name="Auriola Nelli" userId="782690b1-b3f8-4157-8186-492287781cb1" providerId="ADAL" clId="{27FB3B6B-3AE0-4B97-A587-489FC7F60435}" dt="2021-09-07T12:56:16.473" v="5" actId="255"/>
      <pc:docMkLst>
        <pc:docMk/>
      </pc:docMkLst>
      <pc:sldChg chg="addSp modSp mod">
        <pc:chgData name="Auriola Nelli" userId="782690b1-b3f8-4157-8186-492287781cb1" providerId="ADAL" clId="{27FB3B6B-3AE0-4B97-A587-489FC7F60435}" dt="2021-09-07T12:56:06.586" v="3" actId="255"/>
        <pc:sldMkLst>
          <pc:docMk/>
          <pc:sldMk cId="10302872" sldId="256"/>
        </pc:sldMkLst>
        <pc:spChg chg="mod">
          <ac:chgData name="Auriola Nelli" userId="782690b1-b3f8-4157-8186-492287781cb1" providerId="ADAL" clId="{27FB3B6B-3AE0-4B97-A587-489FC7F60435}" dt="2021-09-07T12:56:06.586" v="3" actId="255"/>
          <ac:spMkLst>
            <pc:docMk/>
            <pc:sldMk cId="10302872" sldId="256"/>
            <ac:spMk id="4" creationId="{FB941FE3-D30E-4590-A1AF-1CB0ECA9437A}"/>
          </ac:spMkLst>
        </pc:spChg>
        <pc:picChg chg="add mod">
          <ac:chgData name="Auriola Nelli" userId="782690b1-b3f8-4157-8186-492287781cb1" providerId="ADAL" clId="{27FB3B6B-3AE0-4B97-A587-489FC7F60435}" dt="2021-09-07T12:55:54.599" v="0"/>
          <ac:picMkLst>
            <pc:docMk/>
            <pc:sldMk cId="10302872" sldId="256"/>
            <ac:picMk id="5" creationId="{5545E224-9A7D-41A4-8A49-39F54B566444}"/>
          </ac:picMkLst>
        </pc:picChg>
      </pc:sldChg>
      <pc:sldChg chg="addSp modSp mod">
        <pc:chgData name="Auriola Nelli" userId="782690b1-b3f8-4157-8186-492287781cb1" providerId="ADAL" clId="{27FB3B6B-3AE0-4B97-A587-489FC7F60435}" dt="2021-09-07T12:56:12.311" v="4" actId="255"/>
        <pc:sldMkLst>
          <pc:docMk/>
          <pc:sldMk cId="2150770237" sldId="257"/>
        </pc:sldMkLst>
        <pc:spChg chg="mod">
          <ac:chgData name="Auriola Nelli" userId="782690b1-b3f8-4157-8186-492287781cb1" providerId="ADAL" clId="{27FB3B6B-3AE0-4B97-A587-489FC7F60435}" dt="2021-09-07T12:56:12.311" v="4" actId="255"/>
          <ac:spMkLst>
            <pc:docMk/>
            <pc:sldMk cId="2150770237" sldId="257"/>
            <ac:spMk id="12" creationId="{44CDC200-A81E-42E0-9A6D-234A6B858AD0}"/>
          </ac:spMkLst>
        </pc:spChg>
        <pc:picChg chg="add mod">
          <ac:chgData name="Auriola Nelli" userId="782690b1-b3f8-4157-8186-492287781cb1" providerId="ADAL" clId="{27FB3B6B-3AE0-4B97-A587-489FC7F60435}" dt="2021-09-07T12:55:57.745" v="1"/>
          <ac:picMkLst>
            <pc:docMk/>
            <pc:sldMk cId="2150770237" sldId="257"/>
            <ac:picMk id="4" creationId="{196DDC1C-6664-4987-8BB4-3677C4B865C8}"/>
          </ac:picMkLst>
        </pc:picChg>
      </pc:sldChg>
      <pc:sldChg chg="addSp modSp mod">
        <pc:chgData name="Auriola Nelli" userId="782690b1-b3f8-4157-8186-492287781cb1" providerId="ADAL" clId="{27FB3B6B-3AE0-4B97-A587-489FC7F60435}" dt="2021-09-07T12:56:16.473" v="5" actId="255"/>
        <pc:sldMkLst>
          <pc:docMk/>
          <pc:sldMk cId="993603093" sldId="258"/>
        </pc:sldMkLst>
        <pc:spChg chg="mod">
          <ac:chgData name="Auriola Nelli" userId="782690b1-b3f8-4157-8186-492287781cb1" providerId="ADAL" clId="{27FB3B6B-3AE0-4B97-A587-489FC7F60435}" dt="2021-09-07T12:56:16.473" v="5" actId="255"/>
          <ac:spMkLst>
            <pc:docMk/>
            <pc:sldMk cId="993603093" sldId="258"/>
            <ac:spMk id="8" creationId="{F985874F-CEA9-4771-A616-8F968FBF40D3}"/>
          </ac:spMkLst>
        </pc:spChg>
        <pc:picChg chg="add mod">
          <ac:chgData name="Auriola Nelli" userId="782690b1-b3f8-4157-8186-492287781cb1" providerId="ADAL" clId="{27FB3B6B-3AE0-4B97-A587-489FC7F60435}" dt="2021-09-07T12:56:00.386" v="2"/>
          <ac:picMkLst>
            <pc:docMk/>
            <pc:sldMk cId="993603093" sldId="258"/>
            <ac:picMk id="4" creationId="{5871A7E0-F34A-45BA-A5CF-C2A095B2005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FDA3A-8351-4CB0-9559-23A522B11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E986C0-FA30-4DAF-8695-345B5D63C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A4B85-4D7C-4418-97FE-800D24BA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93DA6-1372-47DE-ABD9-EBFFE7564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CC29E-FED2-4F7F-84F0-587A55F6A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6356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4D0F-92BF-4DE7-AA7D-AC9B8F063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35B47A-F616-4DC1-8277-5F895DEC8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DDA16-1C1B-4F64-90E1-BB16B3185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B9055-15C3-41B7-A18B-12763F4CD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1DBC1-FF15-4A38-A69D-D37BD70CF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4415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B1E94-1014-42B6-AB2F-BC0A9668A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C3D03-4F08-432D-8A7B-F54B405A3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F8DB9-AD9A-4113-8EDA-39AF382E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01CCB-F9A6-468B-B341-F3A14530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300F0-388A-45D5-9340-53F4CF314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7591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1952D-3AAD-4924-BF07-0BA499B0A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79EE1-F273-4429-9A34-75B0BAFC9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7C4F0-B394-4963-9BD1-21CEE17E6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E641D-BC26-4FF0-8D13-4B6A2BE9F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E1C19-7EE3-469B-9F1E-85B1462C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1791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0B29D-BDD4-4A13-BFA9-81E580D33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346DE-CB3D-4950-A270-327305CFC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FAC8A-6BC5-484B-989D-251BD5A47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4E467-F92A-4AB8-9810-2FBFB401A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8ED93-650A-421F-876F-D1C6AA1F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6603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0BAE7-1290-4C7A-AEBB-CD6C02ED6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A385C-B8CE-46CB-8D03-EEF0B1507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157FB-78EB-4CE9-9D50-BD6BCA5C2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F9EF6-AB75-4FD4-8249-EA8A3779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1F418-F5E7-4394-82AA-67386C1FE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D128E-7812-45BD-BA38-184220C0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8002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17739-1D9F-44D1-8763-B50519F5F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67FFA-C70A-46C9-A4BB-34B8441AF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905C2-4DB5-4E85-B801-F1E3C7C42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CB0CCC-7267-46C5-B299-E5B789029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D92787-26AE-41E9-9728-B6209CC5A7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7CBF2-4D21-43AC-8CBB-3407E26D6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43609E-578E-4A96-BFF7-931036FC1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98F7A-66DE-4240-8EED-B8020E33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5771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9009A-1779-4173-AD94-AE0B5C075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F4907D-4089-405D-BC99-DD62992CC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57780-6305-4F6F-B187-F6EDF28C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922D77-5E3C-45BB-BC04-BC8DCA96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969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2132C4-D438-4FF0-841F-920E3AC7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C349AD-B499-4D21-8A25-74EEA9EE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C474F-EEDE-46CD-8138-D44B139C4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8580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1641A-C05B-4A13-A9EF-EA1FB5C83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27A8F-4326-49D0-BD92-69D627C81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B547F-43AE-477A-B1C6-01BF9B492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59AF-9A71-422C-BB1E-4EE0490E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1A84A-63C1-4036-BA64-276D9632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02C9B-A1FC-4864-8A8D-2BE2A6F9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7169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436E-F159-4B2F-B10F-0C75128CD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880781-413D-446E-8915-F1676785A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028048-B2DB-4212-AAFE-0B5E79320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E668E-2503-4AF7-A7EE-F356657A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5D0C3-70D6-47A9-A87C-270CB8B6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167A7-B78C-49A1-B22B-17E23475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5201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0074D-FBFA-433F-A704-3D04B35E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DD21D-F9C2-4154-9898-849B326AA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749DE-1ADD-43FF-8FC1-32BF88CD8E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26BF3-3D02-46C3-A4EE-02F4E1A8445A}" type="datetimeFigureOut">
              <a:rPr lang="en-FI" smtClean="0"/>
              <a:t>07/09/2021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CA194-18CB-4FC5-9B03-F186375A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259DE-5176-47F1-9519-EA911913D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641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941FE3-D30E-4590-A1AF-1CB0ECA94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87719"/>
          </a:xfrm>
        </p:spPr>
        <p:txBody>
          <a:bodyPr>
            <a:normAutofit/>
          </a:bodyPr>
          <a:lstStyle/>
          <a:p>
            <a:pPr algn="ctr"/>
            <a:r>
              <a:rPr lang="fi-FI" sz="3000" dirty="0">
                <a:latin typeface="Arial Black" panose="020B0A04020102020204" pitchFamily="34" charset="0"/>
              </a:rPr>
              <a:t>Kirjoita oivalluksesi tähän</a:t>
            </a:r>
            <a:endParaRPr lang="en-FI" sz="3000" dirty="0">
              <a:latin typeface="Arial Black" panose="020B0A04020102020204" pitchFamily="34" charset="0"/>
            </a:endParaRPr>
          </a:p>
        </p:txBody>
      </p:sp>
      <p:pic>
        <p:nvPicPr>
          <p:cNvPr id="11" name="Content Placeholder 10" descr="A person wearing a garment&#10;&#10;Description automatically generated with medium confidence">
            <a:extLst>
              <a:ext uri="{FF2B5EF4-FFF2-40B4-BE49-F238E27FC236}">
                <a16:creationId xmlns:a16="http://schemas.microsoft.com/office/drawing/2014/main" id="{042A210D-56E7-4C27-80E3-7077BC900C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8"/>
          <a:stretch/>
        </p:blipFill>
        <p:spPr>
          <a:xfrm>
            <a:off x="0" y="2693061"/>
            <a:ext cx="4597166" cy="4164939"/>
          </a:xfr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5545E224-9A7D-41A4-8A49-39F54B566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07377" y="5701005"/>
            <a:ext cx="2581620" cy="95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erson&#10;&#10;Description automatically generated">
            <a:extLst>
              <a:ext uri="{FF2B5EF4-FFF2-40B4-BE49-F238E27FC236}">
                <a16:creationId xmlns:a16="http://schemas.microsoft.com/office/drawing/2014/main" id="{5E5CB1A3-A07F-4933-B53F-3C2483BBFF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2506662"/>
            <a:ext cx="5900119" cy="4351338"/>
          </a:xfrm>
          <a:prstGeom prst="rect">
            <a:avLst/>
          </a:prstGeom>
        </p:spPr>
      </p:pic>
      <p:sp>
        <p:nvSpPr>
          <p:cNvPr id="12" name="Title 3">
            <a:extLst>
              <a:ext uri="{FF2B5EF4-FFF2-40B4-BE49-F238E27FC236}">
                <a16:creationId xmlns:a16="http://schemas.microsoft.com/office/drawing/2014/main" id="{44CDC200-A81E-42E0-9A6D-234A6B858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1922" y="365125"/>
            <a:ext cx="8551877" cy="5087719"/>
          </a:xfrm>
        </p:spPr>
        <p:txBody>
          <a:bodyPr>
            <a:normAutofit/>
          </a:bodyPr>
          <a:lstStyle/>
          <a:p>
            <a:pPr algn="ctr"/>
            <a:r>
              <a:rPr lang="fi-FI" sz="3000" dirty="0">
                <a:latin typeface="Arial Black" panose="020B0A04020102020204" pitchFamily="34" charset="0"/>
              </a:rPr>
              <a:t>Kirjoita oivalluksesi tähän</a:t>
            </a:r>
            <a:endParaRPr lang="en-FI" sz="3000" dirty="0">
              <a:latin typeface="Arial Black" panose="020B0A04020102020204" pitchFamily="34" charset="0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196DDC1C-6664-4987-8BB4-3677C4B86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07377" y="5701005"/>
            <a:ext cx="2581620" cy="95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7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person singing into a microphone&#10;&#10;Description automatically generated">
            <a:extLst>
              <a:ext uri="{FF2B5EF4-FFF2-40B4-BE49-F238E27FC236}">
                <a16:creationId xmlns:a16="http://schemas.microsoft.com/office/drawing/2014/main" id="{68647949-2242-4D1B-BECA-76D3E81F7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454" y="2206305"/>
            <a:ext cx="3505529" cy="4844642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F985874F-CEA9-4771-A616-8F968FBF4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094" y="365125"/>
            <a:ext cx="8073705" cy="5087719"/>
          </a:xfrm>
        </p:spPr>
        <p:txBody>
          <a:bodyPr>
            <a:normAutofit/>
          </a:bodyPr>
          <a:lstStyle/>
          <a:p>
            <a:pPr algn="ctr"/>
            <a:r>
              <a:rPr lang="fi-FI" sz="3000" dirty="0">
                <a:latin typeface="Arial Black" panose="020B0A04020102020204" pitchFamily="34" charset="0"/>
              </a:rPr>
              <a:t>Kirjoita oivalluksesi tähän</a:t>
            </a:r>
            <a:endParaRPr lang="en-FI" sz="3000" dirty="0">
              <a:latin typeface="Arial Black" panose="020B0A04020102020204" pitchFamily="34" charset="0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871A7E0-F34A-45BA-A5CF-C2A095B200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07377" y="5701005"/>
            <a:ext cx="2581620" cy="95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0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Yleisasiakirja" ma:contentTypeID="0x01010009B064D253C0234B96565FEBDE0EB1AE01001BB45D5A139E50418EE25C3FAE404B02" ma:contentTypeVersion="1" ma:contentTypeDescription="" ma:contentTypeScope="" ma:versionID="b2157367987b58c39ea9dced55b898d2">
  <xsd:schema xmlns:xsd="http://www.w3.org/2001/XMLSchema" xmlns:xs="http://www.w3.org/2001/XMLSchema" xmlns:p="http://schemas.microsoft.com/office/2006/metadata/properties" xmlns:ns3="59df146f-7ddd-4b8c-ad0a-b36f0bde1af8" xmlns:ns4="b3482ef4-95fb-428f-9b80-8291477d056d" xmlns:ns5="0a3d3510-5864-46d9-99f3-ff9cf64766bd" targetNamespace="http://schemas.microsoft.com/office/2006/metadata/properties" ma:root="true" ma:fieldsID="50b965b746e983ecf38be410a40a08a7" ns3:_="" ns4:_="" ns5:_="">
    <xsd:import namespace="59df146f-7ddd-4b8c-ad0a-b36f0bde1af8"/>
    <xsd:import namespace="b3482ef4-95fb-428f-9b80-8291477d056d"/>
    <xsd:import namespace="0a3d3510-5864-46d9-99f3-ff9cf64766bd"/>
    <xsd:element name="properties">
      <xsd:complexType>
        <xsd:sequence>
          <xsd:element name="documentManagement">
            <xsd:complexType>
              <xsd:all>
                <xsd:element ref="ns3:Yksikkö" minOccurs="0"/>
                <xsd:element ref="ns3:Päivämäärä" minOccurs="0"/>
                <xsd:element ref="ns3:Turvaluokka" minOccurs="0"/>
                <xsd:element ref="ns3:Asiakirjan_x0020_kieli" minOccurs="0"/>
                <xsd:element ref="ns3:Asiakirjatyyppi" minOccurs="0"/>
                <xsd:element ref="ns3:Täydenne" minOccurs="0"/>
                <xsd:element ref="ns3:Hyväksyjä" minOccurs="0"/>
                <xsd:element ref="ns3:Hyväksymisaika" minOccurs="0"/>
                <xsd:element ref="ns3:Asiatunnus" minOccurs="0"/>
                <xsd:element ref="ns3:Arkistointitila" minOccurs="0"/>
                <xsd:element ref="ns3:Luonne" minOccurs="0"/>
                <xsd:element ref="ns3:Liite" minOccurs="0"/>
                <xsd:element ref="ns3:Numero" minOccurs="0"/>
                <xsd:element ref="ns3:Pääasiakirja" minOccurs="0"/>
                <xsd:element ref="ns3:Paperisen_x0020_asiakirjan_x0020_sijoituspaikka" minOccurs="0"/>
                <xsd:element ref="ns3:Muun_x0020_tallennemuodon_x0020_sijoituspaikka" minOccurs="0"/>
                <xsd:element ref="ns3:Voimassaolo_x0020_päättyy" minOccurs="0"/>
                <xsd:element ref="ns3:appendixhidden" minOccurs="0"/>
                <xsd:element ref="ns3:datehidden" minOccurs="0"/>
                <xsd:element ref="ns3:documenttypehidden" minOccurs="0"/>
                <xsd:element ref="ns3:naturehidden" minOccurs="0"/>
                <xsd:element ref="ns3:organizationhidden" minOccurs="0"/>
                <xsd:element ref="ns3:securityclasshidden" minOccurs="0"/>
                <xsd:element ref="ns4:Toimintalohko" minOccurs="0"/>
                <xsd:element ref="ns5:m1b612f04ed641ef84700b625686da1a" minOccurs="0"/>
                <xsd:element ref="ns5:TaxCatchAll" minOccurs="0"/>
                <xsd:element ref="ns5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f146f-7ddd-4b8c-ad0a-b36f0bde1af8" elementFormDefault="qualified">
    <xsd:import namespace="http://schemas.microsoft.com/office/2006/documentManagement/types"/>
    <xsd:import namespace="http://schemas.microsoft.com/office/infopath/2007/PartnerControls"/>
    <xsd:element name="Yksikkö" ma:index="3" nillable="true" ma:displayName="Yksikkö" ma:default="Demokratia ja osallisuus" ma:internalName="Yksikk_x00f6_">
      <xsd:simpleType>
        <xsd:restriction base="dms:Text">
          <xsd:maxLength value="255"/>
        </xsd:restriction>
      </xsd:simpleType>
    </xsd:element>
    <xsd:element name="Päivämäärä" ma:index="4" nillable="true" ma:displayName="Päivämäärä" ma:format="DateOnly" ma:internalName="P_x00e4_iv_x00e4_m_x00e4__x00e4_r_x00e4_">
      <xsd:simpleType>
        <xsd:restriction base="dms:DateTime"/>
      </xsd:simpleType>
    </xsd:element>
    <xsd:element name="Turvaluokka" ma:index="5" nillable="true" ma:displayName="Turvaluokka" ma:default="Sisäinen" ma:format="Dropdown" ma:internalName="Turvaluokka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Asiakirjan_x0020_kieli" ma:index="6" nillable="true" ma:displayName="Asiakirjan kieli" ma:default="suomi" ma:format="Dropdown" ma:internalName="Asiakirjan_x0020_kieli">
      <xsd:simpleType>
        <xsd:restriction base="dms:Choice">
          <xsd:enumeration value="suomi"/>
          <xsd:enumeration value="englanti"/>
          <xsd:enumeration value="ruotsi"/>
          <xsd:enumeration value="venäjä"/>
          <xsd:enumeration value="muu"/>
        </xsd:restriction>
      </xsd:simpleType>
    </xsd:element>
    <xsd:element name="Asiakirjatyyppi" ma:index="7" nillable="true" ma:displayName="Asiakirjatyyppi" ma:format="Dropdown" ma:internalName="Asiakirjatyyppi">
      <xsd:simpleType>
        <xsd:union memberTypes="dms:Text">
          <xsd:simpleType>
            <xsd:restriction base="dms:Choice">
              <xsd:enumeration value="Esite"/>
              <xsd:enumeration value="Esitelmä"/>
              <xsd:enumeration value="Kiertosaate"/>
              <xsd:enumeration value="Kirje"/>
              <xsd:enumeration value="Liite"/>
              <xsd:enumeration value="Luettelo"/>
              <xsd:enumeration value="Muistio"/>
              <xsd:enumeration value="Ohje"/>
              <xsd:enumeration value="Pöytäkirja"/>
              <xsd:enumeration value="Raportti"/>
              <xsd:enumeration value="Sopimus"/>
              <xsd:enumeration value="Suunnitelma"/>
              <xsd:enumeration value="Tiedote"/>
              <xsd:enumeration value="Valtakirja"/>
            </xsd:restriction>
          </xsd:simpleType>
        </xsd:union>
      </xsd:simpleType>
    </xsd:element>
    <xsd:element name="Täydenne" ma:index="8" nillable="true" ma:displayName="Täydenne" ma:internalName="T_x00e4_ydenne">
      <xsd:simpleType>
        <xsd:restriction base="dms:Text">
          <xsd:maxLength value="255"/>
        </xsd:restriction>
      </xsd:simpleType>
    </xsd:element>
    <xsd:element name="Hyväksyjä" ma:index="9" nillable="true" ma:displayName="Hyväksyjä" ma:internalName="Hyv_x00e4_ksyj_x00e4_">
      <xsd:simpleType>
        <xsd:restriction base="dms:Text"/>
      </xsd:simpleType>
    </xsd:element>
    <xsd:element name="Hyväksymisaika" ma:index="10" nillable="true" ma:displayName="Hyväksymisaika" ma:format="DateOnly" ma:internalName="Hyv_x00e4_ksymisaika">
      <xsd:simpleType>
        <xsd:restriction base="dms:DateTime"/>
      </xsd:simpleType>
    </xsd:element>
    <xsd:element name="Asiatunnus" ma:index="11" nillable="true" ma:displayName="Asiatunnus" ma:internalName="Asiatunnus">
      <xsd:simpleType>
        <xsd:restriction base="dms:Text">
          <xsd:maxLength value="255"/>
        </xsd:restriction>
      </xsd:simpleType>
    </xsd:element>
    <xsd:element name="Arkistointitila" ma:index="12" nillable="true" ma:displayName="Arkistointitila" ma:format="Dropdown" ma:internalName="Arkistointitila">
      <xsd:simpleType>
        <xsd:restriction base="dms:Choice">
          <xsd:enumeration value="Luonnos"/>
          <xsd:enumeration value="Ei arkistoida"/>
          <xsd:enumeration value="Sisältöhaku"/>
          <xsd:enumeration value="Esittelyvalmis"/>
          <xsd:enumeration value="Arkistointivalmis"/>
        </xsd:restriction>
      </xsd:simpleType>
    </xsd:element>
    <xsd:element name="Luonne" ma:index="13" nillable="true" ma:displayName="Luonne" ma:default="Normaali" ma:format="Dropdown" ma:internalName="Luonne">
      <xsd:simpleType>
        <xsd:restriction base="dms:Choice">
          <xsd:enumeration value="Normaali"/>
          <xsd:enumeration value="Kiireellinen"/>
        </xsd:restriction>
      </xsd:simpleType>
    </xsd:element>
    <xsd:element name="Liite" ma:index="15" nillable="true" ma:displayName="Liite" ma:internalName="Liite">
      <xsd:simpleType>
        <xsd:restriction base="dms:Text">
          <xsd:maxLength value="255"/>
        </xsd:restriction>
      </xsd:simpleType>
    </xsd:element>
    <xsd:element name="Numero" ma:index="16" nillable="true" ma:displayName="Numero" ma:internalName="Numero">
      <xsd:simpleType>
        <xsd:restriction base="dms:Text">
          <xsd:maxLength value="255"/>
        </xsd:restriction>
      </xsd:simpleType>
    </xsd:element>
    <xsd:element name="Pääasiakirja" ma:index="17" nillable="true" ma:displayName="Pääasiakirja" ma:format="Hyperlink" ma:internalName="P_x00e4__x00e4_asiakirja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aperisen_x0020_asiakirjan_x0020_sijoituspaikka" ma:index="18" nillable="true" ma:displayName="Paperisen asiakirjan sijoituspaikka" ma:format="Dropdown" ma:internalName="Paperisen_x0020_asiakirjan_x0020_sijoituspaikka">
      <xsd:simpleType>
        <xsd:union memberTypes="dms:Text">
          <xsd:simpleType>
            <xsd:restriction base="dms:Choice">
              <xsd:enumeration value="Toimitettu arkistonhoitajalle"/>
            </xsd:restriction>
          </xsd:simpleType>
        </xsd:union>
      </xsd:simpleType>
    </xsd:element>
    <xsd:element name="Muun_x0020_tallennemuodon_x0020_sijoituspaikka" ma:index="19" nillable="true" ma:displayName="Muun tallennemuodon sijoituspaikka" ma:format="Dropdown" ma:internalName="Muun_x0020_tallennemuodon_x0020_sijoituspaikka">
      <xsd:simpleType>
        <xsd:union memberTypes="dms:Text">
          <xsd:simpleType>
            <xsd:restriction base="dms:Choice">
              <xsd:enumeration value="Toimitettu arkistonhoitajalle"/>
            </xsd:restriction>
          </xsd:simpleType>
        </xsd:union>
      </xsd:simpleType>
    </xsd:element>
    <xsd:element name="Voimassaolo_x0020_päättyy" ma:index="20" nillable="true" ma:displayName="Voimassaolo päättyy" ma:format="DateTime" ma:internalName="Voimassaolo_x0020_p_x00e4__x00e4_ttyy">
      <xsd:simpleType>
        <xsd:restriction base="dms:DateTime"/>
      </xsd:simpleType>
    </xsd:element>
    <xsd:element name="appendixhidden" ma:index="21" nillable="true" ma:displayName="appendixhidden" ma:hidden="true" ma:internalName="appendixhidden" ma:readOnly="false">
      <xsd:simpleType>
        <xsd:restriction base="dms:Text"/>
      </xsd:simpleType>
    </xsd:element>
    <xsd:element name="datehidden" ma:index="22" nillable="true" ma:displayName="datehidden" ma:default="[today]" ma:format="DateOnly" ma:hidden="true" ma:internalName="datehidden" ma:readOnly="false">
      <xsd:simpleType>
        <xsd:restriction base="dms:DateTime"/>
      </xsd:simpleType>
    </xsd:element>
    <xsd:element name="documenttypehidden" ma:index="23" nillable="true" ma:displayName="documenttypehidden" ma:hidden="true" ma:internalName="documenttypehidden" ma:readOnly="false">
      <xsd:simpleType>
        <xsd:restriction base="dms:Text"/>
      </xsd:simpleType>
    </xsd:element>
    <xsd:element name="naturehidden" ma:index="24" nillable="true" ma:displayName="naturehidden" ma:hidden="true" ma:internalName="naturehidden" ma:readOnly="false">
      <xsd:simpleType>
        <xsd:restriction base="dms:Text"/>
      </xsd:simpleType>
    </xsd:element>
    <xsd:element name="organizationhidden" ma:index="25" nillable="true" ma:displayName="organizationhidden" ma:hidden="true" ma:internalName="organizationhidden" ma:readOnly="false">
      <xsd:simpleType>
        <xsd:restriction base="dms:Text"/>
      </xsd:simpleType>
    </xsd:element>
    <xsd:element name="securityclasshidden" ma:index="26" nillable="true" ma:displayName="securityclasshidden" ma:hidden="true" ma:internalName="securityclasshidde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482ef4-95fb-428f-9b80-8291477d056d" elementFormDefault="qualified">
    <xsd:import namespace="http://schemas.microsoft.com/office/2006/documentManagement/types"/>
    <xsd:import namespace="http://schemas.microsoft.com/office/infopath/2007/PartnerControls"/>
    <xsd:element name="Toimintalohko" ma:index="27" nillable="true" ma:displayName="Kustannuspaikka" ma:default="800" ma:internalName="Toimintalohko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d3510-5864-46d9-99f3-ff9cf64766bd" elementFormDefault="qualified">
    <xsd:import namespace="http://schemas.microsoft.com/office/2006/documentManagement/types"/>
    <xsd:import namespace="http://schemas.microsoft.com/office/infopath/2007/PartnerControls"/>
    <xsd:element name="m1b612f04ed641ef84700b625686da1a" ma:index="35" nillable="true" ma:taxonomy="true" ma:internalName="m1b612f04ed641ef84700b625686da1a" ma:taxonomyFieldName="Arkistointiluokka" ma:displayName="Arkistointiluokka" ma:default="" ma:fieldId="{61b612f0-4ed6-41ef-8470-0b625686da1a}" ma:sspId="0b244f7c-65aa-48fb-9d13-422c763cce83" ma:termSetId="50ef439d-b31d-4a75-805b-f4756a71237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36" nillable="true" ma:displayName="Taxonomy Catch All Column" ma:hidden="true" ma:list="{68b5a09b-6675-41d7-af54-10d1903f0725}" ma:internalName="TaxCatchAll" ma:showField="CatchAllData" ma:web="c1f64af1-7831-4dc6-98c9-360e50d6cd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hidden="true" ma:list="{68b5a09b-6675-41d7-af54-10d1903f0725}" ma:internalName="TaxCatchAllLabel" ma:readOnly="true" ma:showField="CatchAllDataLabel" ma:web="c1f64af1-7831-4dc6-98c9-360e50d6cd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" ma:displayName="Tekijä"/>
        <xsd:element ref="dcterms:created" minOccurs="0" maxOccurs="1"/>
        <xsd:element ref="dc:identifier" minOccurs="0" maxOccurs="1"/>
        <xsd:element name="contentType" minOccurs="0" maxOccurs="1" type="xsd:string" ma:index="29" ma:displayName="Sisältölaji"/>
        <xsd:element ref="dc:title" minOccurs="0" maxOccurs="1" ma:index="1" ma:displayName="Otsikko"/>
        <xsd:element ref="dc:subject" minOccurs="0" maxOccurs="1" ma:index="14" ma:displayName="Aihe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b244f7c-65aa-48fb-9d13-422c763cce83" ContentTypeId="0x01010009B064D253C0234B96565FEBDE0EB1AE01" PreviousValue="false"/>
</file>

<file path=customXml/item3.xml><?xml version="1.0" encoding="utf-8"?>
<?mso-contentType ?>
<ntns:customXsn xmlns:ntns="http://schemas.microsoft.com/office/2006/metadata/customXsn">
  <ntns:xsnLocation>https://sitra2fi.sharepoint.com/sites/contentTypeHub/_cts/Yleisasiakirja/940aed073ecb5c5ccustomXsn.xsn</ntns:xsnLocation>
  <ntns:cached>False</ntns:cached>
  <ntns:openByDefault>False</ntns:openByDefault>
  <ntns:xsnScope>https://sitra2fi.sharepoint.com/sites/contentTypeHub</ntns:xsnScope>
</ntns:customXs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ite xmlns="59df146f-7ddd-4b8c-ad0a-b36f0bde1af8" xsi:nil="true"/>
    <Voimassaolo_x0020_päättyy xmlns="59df146f-7ddd-4b8c-ad0a-b36f0bde1af8" xsi:nil="true"/>
    <datehidden xmlns="59df146f-7ddd-4b8c-ad0a-b36f0bde1af8">2021-08-10T11:21:06+00:00</datehidden>
    <Turvaluokka xmlns="59df146f-7ddd-4b8c-ad0a-b36f0bde1af8">Sisäinen</Turvaluokka>
    <m1b612f04ed641ef84700b625686da1a xmlns="0a3d3510-5864-46d9-99f3-ff9cf64766bd">
      <Terms xmlns="http://schemas.microsoft.com/office/infopath/2007/PartnerControls"/>
    </m1b612f04ed641ef84700b625686da1a>
    <Hyväksymisaika xmlns="59df146f-7ddd-4b8c-ad0a-b36f0bde1af8" xsi:nil="true"/>
    <Toimintalohko xmlns="b3482ef4-95fb-428f-9b80-8291477d056d">800</Toimintalohko>
    <Arkistointitila xmlns="59df146f-7ddd-4b8c-ad0a-b36f0bde1af8" xsi:nil="true"/>
    <Luonne xmlns="59df146f-7ddd-4b8c-ad0a-b36f0bde1af8">Normaali</Luonne>
    <documenttypehidden xmlns="59df146f-7ddd-4b8c-ad0a-b36f0bde1af8" xsi:nil="true"/>
    <Muun_x0020_tallennemuodon_x0020_sijoituspaikka xmlns="59df146f-7ddd-4b8c-ad0a-b36f0bde1af8" xsi:nil="true"/>
    <securityclasshidden xmlns="59df146f-7ddd-4b8c-ad0a-b36f0bde1af8" xsi:nil="true"/>
    <appendixhidden xmlns="59df146f-7ddd-4b8c-ad0a-b36f0bde1af8" xsi:nil="true"/>
    <Yksikkö xmlns="59df146f-7ddd-4b8c-ad0a-b36f0bde1af8">Demokratia ja osallisuus</Yksikkö>
    <Asiakirjan_x0020_kieli xmlns="59df146f-7ddd-4b8c-ad0a-b36f0bde1af8">suomi</Asiakirjan_x0020_kieli>
    <Paperisen_x0020_asiakirjan_x0020_sijoituspaikka xmlns="59df146f-7ddd-4b8c-ad0a-b36f0bde1af8" xsi:nil="true"/>
    <Täydenne xmlns="59df146f-7ddd-4b8c-ad0a-b36f0bde1af8" xsi:nil="true"/>
    <Numero xmlns="59df146f-7ddd-4b8c-ad0a-b36f0bde1af8" xsi:nil="true"/>
    <Pääasiakirja xmlns="59df146f-7ddd-4b8c-ad0a-b36f0bde1af8">
      <Url xsi:nil="true"/>
      <Description xsi:nil="true"/>
    </Pääasiakirja>
    <naturehidden xmlns="59df146f-7ddd-4b8c-ad0a-b36f0bde1af8" xsi:nil="true"/>
    <Asiakirjatyyppi xmlns="59df146f-7ddd-4b8c-ad0a-b36f0bde1af8" xsi:nil="true"/>
    <Hyväksyjä xmlns="59df146f-7ddd-4b8c-ad0a-b36f0bde1af8" xsi:nil="true"/>
    <Päivämäärä xmlns="59df146f-7ddd-4b8c-ad0a-b36f0bde1af8" xsi:nil="true"/>
    <Asiatunnus xmlns="59df146f-7ddd-4b8c-ad0a-b36f0bde1af8" xsi:nil="true"/>
    <TaxCatchAll xmlns="0a3d3510-5864-46d9-99f3-ff9cf64766bd"/>
    <organizationhidden xmlns="59df146f-7ddd-4b8c-ad0a-b36f0bde1af8" xsi:nil="true"/>
  </documentManagement>
</p:properties>
</file>

<file path=customXml/itemProps1.xml><?xml version="1.0" encoding="utf-8"?>
<ds:datastoreItem xmlns:ds="http://schemas.openxmlformats.org/officeDocument/2006/customXml" ds:itemID="{10B2E9AF-3B8D-4499-94B9-0680333FCF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df146f-7ddd-4b8c-ad0a-b36f0bde1af8"/>
    <ds:schemaRef ds:uri="b3482ef4-95fb-428f-9b80-8291477d056d"/>
    <ds:schemaRef ds:uri="0a3d3510-5864-46d9-99f3-ff9cf64766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46D630-6E77-433C-8F3D-A7F4E9692B3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3AD12BBC-5E90-4145-9705-4847CA499DC9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3012F92F-A58C-4523-A24E-06D80D11CC7E}">
  <ds:schemaRefs>
    <ds:schemaRef ds:uri="http://www.w3.org/XML/1998/namespace"/>
    <ds:schemaRef ds:uri="http://purl.org/dc/terms/"/>
    <ds:schemaRef ds:uri="http://schemas.microsoft.com/office/2006/documentManagement/types"/>
    <ds:schemaRef ds:uri="be9fdfbc-1445-4862-9a5a-948c5934d051"/>
    <ds:schemaRef ds:uri="http://schemas.microsoft.com/office/infopath/2007/PartnerControls"/>
    <ds:schemaRef ds:uri="http://purl.org/dc/dcmitype/"/>
    <ds:schemaRef ds:uri="ab028c1a-6d34-4d52-a5e7-0fc37eaa7f28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59df146f-7ddd-4b8c-ad0a-b36f0bde1af8"/>
    <ds:schemaRef ds:uri="0a3d3510-5864-46d9-99f3-ff9cf64766bd"/>
    <ds:schemaRef ds:uri="b3482ef4-95fb-428f-9b80-8291477d056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</Words>
  <Application>Microsoft Office PowerPoint</Application>
  <PresentationFormat>Laajakuva</PresentationFormat>
  <Paragraphs>3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Kirjoita oivalluksesi tähän</vt:lpstr>
      <vt:lpstr>Kirjoita oivalluksesi tähän</vt:lpstr>
      <vt:lpstr>Kirjoita oivalluksesi tähän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Mikko Dufva</dc:creator>
  <cp:lastModifiedBy>Auriola Nelli</cp:lastModifiedBy>
  <cp:revision>3</cp:revision>
  <dcterms:created xsi:type="dcterms:W3CDTF">2021-03-12T14:32:01Z</dcterms:created>
  <dcterms:modified xsi:type="dcterms:W3CDTF">2021-09-07T12:56:16Z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0x01010009B064D253C0234B96565FEBDE0EB1AE01001BB45D5A139E50418EE25C3FAE404B02</vt:lpwstr>
  </property>
  <property fmtid="{D5CDD505-2E9C-101B-9397-08002B2CF9AE}" pid="3" name="Arkistointiluokka">
    <vt:lpwstr/>
  </property>
</Properties>
</file>