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974" r:id="rId6"/>
    <p:sldId id="10405" r:id="rId7"/>
    <p:sldId id="10410" r:id="rId8"/>
    <p:sldId id="10432" r:id="rId9"/>
    <p:sldId id="10389" r:id="rId10"/>
    <p:sldId id="10434" r:id="rId11"/>
    <p:sldId id="10435" r:id="rId12"/>
    <p:sldId id="10436" r:id="rId13"/>
    <p:sldId id="10439" r:id="rId14"/>
    <p:sldId id="10437" r:id="rId1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A6E28-9420-7E00-43FA-08FC1E102628}" v="185" dt="2021-12-17T06:45:16.101"/>
    <p1510:client id="{95BEEDC6-39BB-4C32-AABB-CFF912C4093D}" v="1" dt="2021-12-07T10:05:10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68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fva Mikko" userId="2521b4f6-dcc2-47ea-bb18-d329a3472a99" providerId="ADAL" clId="{95BEEDC6-39BB-4C32-AABB-CFF912C4093D}"/>
    <pc:docChg chg="custSel modSld">
      <pc:chgData name="Dufva Mikko" userId="2521b4f6-dcc2-47ea-bb18-d329a3472a99" providerId="ADAL" clId="{95BEEDC6-39BB-4C32-AABB-CFF912C4093D}" dt="2021-12-15T05:26:24.282" v="9" actId="368"/>
      <pc:docMkLst>
        <pc:docMk/>
      </pc:docMkLst>
      <pc:sldChg chg="modNotes">
        <pc:chgData name="Dufva Mikko" userId="2521b4f6-dcc2-47ea-bb18-d329a3472a99" providerId="ADAL" clId="{95BEEDC6-39BB-4C32-AABB-CFF912C4093D}" dt="2021-12-15T05:26:24.226" v="1" actId="368"/>
        <pc:sldMkLst>
          <pc:docMk/>
          <pc:sldMk cId="529940567" sldId="2974"/>
        </pc:sldMkLst>
      </pc:sldChg>
      <pc:sldChg chg="modNotes">
        <pc:chgData name="Dufva Mikko" userId="2521b4f6-dcc2-47ea-bb18-d329a3472a99" providerId="ADAL" clId="{95BEEDC6-39BB-4C32-AABB-CFF912C4093D}" dt="2021-12-15T05:26:24.238" v="3" actId="368"/>
        <pc:sldMkLst>
          <pc:docMk/>
          <pc:sldMk cId="3279759383" sldId="10405"/>
        </pc:sldMkLst>
      </pc:sldChg>
      <pc:sldChg chg="modNotes">
        <pc:chgData name="Dufva Mikko" userId="2521b4f6-dcc2-47ea-bb18-d329a3472a99" providerId="ADAL" clId="{95BEEDC6-39BB-4C32-AABB-CFF912C4093D}" dt="2021-12-15T05:26:24.257" v="5" actId="368"/>
        <pc:sldMkLst>
          <pc:docMk/>
          <pc:sldMk cId="2140597347" sldId="10434"/>
        </pc:sldMkLst>
      </pc:sldChg>
      <pc:sldChg chg="modNotes">
        <pc:chgData name="Dufva Mikko" userId="2521b4f6-dcc2-47ea-bb18-d329a3472a99" providerId="ADAL" clId="{95BEEDC6-39BB-4C32-AABB-CFF912C4093D}" dt="2021-12-15T05:26:24.268" v="7" actId="368"/>
        <pc:sldMkLst>
          <pc:docMk/>
          <pc:sldMk cId="132892962" sldId="10435"/>
        </pc:sldMkLst>
      </pc:sldChg>
      <pc:sldChg chg="modNotes">
        <pc:chgData name="Dufva Mikko" userId="2521b4f6-dcc2-47ea-bb18-d329a3472a99" providerId="ADAL" clId="{95BEEDC6-39BB-4C32-AABB-CFF912C4093D}" dt="2021-12-15T05:26:24.282" v="9" actId="368"/>
        <pc:sldMkLst>
          <pc:docMk/>
          <pc:sldMk cId="2954134916" sldId="10436"/>
        </pc:sldMkLst>
      </pc:sldChg>
    </pc:docChg>
  </pc:docChgLst>
  <pc:docChgLst>
    <pc:chgData name="Solovjew-Wartiovaara Anna" userId="S::anna.solovjew-wartiovaara@sitra.fi::544f24ba-89f0-40d3-9c4a-7c2ac6a09b05" providerId="AD" clId="Web-{3F3A6E28-9420-7E00-43FA-08FC1E102628}"/>
    <pc:docChg chg="addSld delSld modSld sldOrd">
      <pc:chgData name="Solovjew-Wartiovaara Anna" userId="S::anna.solovjew-wartiovaara@sitra.fi::544f24ba-89f0-40d3-9c4a-7c2ac6a09b05" providerId="AD" clId="Web-{3F3A6E28-9420-7E00-43FA-08FC1E102628}" dt="2021-12-17T06:45:16.101" v="171"/>
      <pc:docMkLst>
        <pc:docMk/>
      </pc:docMkLst>
      <pc:sldChg chg="addSp delSp modSp new">
        <pc:chgData name="Solovjew-Wartiovaara Anna" userId="S::anna.solovjew-wartiovaara@sitra.fi::544f24ba-89f0-40d3-9c4a-7c2ac6a09b05" providerId="AD" clId="Web-{3F3A6E28-9420-7E00-43FA-08FC1E102628}" dt="2021-12-17T06:45:16.101" v="171"/>
        <pc:sldMkLst>
          <pc:docMk/>
          <pc:sldMk cId="918268749" sldId="10437"/>
        </pc:sldMkLst>
        <pc:spChg chg="del mod">
          <ac:chgData name="Solovjew-Wartiovaara Anna" userId="S::anna.solovjew-wartiovaara@sitra.fi::544f24ba-89f0-40d3-9c4a-7c2ac6a09b05" providerId="AD" clId="Web-{3F3A6E28-9420-7E00-43FA-08FC1E102628}" dt="2021-12-17T06:42:13.238" v="88"/>
          <ac:spMkLst>
            <pc:docMk/>
            <pc:sldMk cId="918268749" sldId="10437"/>
            <ac:spMk id="2" creationId="{73C6E808-8D74-47FC-BCD8-6FE3043B8249}"/>
          </ac:spMkLst>
        </pc:spChg>
        <pc:spChg chg="del mod">
          <ac:chgData name="Solovjew-Wartiovaara Anna" userId="S::anna.solovjew-wartiovaara@sitra.fi::544f24ba-89f0-40d3-9c4a-7c2ac6a09b05" providerId="AD" clId="Web-{3F3A6E28-9420-7E00-43FA-08FC1E102628}" dt="2021-12-17T06:42:30.051" v="94"/>
          <ac:spMkLst>
            <pc:docMk/>
            <pc:sldMk cId="918268749" sldId="10437"/>
            <ac:spMk id="3" creationId="{1465E6BD-F9D9-4172-9074-9713B50578C9}"/>
          </ac:spMkLst>
        </pc:spChg>
        <pc:spChg chg="add del">
          <ac:chgData name="Solovjew-Wartiovaara Anna" userId="S::anna.solovjew-wartiovaara@sitra.fi::544f24ba-89f0-40d3-9c4a-7c2ac6a09b05" providerId="AD" clId="Web-{3F3A6E28-9420-7E00-43FA-08FC1E102628}" dt="2021-12-17T06:41:29.362" v="73"/>
          <ac:spMkLst>
            <pc:docMk/>
            <pc:sldMk cId="918268749" sldId="10437"/>
            <ac:spMk id="5" creationId="{E55B7765-33E7-4FD1-B471-932D7FF68627}"/>
          </ac:spMkLst>
        </pc:spChg>
        <pc:spChg chg="add mod">
          <ac:chgData name="Solovjew-Wartiovaara Anna" userId="S::anna.solovjew-wartiovaara@sitra.fi::544f24ba-89f0-40d3-9c4a-7c2ac6a09b05" providerId="AD" clId="Web-{3F3A6E28-9420-7E00-43FA-08FC1E102628}" dt="2021-12-17T06:42:19.644" v="90" actId="1076"/>
          <ac:spMkLst>
            <pc:docMk/>
            <pc:sldMk cId="918268749" sldId="10437"/>
            <ac:spMk id="6" creationId="{A626206A-CA77-47E1-90C3-F8E1E1F35C14}"/>
          </ac:spMkLst>
        </pc:spChg>
        <pc:spChg chg="add del mod">
          <ac:chgData name="Solovjew-Wartiovaara Anna" userId="S::anna.solovjew-wartiovaara@sitra.fi::544f24ba-89f0-40d3-9c4a-7c2ac6a09b05" providerId="AD" clId="Web-{3F3A6E28-9420-7E00-43FA-08FC1E102628}" dt="2021-12-17T06:45:16.101" v="171"/>
          <ac:spMkLst>
            <pc:docMk/>
            <pc:sldMk cId="918268749" sldId="10437"/>
            <ac:spMk id="8" creationId="{658FB6BB-0A58-4DFD-A9C1-D018C85D45F0}"/>
          </ac:spMkLst>
        </pc:spChg>
        <pc:picChg chg="add mod">
          <ac:chgData name="Solovjew-Wartiovaara Anna" userId="S::anna.solovjew-wartiovaara@sitra.fi::544f24ba-89f0-40d3-9c4a-7c2ac6a09b05" providerId="AD" clId="Web-{3F3A6E28-9420-7E00-43FA-08FC1E102628}" dt="2021-12-17T06:42:24.879" v="91" actId="1076"/>
          <ac:picMkLst>
            <pc:docMk/>
            <pc:sldMk cId="918268749" sldId="10437"/>
            <ac:picMk id="4" creationId="{1CD626F3-EEC4-4731-B0AC-8C7D2CA83F78}"/>
          </ac:picMkLst>
        </pc:picChg>
        <pc:picChg chg="add">
          <ac:chgData name="Solovjew-Wartiovaara Anna" userId="S::anna.solovjew-wartiovaara@sitra.fi::544f24ba-89f0-40d3-9c4a-7c2ac6a09b05" providerId="AD" clId="Web-{3F3A6E28-9420-7E00-43FA-08FC1E102628}" dt="2021-12-17T06:44:35.038" v="163"/>
          <ac:picMkLst>
            <pc:docMk/>
            <pc:sldMk cId="918268749" sldId="10437"/>
            <ac:picMk id="7" creationId="{89A468BF-816A-4E7E-BC70-146FEBE71F0E}"/>
          </ac:picMkLst>
        </pc:picChg>
      </pc:sldChg>
      <pc:sldChg chg="addSp delSp modSp new del mod ord modClrScheme chgLayout">
        <pc:chgData name="Solovjew-Wartiovaara Anna" userId="S::anna.solovjew-wartiovaara@sitra.fi::544f24ba-89f0-40d3-9c4a-7c2ac6a09b05" providerId="AD" clId="Web-{3F3A6E28-9420-7E00-43FA-08FC1E102628}" dt="2021-12-17T06:40:31.579" v="64"/>
        <pc:sldMkLst>
          <pc:docMk/>
          <pc:sldMk cId="3014059552" sldId="10438"/>
        </pc:sldMkLst>
        <pc:spChg chg="mod">
          <ac:chgData name="Solovjew-Wartiovaara Anna" userId="S::anna.solovjew-wartiovaara@sitra.fi::544f24ba-89f0-40d3-9c4a-7c2ac6a09b05" providerId="AD" clId="Web-{3F3A6E28-9420-7E00-43FA-08FC1E102628}" dt="2021-12-17T06:32:36.725" v="17"/>
          <ac:spMkLst>
            <pc:docMk/>
            <pc:sldMk cId="3014059552" sldId="10438"/>
            <ac:spMk id="2" creationId="{610DC959-E696-4513-AB19-59B27F216A46}"/>
          </ac:spMkLst>
        </pc:spChg>
        <pc:spChg chg="add del">
          <ac:chgData name="Solovjew-Wartiovaara Anna" userId="S::anna.solovjew-wartiovaara@sitra.fi::544f24ba-89f0-40d3-9c4a-7c2ac6a09b05" providerId="AD" clId="Web-{3F3A6E28-9420-7E00-43FA-08FC1E102628}" dt="2021-12-17T06:32:36.725" v="17"/>
          <ac:spMkLst>
            <pc:docMk/>
            <pc:sldMk cId="3014059552" sldId="10438"/>
            <ac:spMk id="3" creationId="{2BA389E9-31AF-41DC-8BB4-529BF9218080}"/>
          </ac:spMkLst>
        </pc:spChg>
        <pc:spChg chg="add mod">
          <ac:chgData name="Solovjew-Wartiovaara Anna" userId="S::anna.solovjew-wartiovaara@sitra.fi::544f24ba-89f0-40d3-9c4a-7c2ac6a09b05" providerId="AD" clId="Web-{3F3A6E28-9420-7E00-43FA-08FC1E102628}" dt="2021-12-17T06:37:19.294" v="24" actId="20577"/>
          <ac:spMkLst>
            <pc:docMk/>
            <pc:sldMk cId="3014059552" sldId="10438"/>
            <ac:spMk id="5" creationId="{9213E584-02A4-46C1-A3C0-EA41162D20F1}"/>
          </ac:spMkLst>
        </pc:spChg>
        <pc:spChg chg="add del mod">
          <ac:chgData name="Solovjew-Wartiovaara Anna" userId="S::anna.solovjew-wartiovaara@sitra.fi::544f24ba-89f0-40d3-9c4a-7c2ac6a09b05" providerId="AD" clId="Web-{3F3A6E28-9420-7E00-43FA-08FC1E102628}" dt="2021-12-17T06:32:36.725" v="16"/>
          <ac:spMkLst>
            <pc:docMk/>
            <pc:sldMk cId="3014059552" sldId="10438"/>
            <ac:spMk id="8" creationId="{CC9A24D0-F4D4-44E5-9F30-1E5AF0949B8F}"/>
          </ac:spMkLst>
        </pc:spChg>
      </pc:sldChg>
      <pc:sldChg chg="addSp delSp modSp add replId">
        <pc:chgData name="Solovjew-Wartiovaara Anna" userId="S::anna.solovjew-wartiovaara@sitra.fi::544f24ba-89f0-40d3-9c4a-7c2ac6a09b05" providerId="AD" clId="Web-{3F3A6E28-9420-7E00-43FA-08FC1E102628}" dt="2021-12-17T06:44:20.928" v="162" actId="20577"/>
        <pc:sldMkLst>
          <pc:docMk/>
          <pc:sldMk cId="658015281" sldId="10439"/>
        </pc:sldMkLst>
        <pc:spChg chg="mod">
          <ac:chgData name="Solovjew-Wartiovaara Anna" userId="S::anna.solovjew-wartiovaara@sitra.fi::544f24ba-89f0-40d3-9c4a-7c2ac6a09b05" providerId="AD" clId="Web-{3F3A6E28-9420-7E00-43FA-08FC1E102628}" dt="2021-12-17T06:38:07.295" v="36" actId="20577"/>
          <ac:spMkLst>
            <pc:docMk/>
            <pc:sldMk cId="658015281" sldId="10439"/>
            <ac:spMk id="2" creationId="{797B244B-0A52-401C-936C-73ED0DDD5F5F}"/>
          </ac:spMkLst>
        </pc:spChg>
        <pc:spChg chg="mod">
          <ac:chgData name="Solovjew-Wartiovaara Anna" userId="S::anna.solovjew-wartiovaara@sitra.fi::544f24ba-89f0-40d3-9c4a-7c2ac6a09b05" providerId="AD" clId="Web-{3F3A6E28-9420-7E00-43FA-08FC1E102628}" dt="2021-12-17T06:44:20.928" v="162" actId="20577"/>
          <ac:spMkLst>
            <pc:docMk/>
            <pc:sldMk cId="658015281" sldId="10439"/>
            <ac:spMk id="6" creationId="{E2835E18-8A1B-42DA-9CA4-C7885942E299}"/>
          </ac:spMkLst>
        </pc:spChg>
        <pc:grpChg chg="del">
          <ac:chgData name="Solovjew-Wartiovaara Anna" userId="S::anna.solovjew-wartiovaara@sitra.fi::544f24ba-89f0-40d3-9c4a-7c2ac6a09b05" providerId="AD" clId="Web-{3F3A6E28-9420-7E00-43FA-08FC1E102628}" dt="2021-12-17T06:38:42.280" v="40"/>
          <ac:grpSpMkLst>
            <pc:docMk/>
            <pc:sldMk cId="658015281" sldId="10439"/>
            <ac:grpSpMk id="3" creationId="{646D4FE9-5EDE-48B2-A3DA-752477EA86D7}"/>
          </ac:grpSpMkLst>
        </pc:grpChg>
        <pc:picChg chg="add mod">
          <ac:chgData name="Solovjew-Wartiovaara Anna" userId="S::anna.solovjew-wartiovaara@sitra.fi::544f24ba-89f0-40d3-9c4a-7c2ac6a09b05" providerId="AD" clId="Web-{3F3A6E28-9420-7E00-43FA-08FC1E102628}" dt="2021-12-17T06:39:15.249" v="47" actId="1076"/>
          <ac:picMkLst>
            <pc:docMk/>
            <pc:sldMk cId="658015281" sldId="10439"/>
            <ac:picMk id="4" creationId="{77E540C7-A3CB-4078-9BC6-004D32832C4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6949A-49BA-49CE-81A7-6DA9AE1CB2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FI"/>
        </a:p>
      </dgm:t>
    </dgm:pt>
    <dgm:pt modelId="{58CE691A-E05D-425D-B200-2161F8EEFD11}">
      <dgm:prSet/>
      <dgm:spPr>
        <a:solidFill>
          <a:schemeClr val="accent3"/>
        </a:solidFill>
      </dgm:spPr>
      <dgm:t>
        <a:bodyPr anchor="ctr"/>
        <a:lstStyle/>
        <a:p>
          <a:pPr algn="ctr">
            <a:buNone/>
          </a:pPr>
          <a:r>
            <a:rPr lang="fi-FI" b="0" i="0">
              <a:solidFill>
                <a:schemeClr val="bg1"/>
              </a:solidFill>
              <a:latin typeface="+mj-lt"/>
            </a:rPr>
            <a:t>Tabut</a:t>
          </a:r>
          <a:endParaRPr lang="en-FI">
            <a:solidFill>
              <a:schemeClr val="bg1"/>
            </a:solidFill>
            <a:latin typeface="+mj-lt"/>
          </a:endParaRPr>
        </a:p>
      </dgm:t>
    </dgm:pt>
    <dgm:pt modelId="{3B17CEF9-CD9D-465E-8E6D-94DDA686374D}" type="parTrans" cxnId="{26AC7199-CB5B-4187-93A9-220C74CE455B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5E73351C-C4F3-4E1C-A421-2B30B86145BC}" type="sibTrans" cxnId="{26AC7199-CB5B-4187-93A9-220C74CE455B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E78A3B2C-91A1-45EA-A13F-913DA8E55954}">
      <dgm:prSet/>
      <dgm:spPr>
        <a:solidFill>
          <a:schemeClr val="accent3"/>
        </a:solidFill>
      </dgm:spPr>
      <dgm:t>
        <a:bodyPr anchor="ctr"/>
        <a:lstStyle/>
        <a:p>
          <a:pPr algn="ctr">
            <a:buNone/>
          </a:pPr>
          <a:r>
            <a:rPr lang="fi-FI" b="0" i="0">
              <a:solidFill>
                <a:schemeClr val="bg1"/>
              </a:solidFill>
              <a:latin typeface="+mn-lt"/>
            </a:rPr>
            <a:t>Mikä on kiellettyä? Mistä ei osata luopua? Mikä on vaikeaa ja miksi?</a:t>
          </a:r>
          <a:endParaRPr lang="en-FI">
            <a:solidFill>
              <a:schemeClr val="bg1"/>
            </a:solidFill>
            <a:latin typeface="+mn-lt"/>
          </a:endParaRPr>
        </a:p>
      </dgm:t>
    </dgm:pt>
    <dgm:pt modelId="{9A682D7A-2DFE-4525-A108-3D73E1A86945}" type="parTrans" cxnId="{6466B474-E2C8-45D6-8DE3-6AB1788B7BD3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B8B9EB71-F3B6-4F3F-989E-A0C545761843}" type="sibTrans" cxnId="{6466B474-E2C8-45D6-8DE3-6AB1788B7BD3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1BAA355B-2E38-4C97-BA60-1E3524A93036}">
      <dgm:prSet/>
      <dgm:spPr>
        <a:solidFill>
          <a:schemeClr val="accent5"/>
        </a:solidFill>
      </dgm:spPr>
      <dgm:t>
        <a:bodyPr anchor="ctr"/>
        <a:lstStyle/>
        <a:p>
          <a:pPr algn="ctr">
            <a:buNone/>
          </a:pPr>
          <a:r>
            <a:rPr lang="fi-FI" b="0" i="0">
              <a:solidFill>
                <a:schemeClr val="tx1"/>
              </a:solidFill>
              <a:latin typeface="+mj-lt"/>
            </a:rPr>
            <a:t>Tuttujen asioiden uudet piirteet</a:t>
          </a:r>
          <a:endParaRPr lang="en-FI">
            <a:solidFill>
              <a:schemeClr val="tx1"/>
            </a:solidFill>
            <a:latin typeface="+mj-lt"/>
          </a:endParaRPr>
        </a:p>
      </dgm:t>
    </dgm:pt>
    <dgm:pt modelId="{93E4F27A-49FE-4291-B7CC-B3C593FF10EF}" type="parTrans" cxnId="{5F68D64E-87C8-4459-BE68-16AF1B37880E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E618564E-9E84-421B-BE44-B823D452CCE2}" type="sibTrans" cxnId="{5F68D64E-87C8-4459-BE68-16AF1B37880E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B35ADF47-F09E-4D94-BF2E-5CA16A8A8D19}">
      <dgm:prSet/>
      <dgm:spPr>
        <a:solidFill>
          <a:schemeClr val="accent5"/>
        </a:solidFill>
      </dgm:spPr>
      <dgm:t>
        <a:bodyPr anchor="ctr"/>
        <a:lstStyle/>
        <a:p>
          <a:pPr algn="ctr">
            <a:buNone/>
          </a:pPr>
          <a:r>
            <a:rPr lang="fi-FI" b="0" i="0">
              <a:solidFill>
                <a:schemeClr val="tx1"/>
              </a:solidFill>
              <a:latin typeface="+mn-lt"/>
            </a:rPr>
            <a:t>Mitkä ovat keskeisiä teemoja aiheeseen liittyen ja mistä niihin liittyen </a:t>
          </a:r>
          <a:r>
            <a:rPr lang="fi-FI" b="1" i="0">
              <a:solidFill>
                <a:schemeClr val="tx1"/>
              </a:solidFill>
              <a:latin typeface="+mn-lt"/>
            </a:rPr>
            <a:t>ei</a:t>
          </a:r>
          <a:r>
            <a:rPr lang="fi-FI" b="0" i="0">
              <a:solidFill>
                <a:schemeClr val="tx1"/>
              </a:solidFill>
              <a:latin typeface="+mn-lt"/>
            </a:rPr>
            <a:t> keskustella?</a:t>
          </a:r>
          <a:endParaRPr lang="en-FI">
            <a:solidFill>
              <a:schemeClr val="tx1"/>
            </a:solidFill>
            <a:latin typeface="+mn-lt"/>
          </a:endParaRPr>
        </a:p>
      </dgm:t>
    </dgm:pt>
    <dgm:pt modelId="{BB074788-3215-42B0-ABCC-3C32101BF029}" type="parTrans" cxnId="{6E328EDE-65C2-43E1-9421-D66013914176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B05D5E65-5227-4EC9-B2B2-9C810B4A708E}" type="sibTrans" cxnId="{6E328EDE-65C2-43E1-9421-D66013914176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42C2384F-9E97-4B31-9783-E9C8CD850C76}">
      <dgm:prSet/>
      <dgm:spPr>
        <a:solidFill>
          <a:schemeClr val="accent6"/>
        </a:solidFill>
      </dgm:spPr>
      <dgm:t>
        <a:bodyPr anchor="ctr"/>
        <a:lstStyle/>
        <a:p>
          <a:pPr algn="ctr">
            <a:buNone/>
          </a:pPr>
          <a:r>
            <a:rPr lang="fi-FI" b="0" i="0">
              <a:solidFill>
                <a:schemeClr val="tx1"/>
              </a:solidFill>
              <a:latin typeface="+mj-lt"/>
            </a:rPr>
            <a:t>Samaan aikaan muualla</a:t>
          </a:r>
          <a:endParaRPr lang="en-FI">
            <a:solidFill>
              <a:schemeClr val="tx1"/>
            </a:solidFill>
            <a:latin typeface="+mj-lt"/>
          </a:endParaRPr>
        </a:p>
      </dgm:t>
    </dgm:pt>
    <dgm:pt modelId="{E8A08AF8-F232-422F-BA11-71C829211468}" type="parTrans" cxnId="{BB56099D-982A-43BE-BB06-B58B7525ED9C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7617B92C-EEC0-4276-8B7E-96DAC671E7D8}" type="sibTrans" cxnId="{BB56099D-982A-43BE-BB06-B58B7525ED9C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5E5E3006-E2D0-4484-9BDB-02346D9CE826}">
      <dgm:prSet/>
      <dgm:spPr>
        <a:solidFill>
          <a:schemeClr val="accent6"/>
        </a:solidFill>
      </dgm:spPr>
      <dgm:t>
        <a:bodyPr anchor="ctr"/>
        <a:lstStyle/>
        <a:p>
          <a:pPr algn="ctr">
            <a:buNone/>
          </a:pPr>
          <a:r>
            <a:rPr lang="fi-FI" b="0" i="0" dirty="0">
              <a:solidFill>
                <a:schemeClr val="tx1"/>
              </a:solidFill>
              <a:latin typeface="+mn-lt"/>
            </a:rPr>
            <a:t>Mikä on normaalia tai nousemassa jossain muualla, mikä ei missään nimessä voisi tapahtua Suomessa, </a:t>
          </a:r>
          <a:r>
            <a:rPr lang="fi-FI" dirty="0">
              <a:solidFill>
                <a:schemeClr val="tx1"/>
              </a:solidFill>
            </a:rPr>
            <a:t>omalla asuinalueella tai omalla alalla</a:t>
          </a:r>
          <a:r>
            <a:rPr lang="fi-FI" b="0" i="0" dirty="0">
              <a:solidFill>
                <a:schemeClr val="tx1"/>
              </a:solidFill>
              <a:latin typeface="+mn-lt"/>
            </a:rPr>
            <a:t>?</a:t>
          </a:r>
          <a:endParaRPr lang="en-FI" dirty="0">
            <a:solidFill>
              <a:schemeClr val="tx1"/>
            </a:solidFill>
            <a:latin typeface="+mn-lt"/>
          </a:endParaRPr>
        </a:p>
      </dgm:t>
    </dgm:pt>
    <dgm:pt modelId="{BC514920-8836-4ED1-A169-D6E73CB8F4D4}" type="parTrans" cxnId="{8F01D713-ABB4-4AAE-B366-6656CC958707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F133795A-ED6F-4510-957D-8F6E2CEB1CF3}" type="sibTrans" cxnId="{8F01D713-ABB4-4AAE-B366-6656CC958707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94463572-2F0E-47E8-A5AD-467EE12F5101}">
      <dgm:prSet/>
      <dgm:spPr>
        <a:solidFill>
          <a:schemeClr val="accent4"/>
        </a:solidFill>
      </dgm:spPr>
      <dgm:t>
        <a:bodyPr anchor="ctr"/>
        <a:lstStyle/>
        <a:p>
          <a:pPr algn="ctr">
            <a:buNone/>
          </a:pPr>
          <a:r>
            <a:rPr lang="fi-FI" b="0" i="0">
              <a:solidFill>
                <a:schemeClr val="tx1"/>
              </a:solidFill>
              <a:latin typeface="+mj-lt"/>
            </a:rPr>
            <a:t>Outolinnut</a:t>
          </a:r>
          <a:endParaRPr lang="en-FI">
            <a:solidFill>
              <a:schemeClr val="tx1"/>
            </a:solidFill>
            <a:latin typeface="+mj-lt"/>
          </a:endParaRPr>
        </a:p>
      </dgm:t>
    </dgm:pt>
    <dgm:pt modelId="{49BFF6F9-9356-4041-B94F-FDF048452866}" type="parTrans" cxnId="{0577A8B7-C591-4C1A-BAEB-96906C0F6792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1BEE3434-423D-496A-95FA-ABD3CFE5E9A8}" type="sibTrans" cxnId="{0577A8B7-C591-4C1A-BAEB-96906C0F6792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10FFCED0-B668-4190-BA5A-11375D28D932}">
      <dgm:prSet/>
      <dgm:spPr>
        <a:solidFill>
          <a:schemeClr val="accent4"/>
        </a:solidFill>
      </dgm:spPr>
      <dgm:t>
        <a:bodyPr anchor="ctr"/>
        <a:lstStyle/>
        <a:p>
          <a:pPr algn="ctr">
            <a:buNone/>
          </a:pPr>
          <a:r>
            <a:rPr lang="fi-FI" b="0" i="0">
              <a:solidFill>
                <a:schemeClr val="tx1"/>
              </a:solidFill>
              <a:latin typeface="+mn-lt"/>
            </a:rPr>
            <a:t>Mitä uutta tai yllättävää on noussut esiin, josta ei oikein tiedetä mikä se on? Mikä ei sovi kuvaan?</a:t>
          </a:r>
          <a:endParaRPr lang="en-FI">
            <a:solidFill>
              <a:schemeClr val="tx1"/>
            </a:solidFill>
            <a:latin typeface="+mn-lt"/>
          </a:endParaRPr>
        </a:p>
      </dgm:t>
    </dgm:pt>
    <dgm:pt modelId="{22E2268C-A3E1-412D-A0E9-C7EF2B8A1D72}" type="parTrans" cxnId="{8BB99C07-21AC-4769-B54B-E43B556D0BE9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819D646C-6BD8-465D-B9A5-F7BB11C99EEF}" type="sibTrans" cxnId="{8BB99C07-21AC-4769-B54B-E43B556D0BE9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59F5DE31-E266-43E6-918F-FF31CD36181A}">
      <dgm:prSet/>
      <dgm:spPr>
        <a:solidFill>
          <a:schemeClr val="accent2"/>
        </a:solidFill>
      </dgm:spPr>
      <dgm:t>
        <a:bodyPr anchor="ctr"/>
        <a:lstStyle/>
        <a:p>
          <a:pPr algn="ctr">
            <a:buNone/>
          </a:pPr>
          <a:r>
            <a:rPr lang="fi-FI" b="0" i="0">
              <a:solidFill>
                <a:schemeClr val="bg1"/>
              </a:solidFill>
              <a:latin typeface="+mj-lt"/>
            </a:rPr>
            <a:t>Jotain hyvää</a:t>
          </a:r>
          <a:endParaRPr lang="en-FI">
            <a:solidFill>
              <a:schemeClr val="bg1"/>
            </a:solidFill>
            <a:latin typeface="+mj-lt"/>
          </a:endParaRPr>
        </a:p>
      </dgm:t>
    </dgm:pt>
    <dgm:pt modelId="{C1EBF4A4-EDF8-462F-B440-4E3DDEBF1F34}" type="parTrans" cxnId="{3771B5F6-C087-4260-A467-14666A9C55E5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542BFCDF-9D7A-4F8F-873B-636779FA7602}" type="sibTrans" cxnId="{3771B5F6-C087-4260-A467-14666A9C55E5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5FAF4C26-3CBA-4F0A-BBA6-E4DE3B5B58FC}">
      <dgm:prSet/>
      <dgm:spPr>
        <a:solidFill>
          <a:schemeClr val="accent2"/>
        </a:solidFill>
      </dgm:spPr>
      <dgm:t>
        <a:bodyPr anchor="ctr"/>
        <a:lstStyle/>
        <a:p>
          <a:pPr algn="ctr">
            <a:buNone/>
          </a:pPr>
          <a:r>
            <a:rPr lang="fi-FI" b="0" i="0">
              <a:solidFill>
                <a:schemeClr val="bg1"/>
              </a:solidFill>
              <a:latin typeface="+mn-lt"/>
            </a:rPr>
            <a:t>Mikä antaa toivoa?</a:t>
          </a:r>
          <a:endParaRPr lang="en-FI">
            <a:solidFill>
              <a:schemeClr val="bg1"/>
            </a:solidFill>
            <a:latin typeface="+mn-lt"/>
          </a:endParaRPr>
        </a:p>
      </dgm:t>
    </dgm:pt>
    <dgm:pt modelId="{97A61767-DB8E-498E-ABC5-F28E20E39173}" type="parTrans" cxnId="{FEE75789-36B1-484A-A827-6C2FB9392BB0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D2130CE9-59A8-4F00-ACD6-1E838C58C9DD}" type="sibTrans" cxnId="{FEE75789-36B1-484A-A827-6C2FB9392BB0}">
      <dgm:prSet/>
      <dgm:spPr/>
      <dgm:t>
        <a:bodyPr/>
        <a:lstStyle/>
        <a:p>
          <a:pPr algn="ctr"/>
          <a:endParaRPr lang="en-FI">
            <a:solidFill>
              <a:schemeClr val="tx1"/>
            </a:solidFill>
            <a:latin typeface="+mj-lt"/>
          </a:endParaRPr>
        </a:p>
      </dgm:t>
    </dgm:pt>
    <dgm:pt modelId="{F3098553-30A7-4248-9785-DA36EA1F0CF3}" type="pres">
      <dgm:prSet presAssocID="{C1E6949A-49BA-49CE-81A7-6DA9AE1CB261}" presName="diagram" presStyleCnt="0">
        <dgm:presLayoutVars>
          <dgm:dir/>
          <dgm:resizeHandles val="exact"/>
        </dgm:presLayoutVars>
      </dgm:prSet>
      <dgm:spPr/>
    </dgm:pt>
    <dgm:pt modelId="{0F2A0122-D228-4775-B097-88F106300329}" type="pres">
      <dgm:prSet presAssocID="{58CE691A-E05D-425D-B200-2161F8EEFD11}" presName="node" presStyleLbl="node1" presStyleIdx="0" presStyleCnt="5">
        <dgm:presLayoutVars>
          <dgm:bulletEnabled val="1"/>
        </dgm:presLayoutVars>
      </dgm:prSet>
      <dgm:spPr/>
    </dgm:pt>
    <dgm:pt modelId="{5BDDBC51-1454-49CF-A065-56F318778493}" type="pres">
      <dgm:prSet presAssocID="{5E73351C-C4F3-4E1C-A421-2B30B86145BC}" presName="sibTrans" presStyleCnt="0"/>
      <dgm:spPr/>
    </dgm:pt>
    <dgm:pt modelId="{F921CDAF-00D2-4F4C-A490-97B5FD1DE1EE}" type="pres">
      <dgm:prSet presAssocID="{1BAA355B-2E38-4C97-BA60-1E3524A93036}" presName="node" presStyleLbl="node1" presStyleIdx="1" presStyleCnt="5">
        <dgm:presLayoutVars>
          <dgm:bulletEnabled val="1"/>
        </dgm:presLayoutVars>
      </dgm:prSet>
      <dgm:spPr/>
    </dgm:pt>
    <dgm:pt modelId="{E7E87227-02CD-4EC8-9A8E-ED8CAAC122E2}" type="pres">
      <dgm:prSet presAssocID="{E618564E-9E84-421B-BE44-B823D452CCE2}" presName="sibTrans" presStyleCnt="0"/>
      <dgm:spPr/>
    </dgm:pt>
    <dgm:pt modelId="{22F220E6-00E0-492A-9EFC-61864C00EEFD}" type="pres">
      <dgm:prSet presAssocID="{42C2384F-9E97-4B31-9783-E9C8CD850C76}" presName="node" presStyleLbl="node1" presStyleIdx="2" presStyleCnt="5">
        <dgm:presLayoutVars>
          <dgm:bulletEnabled val="1"/>
        </dgm:presLayoutVars>
      </dgm:prSet>
      <dgm:spPr/>
    </dgm:pt>
    <dgm:pt modelId="{EED46BD7-523E-47E2-B234-B249D16435C0}" type="pres">
      <dgm:prSet presAssocID="{7617B92C-EEC0-4276-8B7E-96DAC671E7D8}" presName="sibTrans" presStyleCnt="0"/>
      <dgm:spPr/>
    </dgm:pt>
    <dgm:pt modelId="{32712E34-17FF-4E88-AA84-D3D3C4C1C693}" type="pres">
      <dgm:prSet presAssocID="{94463572-2F0E-47E8-A5AD-467EE12F5101}" presName="node" presStyleLbl="node1" presStyleIdx="3" presStyleCnt="5">
        <dgm:presLayoutVars>
          <dgm:bulletEnabled val="1"/>
        </dgm:presLayoutVars>
      </dgm:prSet>
      <dgm:spPr/>
    </dgm:pt>
    <dgm:pt modelId="{D2262FCE-04B7-4C13-8EEC-660DB3BE5D35}" type="pres">
      <dgm:prSet presAssocID="{1BEE3434-423D-496A-95FA-ABD3CFE5E9A8}" presName="sibTrans" presStyleCnt="0"/>
      <dgm:spPr/>
    </dgm:pt>
    <dgm:pt modelId="{65759D67-110C-4FCD-A920-9F35D9F46381}" type="pres">
      <dgm:prSet presAssocID="{59F5DE31-E266-43E6-918F-FF31CD36181A}" presName="node" presStyleLbl="node1" presStyleIdx="4" presStyleCnt="5">
        <dgm:presLayoutVars>
          <dgm:bulletEnabled val="1"/>
        </dgm:presLayoutVars>
      </dgm:prSet>
      <dgm:spPr/>
    </dgm:pt>
  </dgm:ptLst>
  <dgm:cxnLst>
    <dgm:cxn modelId="{2AD91C06-35AA-45D5-AF84-B429516F043F}" type="presOf" srcId="{59F5DE31-E266-43E6-918F-FF31CD36181A}" destId="{65759D67-110C-4FCD-A920-9F35D9F46381}" srcOrd="0" destOrd="0" presId="urn:microsoft.com/office/officeart/2005/8/layout/default"/>
    <dgm:cxn modelId="{8BB99C07-21AC-4769-B54B-E43B556D0BE9}" srcId="{94463572-2F0E-47E8-A5AD-467EE12F5101}" destId="{10FFCED0-B668-4190-BA5A-11375D28D932}" srcOrd="0" destOrd="0" parTransId="{22E2268C-A3E1-412D-A0E9-C7EF2B8A1D72}" sibTransId="{819D646C-6BD8-465D-B9A5-F7BB11C99EEF}"/>
    <dgm:cxn modelId="{8F01D713-ABB4-4AAE-B366-6656CC958707}" srcId="{42C2384F-9E97-4B31-9783-E9C8CD850C76}" destId="{5E5E3006-E2D0-4484-9BDB-02346D9CE826}" srcOrd="0" destOrd="0" parTransId="{BC514920-8836-4ED1-A169-D6E73CB8F4D4}" sibTransId="{F133795A-ED6F-4510-957D-8F6E2CEB1CF3}"/>
    <dgm:cxn modelId="{5D71542A-C8C0-4841-91D1-01351025AB73}" type="presOf" srcId="{1BAA355B-2E38-4C97-BA60-1E3524A93036}" destId="{F921CDAF-00D2-4F4C-A490-97B5FD1DE1EE}" srcOrd="0" destOrd="0" presId="urn:microsoft.com/office/officeart/2005/8/layout/default"/>
    <dgm:cxn modelId="{9039915E-040F-4B2F-A59A-525A89D4C42D}" type="presOf" srcId="{42C2384F-9E97-4B31-9783-E9C8CD850C76}" destId="{22F220E6-00E0-492A-9EFC-61864C00EEFD}" srcOrd="0" destOrd="0" presId="urn:microsoft.com/office/officeart/2005/8/layout/default"/>
    <dgm:cxn modelId="{5CC5CA65-48C7-488C-8231-1AE36FD45907}" type="presOf" srcId="{5E5E3006-E2D0-4484-9BDB-02346D9CE826}" destId="{22F220E6-00E0-492A-9EFC-61864C00EEFD}" srcOrd="0" destOrd="1" presId="urn:microsoft.com/office/officeart/2005/8/layout/default"/>
    <dgm:cxn modelId="{5F68D64E-87C8-4459-BE68-16AF1B37880E}" srcId="{C1E6949A-49BA-49CE-81A7-6DA9AE1CB261}" destId="{1BAA355B-2E38-4C97-BA60-1E3524A93036}" srcOrd="1" destOrd="0" parTransId="{93E4F27A-49FE-4291-B7CC-B3C593FF10EF}" sibTransId="{E618564E-9E84-421B-BE44-B823D452CCE2}"/>
    <dgm:cxn modelId="{6466B474-E2C8-45D6-8DE3-6AB1788B7BD3}" srcId="{58CE691A-E05D-425D-B200-2161F8EEFD11}" destId="{E78A3B2C-91A1-45EA-A13F-913DA8E55954}" srcOrd="0" destOrd="0" parTransId="{9A682D7A-2DFE-4525-A108-3D73E1A86945}" sibTransId="{B8B9EB71-F3B6-4F3F-989E-A0C545761843}"/>
    <dgm:cxn modelId="{0B46B681-7B83-4230-8557-C00F66E7356E}" type="presOf" srcId="{E78A3B2C-91A1-45EA-A13F-913DA8E55954}" destId="{0F2A0122-D228-4775-B097-88F106300329}" srcOrd="0" destOrd="1" presId="urn:microsoft.com/office/officeart/2005/8/layout/default"/>
    <dgm:cxn modelId="{FEE75789-36B1-484A-A827-6C2FB9392BB0}" srcId="{59F5DE31-E266-43E6-918F-FF31CD36181A}" destId="{5FAF4C26-3CBA-4F0A-BBA6-E4DE3B5B58FC}" srcOrd="0" destOrd="0" parTransId="{97A61767-DB8E-498E-ABC5-F28E20E39173}" sibTransId="{D2130CE9-59A8-4F00-ACD6-1E838C58C9DD}"/>
    <dgm:cxn modelId="{D71F1199-84FA-4275-8E5C-4234AEFFFEB3}" type="presOf" srcId="{10FFCED0-B668-4190-BA5A-11375D28D932}" destId="{32712E34-17FF-4E88-AA84-D3D3C4C1C693}" srcOrd="0" destOrd="1" presId="urn:microsoft.com/office/officeart/2005/8/layout/default"/>
    <dgm:cxn modelId="{26AC7199-CB5B-4187-93A9-220C74CE455B}" srcId="{C1E6949A-49BA-49CE-81A7-6DA9AE1CB261}" destId="{58CE691A-E05D-425D-B200-2161F8EEFD11}" srcOrd="0" destOrd="0" parTransId="{3B17CEF9-CD9D-465E-8E6D-94DDA686374D}" sibTransId="{5E73351C-C4F3-4E1C-A421-2B30B86145BC}"/>
    <dgm:cxn modelId="{BB56099D-982A-43BE-BB06-B58B7525ED9C}" srcId="{C1E6949A-49BA-49CE-81A7-6DA9AE1CB261}" destId="{42C2384F-9E97-4B31-9783-E9C8CD850C76}" srcOrd="2" destOrd="0" parTransId="{E8A08AF8-F232-422F-BA11-71C829211468}" sibTransId="{7617B92C-EEC0-4276-8B7E-96DAC671E7D8}"/>
    <dgm:cxn modelId="{0577A8B7-C591-4C1A-BAEB-96906C0F6792}" srcId="{C1E6949A-49BA-49CE-81A7-6DA9AE1CB261}" destId="{94463572-2F0E-47E8-A5AD-467EE12F5101}" srcOrd="3" destOrd="0" parTransId="{49BFF6F9-9356-4041-B94F-FDF048452866}" sibTransId="{1BEE3434-423D-496A-95FA-ABD3CFE5E9A8}"/>
    <dgm:cxn modelId="{D744DCD0-65E8-4994-8FAA-2D113E52D1B1}" type="presOf" srcId="{94463572-2F0E-47E8-A5AD-467EE12F5101}" destId="{32712E34-17FF-4E88-AA84-D3D3C4C1C693}" srcOrd="0" destOrd="0" presId="urn:microsoft.com/office/officeart/2005/8/layout/default"/>
    <dgm:cxn modelId="{93EA45D6-B69A-4BF1-8DDD-751167C647F2}" type="presOf" srcId="{5FAF4C26-3CBA-4F0A-BBA6-E4DE3B5B58FC}" destId="{65759D67-110C-4FCD-A920-9F35D9F46381}" srcOrd="0" destOrd="1" presId="urn:microsoft.com/office/officeart/2005/8/layout/default"/>
    <dgm:cxn modelId="{6E328EDE-65C2-43E1-9421-D66013914176}" srcId="{1BAA355B-2E38-4C97-BA60-1E3524A93036}" destId="{B35ADF47-F09E-4D94-BF2E-5CA16A8A8D19}" srcOrd="0" destOrd="0" parTransId="{BB074788-3215-42B0-ABCC-3C32101BF029}" sibTransId="{B05D5E65-5227-4EC9-B2B2-9C810B4A708E}"/>
    <dgm:cxn modelId="{5C3496E3-F1E5-4403-B820-EB2A38DE1280}" type="presOf" srcId="{C1E6949A-49BA-49CE-81A7-6DA9AE1CB261}" destId="{F3098553-30A7-4248-9785-DA36EA1F0CF3}" srcOrd="0" destOrd="0" presId="urn:microsoft.com/office/officeart/2005/8/layout/default"/>
    <dgm:cxn modelId="{ECFA20E9-07C5-4849-8860-F06A47D031CF}" type="presOf" srcId="{B35ADF47-F09E-4D94-BF2E-5CA16A8A8D19}" destId="{F921CDAF-00D2-4F4C-A490-97B5FD1DE1EE}" srcOrd="0" destOrd="1" presId="urn:microsoft.com/office/officeart/2005/8/layout/default"/>
    <dgm:cxn modelId="{52DD07EE-87DD-4D8F-8A54-713DA62DB682}" type="presOf" srcId="{58CE691A-E05D-425D-B200-2161F8EEFD11}" destId="{0F2A0122-D228-4775-B097-88F106300329}" srcOrd="0" destOrd="0" presId="urn:microsoft.com/office/officeart/2005/8/layout/default"/>
    <dgm:cxn modelId="{3771B5F6-C087-4260-A467-14666A9C55E5}" srcId="{C1E6949A-49BA-49CE-81A7-6DA9AE1CB261}" destId="{59F5DE31-E266-43E6-918F-FF31CD36181A}" srcOrd="4" destOrd="0" parTransId="{C1EBF4A4-EDF8-462F-B440-4E3DDEBF1F34}" sibTransId="{542BFCDF-9D7A-4F8F-873B-636779FA7602}"/>
    <dgm:cxn modelId="{F69D886C-AD74-413C-B7CD-24B2C29950F7}" type="presParOf" srcId="{F3098553-30A7-4248-9785-DA36EA1F0CF3}" destId="{0F2A0122-D228-4775-B097-88F106300329}" srcOrd="0" destOrd="0" presId="urn:microsoft.com/office/officeart/2005/8/layout/default"/>
    <dgm:cxn modelId="{DDE2C4F1-7062-413A-810F-745740FF357C}" type="presParOf" srcId="{F3098553-30A7-4248-9785-DA36EA1F0CF3}" destId="{5BDDBC51-1454-49CF-A065-56F318778493}" srcOrd="1" destOrd="0" presId="urn:microsoft.com/office/officeart/2005/8/layout/default"/>
    <dgm:cxn modelId="{01EDEC60-3E58-4A1A-8463-60624C08234D}" type="presParOf" srcId="{F3098553-30A7-4248-9785-DA36EA1F0CF3}" destId="{F921CDAF-00D2-4F4C-A490-97B5FD1DE1EE}" srcOrd="2" destOrd="0" presId="urn:microsoft.com/office/officeart/2005/8/layout/default"/>
    <dgm:cxn modelId="{C45D0861-7ABC-4471-936F-5A73A4F65709}" type="presParOf" srcId="{F3098553-30A7-4248-9785-DA36EA1F0CF3}" destId="{E7E87227-02CD-4EC8-9A8E-ED8CAAC122E2}" srcOrd="3" destOrd="0" presId="urn:microsoft.com/office/officeart/2005/8/layout/default"/>
    <dgm:cxn modelId="{DB65CC5E-0996-4D71-8F13-436C1B675F41}" type="presParOf" srcId="{F3098553-30A7-4248-9785-DA36EA1F0CF3}" destId="{22F220E6-00E0-492A-9EFC-61864C00EEFD}" srcOrd="4" destOrd="0" presId="urn:microsoft.com/office/officeart/2005/8/layout/default"/>
    <dgm:cxn modelId="{FF7DE47B-C3BC-4293-94C7-CEA03DFA5CC2}" type="presParOf" srcId="{F3098553-30A7-4248-9785-DA36EA1F0CF3}" destId="{EED46BD7-523E-47E2-B234-B249D16435C0}" srcOrd="5" destOrd="0" presId="urn:microsoft.com/office/officeart/2005/8/layout/default"/>
    <dgm:cxn modelId="{B2483C34-F930-40AE-A0FB-006A575E4175}" type="presParOf" srcId="{F3098553-30A7-4248-9785-DA36EA1F0CF3}" destId="{32712E34-17FF-4E88-AA84-D3D3C4C1C693}" srcOrd="6" destOrd="0" presId="urn:microsoft.com/office/officeart/2005/8/layout/default"/>
    <dgm:cxn modelId="{E7D903F7-B49F-4C38-A67C-DE3F0D8AB293}" type="presParOf" srcId="{F3098553-30A7-4248-9785-DA36EA1F0CF3}" destId="{D2262FCE-04B7-4C13-8EEC-660DB3BE5D35}" srcOrd="7" destOrd="0" presId="urn:microsoft.com/office/officeart/2005/8/layout/default"/>
    <dgm:cxn modelId="{9B790135-D61A-42A1-90D9-65EED5C2857B}" type="presParOf" srcId="{F3098553-30A7-4248-9785-DA36EA1F0CF3}" destId="{65759D67-110C-4FCD-A920-9F35D9F4638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A0122-D228-4775-B097-88F106300329}">
      <dsp:nvSpPr>
        <dsp:cNvPr id="0" name=""/>
        <dsp:cNvSpPr/>
      </dsp:nvSpPr>
      <dsp:spPr>
        <a:xfrm>
          <a:off x="0" y="67967"/>
          <a:ext cx="3390377" cy="203422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0" i="0" kern="1200">
              <a:solidFill>
                <a:schemeClr val="bg1"/>
              </a:solidFill>
              <a:latin typeface="+mj-lt"/>
            </a:rPr>
            <a:t>Tabut</a:t>
          </a:r>
          <a:endParaRPr lang="en-FI" sz="2100" kern="1200">
            <a:solidFill>
              <a:schemeClr val="bg1"/>
            </a:solidFill>
            <a:latin typeface="+mj-lt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1600" b="0" i="0" kern="1200">
              <a:solidFill>
                <a:schemeClr val="bg1"/>
              </a:solidFill>
              <a:latin typeface="+mn-lt"/>
            </a:rPr>
            <a:t>Mikä on kiellettyä? Mistä ei osata luopua? Mikä on vaikeaa ja miksi?</a:t>
          </a:r>
          <a:endParaRPr lang="en-FI" sz="1600" kern="1200">
            <a:solidFill>
              <a:schemeClr val="bg1"/>
            </a:solidFill>
            <a:latin typeface="+mn-lt"/>
          </a:endParaRPr>
        </a:p>
      </dsp:txBody>
      <dsp:txXfrm>
        <a:off x="0" y="67967"/>
        <a:ext cx="3390377" cy="2034226"/>
      </dsp:txXfrm>
    </dsp:sp>
    <dsp:sp modelId="{F921CDAF-00D2-4F4C-A490-97B5FD1DE1EE}">
      <dsp:nvSpPr>
        <dsp:cNvPr id="0" name=""/>
        <dsp:cNvSpPr/>
      </dsp:nvSpPr>
      <dsp:spPr>
        <a:xfrm>
          <a:off x="3729414" y="67967"/>
          <a:ext cx="3390377" cy="2034226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0" i="0" kern="1200">
              <a:solidFill>
                <a:schemeClr val="tx1"/>
              </a:solidFill>
              <a:latin typeface="+mj-lt"/>
            </a:rPr>
            <a:t>Tuttujen asioiden uudet piirteet</a:t>
          </a:r>
          <a:endParaRPr lang="en-FI" sz="2100" kern="1200">
            <a:solidFill>
              <a:schemeClr val="tx1"/>
            </a:solidFill>
            <a:latin typeface="+mj-lt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1600" b="0" i="0" kern="1200">
              <a:solidFill>
                <a:schemeClr val="tx1"/>
              </a:solidFill>
              <a:latin typeface="+mn-lt"/>
            </a:rPr>
            <a:t>Mitkä ovat keskeisiä teemoja aiheeseen liittyen ja mistä niihin liittyen </a:t>
          </a:r>
          <a:r>
            <a:rPr lang="fi-FI" sz="1600" b="1" i="0" kern="1200">
              <a:solidFill>
                <a:schemeClr val="tx1"/>
              </a:solidFill>
              <a:latin typeface="+mn-lt"/>
            </a:rPr>
            <a:t>ei</a:t>
          </a:r>
          <a:r>
            <a:rPr lang="fi-FI" sz="1600" b="0" i="0" kern="1200">
              <a:solidFill>
                <a:schemeClr val="tx1"/>
              </a:solidFill>
              <a:latin typeface="+mn-lt"/>
            </a:rPr>
            <a:t> keskustella?</a:t>
          </a:r>
          <a:endParaRPr lang="en-FI" sz="1600" kern="1200">
            <a:solidFill>
              <a:schemeClr val="tx1"/>
            </a:solidFill>
            <a:latin typeface="+mn-lt"/>
          </a:endParaRPr>
        </a:p>
      </dsp:txBody>
      <dsp:txXfrm>
        <a:off x="3729414" y="67967"/>
        <a:ext cx="3390377" cy="2034226"/>
      </dsp:txXfrm>
    </dsp:sp>
    <dsp:sp modelId="{22F220E6-00E0-492A-9EFC-61864C00EEFD}">
      <dsp:nvSpPr>
        <dsp:cNvPr id="0" name=""/>
        <dsp:cNvSpPr/>
      </dsp:nvSpPr>
      <dsp:spPr>
        <a:xfrm>
          <a:off x="7458829" y="67967"/>
          <a:ext cx="3390377" cy="2034226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0" i="0" kern="1200">
              <a:solidFill>
                <a:schemeClr val="tx1"/>
              </a:solidFill>
              <a:latin typeface="+mj-lt"/>
            </a:rPr>
            <a:t>Samaan aikaan muualla</a:t>
          </a:r>
          <a:endParaRPr lang="en-FI" sz="2100" kern="1200">
            <a:solidFill>
              <a:schemeClr val="tx1"/>
            </a:solidFill>
            <a:latin typeface="+mj-lt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1600" b="0" i="0" kern="1200" dirty="0">
              <a:solidFill>
                <a:schemeClr val="tx1"/>
              </a:solidFill>
              <a:latin typeface="+mn-lt"/>
            </a:rPr>
            <a:t>Mikä on normaalia tai nousemassa jossain muualla, mikä ei missään nimessä voisi tapahtua Suomessa, </a:t>
          </a:r>
          <a:r>
            <a:rPr lang="fi-FI" sz="1600" kern="1200" dirty="0">
              <a:solidFill>
                <a:schemeClr val="tx1"/>
              </a:solidFill>
            </a:rPr>
            <a:t>omalla asuinalueella tai omalla alalla</a:t>
          </a:r>
          <a:r>
            <a:rPr lang="fi-FI" sz="1600" b="0" i="0" kern="1200" dirty="0">
              <a:solidFill>
                <a:schemeClr val="tx1"/>
              </a:solidFill>
              <a:latin typeface="+mn-lt"/>
            </a:rPr>
            <a:t>?</a:t>
          </a:r>
          <a:endParaRPr lang="en-FI" sz="1600" kern="1200" dirty="0">
            <a:solidFill>
              <a:schemeClr val="tx1"/>
            </a:solidFill>
            <a:latin typeface="+mn-lt"/>
          </a:endParaRPr>
        </a:p>
      </dsp:txBody>
      <dsp:txXfrm>
        <a:off x="7458829" y="67967"/>
        <a:ext cx="3390377" cy="2034226"/>
      </dsp:txXfrm>
    </dsp:sp>
    <dsp:sp modelId="{32712E34-17FF-4E88-AA84-D3D3C4C1C693}">
      <dsp:nvSpPr>
        <dsp:cNvPr id="0" name=""/>
        <dsp:cNvSpPr/>
      </dsp:nvSpPr>
      <dsp:spPr>
        <a:xfrm>
          <a:off x="1864707" y="2441231"/>
          <a:ext cx="3390377" cy="2034226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0" i="0" kern="1200">
              <a:solidFill>
                <a:schemeClr val="tx1"/>
              </a:solidFill>
              <a:latin typeface="+mj-lt"/>
            </a:rPr>
            <a:t>Outolinnut</a:t>
          </a:r>
          <a:endParaRPr lang="en-FI" sz="2100" kern="1200">
            <a:solidFill>
              <a:schemeClr val="tx1"/>
            </a:solidFill>
            <a:latin typeface="+mj-lt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1600" b="0" i="0" kern="1200">
              <a:solidFill>
                <a:schemeClr val="tx1"/>
              </a:solidFill>
              <a:latin typeface="+mn-lt"/>
            </a:rPr>
            <a:t>Mitä uutta tai yllättävää on noussut esiin, josta ei oikein tiedetä mikä se on? Mikä ei sovi kuvaan?</a:t>
          </a:r>
          <a:endParaRPr lang="en-FI" sz="1600" kern="1200">
            <a:solidFill>
              <a:schemeClr val="tx1"/>
            </a:solidFill>
            <a:latin typeface="+mn-lt"/>
          </a:endParaRPr>
        </a:p>
      </dsp:txBody>
      <dsp:txXfrm>
        <a:off x="1864707" y="2441231"/>
        <a:ext cx="3390377" cy="2034226"/>
      </dsp:txXfrm>
    </dsp:sp>
    <dsp:sp modelId="{65759D67-110C-4FCD-A920-9F35D9F46381}">
      <dsp:nvSpPr>
        <dsp:cNvPr id="0" name=""/>
        <dsp:cNvSpPr/>
      </dsp:nvSpPr>
      <dsp:spPr>
        <a:xfrm>
          <a:off x="5594122" y="2441231"/>
          <a:ext cx="3390377" cy="203422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0" i="0" kern="1200">
              <a:solidFill>
                <a:schemeClr val="bg1"/>
              </a:solidFill>
              <a:latin typeface="+mj-lt"/>
            </a:rPr>
            <a:t>Jotain hyvää</a:t>
          </a:r>
          <a:endParaRPr lang="en-FI" sz="2100" kern="1200">
            <a:solidFill>
              <a:schemeClr val="bg1"/>
            </a:solidFill>
            <a:latin typeface="+mj-lt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1600" b="0" i="0" kern="1200">
              <a:solidFill>
                <a:schemeClr val="bg1"/>
              </a:solidFill>
              <a:latin typeface="+mn-lt"/>
            </a:rPr>
            <a:t>Mikä antaa toivoa?</a:t>
          </a:r>
          <a:endParaRPr lang="en-FI" sz="1600" kern="1200">
            <a:solidFill>
              <a:schemeClr val="bg1"/>
            </a:solidFill>
            <a:latin typeface="+mn-lt"/>
          </a:endParaRPr>
        </a:p>
      </dsp:txBody>
      <dsp:txXfrm>
        <a:off x="5594122" y="2441231"/>
        <a:ext cx="3390377" cy="2034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B441A-8980-4ACD-864C-2E3CFF04380E}" type="datetimeFigureOut">
              <a:rPr lang="en-FI" smtClean="0"/>
              <a:t>12/16/2021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7FD79-9BEB-4BE2-9272-CACBC1FF7A1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8253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06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06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DA180-F7CF-4071-8C78-C5C61FC544E0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584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06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22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963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53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7F31-5A71-45DB-BC3D-A08A8D54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6D25-1DCF-487A-8FDD-739525552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FBF97-B68E-456B-8D9D-BEA552C3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EC31-446D-427F-AFEB-35923DD14267}" type="datetimeFigureOut">
              <a:rPr lang="en-FI" smtClean="0"/>
              <a:t>12/16/2021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EAF98-26FD-4E98-A36D-5FC07F51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BED26-35AD-42A5-800A-2D382A80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AD9-DA36-4680-B9F8-B88EB88D7DA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4526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A348F-CA2F-4D37-85B2-AAD6C42B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6EC22-662E-4A81-8C1F-B8E7DD2FB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25020-AB0A-4E8C-B8E3-AF1595DA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EC31-446D-427F-AFEB-35923DD14267}" type="datetimeFigureOut">
              <a:rPr lang="en-FI" smtClean="0"/>
              <a:t>12/16/2021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FF7D2-ACDA-4B93-AC49-C2F3ACF4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CA685-3D99-4187-8D3D-FB44D828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AD9-DA36-4680-B9F8-B88EB88D7DA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6062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BFEDA-37B2-4CEC-9D78-86AFDA1D8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BA05C-D413-47CB-8CC8-46329946A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11713-CCD9-4AFC-A86C-B0E04DD9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EC31-446D-427F-AFEB-35923DD14267}" type="datetimeFigureOut">
              <a:rPr lang="en-FI" smtClean="0"/>
              <a:t>12/16/2021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602AA-335E-4095-B6FD-3F8ECA11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0EABB-02BB-4319-B110-029A3E74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AD9-DA36-4680-B9F8-B88EB88D7DA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79196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853631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69" y="2372883"/>
            <a:ext cx="10752929" cy="480484"/>
          </a:xfr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69" y="3909054"/>
            <a:ext cx="10752929" cy="480484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150" y="6309321"/>
            <a:ext cx="1204501" cy="479919"/>
          </a:xfrm>
          <a:prstGeom prst="rect">
            <a:avLst/>
          </a:prstGeom>
        </p:spPr>
      </p:pic>
      <p:pic>
        <p:nvPicPr>
          <p:cNvPr id="3" name="Picture 2" descr="SITRA_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5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3" y="2948947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8" y="2468199"/>
            <a:ext cx="10752931" cy="4804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8" y="4004370"/>
            <a:ext cx="10752931" cy="4804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Picture 2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1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7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55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5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n kuvan kuvalaat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0436" y="0"/>
            <a:ext cx="4464051" cy="685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03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4464051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5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4EBD-2B2C-47DE-A5A3-F46222C4F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5A988-5C38-4997-890C-54E3C880E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2889B-9207-4DCB-9E2E-E705BFEEA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EC31-446D-427F-AFEB-35923DD14267}" type="datetimeFigureOut">
              <a:rPr lang="en-FI" smtClean="0"/>
              <a:t>12/16/2021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A645A-7E56-4107-A1C4-AA7614B8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31044-4DFE-42D9-B896-3B7D431C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AD9-DA36-4680-B9F8-B88EB88D7DA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6542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48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3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25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85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392" y="548681"/>
            <a:ext cx="10945216" cy="864096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6" name="Picture 5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3392" y="1508786"/>
            <a:ext cx="10945216" cy="441576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884291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45216" cy="88634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7" name="Picture 6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3393" y="1509185"/>
            <a:ext cx="10943167" cy="46079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93036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C1B0041-2F0E-CB4D-89FE-BF05BB01244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B2D346F-C321-C542-968F-95A89DD5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09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4751813" y="3573020"/>
            <a:ext cx="6864000" cy="1736851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28009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Tekstin paikkamerkki 10"/>
          <p:cNvSpPr>
            <a:spLocks noGrp="1"/>
          </p:cNvSpPr>
          <p:nvPr>
            <p:ph type="body" sz="quarter" idx="10"/>
          </p:nvPr>
        </p:nvSpPr>
        <p:spPr>
          <a:xfrm>
            <a:off x="4751813" y="5301260"/>
            <a:ext cx="6864000" cy="900000"/>
          </a:xfrm>
        </p:spPr>
        <p:txBody>
          <a:bodyPr lIns="0" tIns="10800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2">
                    <a:lumMod val="10000"/>
                  </a:schemeClr>
                </a:solidFill>
              </a:defRPr>
            </a:lvl1pPr>
            <a:lvl2pPr>
              <a:defRPr sz="1800"/>
            </a:lvl2pPr>
            <a:lvl3pPr>
              <a:buNone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912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1D3D-EA23-4436-B517-72C7A71E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FC3F7-D575-4013-929E-59BC2721E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CC62A-BB4C-4552-923A-56728FEB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EC31-446D-427F-AFEB-35923DD14267}" type="datetimeFigureOut">
              <a:rPr lang="en-FI" smtClean="0"/>
              <a:t>12/16/2021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256A-CACD-4759-AC2C-8D8D7BBE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031AA-BC1C-4A73-BAE2-6D3BD0F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AD9-DA36-4680-B9F8-B88EB88D7DA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6066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278E-6482-40C9-A931-C0406809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0DC69-5EED-401F-A4DA-542C91D42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00C6-B738-4E7F-AAF4-7DC654B96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6F493-264E-453C-8CCD-167D0B17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EC31-446D-427F-AFEB-35923DD14267}" type="datetimeFigureOut">
              <a:rPr lang="en-FI" smtClean="0"/>
              <a:t>12/16/2021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B105C-4B3E-4441-AF06-7E91ACDA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F1DFD-DC50-4C74-93C7-1C6C82B9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AD9-DA36-4680-B9F8-B88EB88D7DA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479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ED2A-77C2-4B6A-B924-14C5B575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62DC1-E45C-482B-96CB-80AFBFCFE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C851F-9C51-4F25-B266-49A73A35D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4C659-4964-4B9D-9DA6-46AFBE356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EBF775-0F57-4532-9F81-B3D5AF74D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C15379-9997-4609-BE69-C00A0D98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EC31-446D-427F-AFEB-35923DD14267}" type="datetimeFigureOut">
              <a:rPr lang="en-FI" smtClean="0"/>
              <a:t>12/16/2021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7960A-91F0-467D-975E-7C39E697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550A8-DF98-4007-9B3F-3122EB7B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AD9-DA36-4680-B9F8-B88EB88D7DA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3598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58082-9EA1-4A5A-83A0-77AA6134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D26F8-D712-466C-9A01-75ADA20E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EC31-446D-427F-AFEB-35923DD14267}" type="datetimeFigureOut">
              <a:rPr lang="en-FI" smtClean="0"/>
              <a:t>12/16/2021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C84F7-C918-44D3-8343-FBA76197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04FCE-71DF-4A2F-B718-E6285C8B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AD9-DA36-4680-B9F8-B88EB88D7DA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523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1BAEF-A342-4E4F-8A3F-5866319DD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EC31-446D-427F-AFEB-35923DD14267}" type="datetimeFigureOut">
              <a:rPr lang="en-FI" smtClean="0"/>
              <a:t>12/16/2021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ADC2A-99E0-4CA3-B06C-2701C7FB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FBCFA-9EB5-4181-9664-B6917FAA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AD9-DA36-4680-B9F8-B88EB88D7DA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3384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8401-97E8-419F-A8F6-6BF84B8B6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2530-33B2-4617-901D-AB7BA6AE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8F928-15A2-4A67-B29E-704D982B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FF0F7-52AB-4AD1-B051-8528A1F1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EC31-446D-427F-AFEB-35923DD14267}" type="datetimeFigureOut">
              <a:rPr lang="en-FI" smtClean="0"/>
              <a:t>12/16/2021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3C4EF-84F5-4A75-8CE3-F1338317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43E63-F1B2-4497-A693-3F0E418B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AD9-DA36-4680-B9F8-B88EB88D7DA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1896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C189-4785-49FB-BAC5-D5260951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A3B64-130F-4B03-8C28-0B2DCA480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EA528-4B28-4118-B7D1-790A705BC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32791-49FC-40E2-A27F-0A686D1B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EC31-446D-427F-AFEB-35923DD14267}" type="datetimeFigureOut">
              <a:rPr lang="en-FI" smtClean="0"/>
              <a:t>12/16/2021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95BA1-052B-4CF5-B625-351214E9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07E05-A684-45BB-90F3-35E505EE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AD9-DA36-4680-B9F8-B88EB88D7DA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037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9841A-2A6A-473D-8888-7A368AB46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18834-E6F0-49D9-A333-FD2DC96C6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B6522-9BDB-45B4-B159-139B8B5D7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EC31-446D-427F-AFEB-35923DD14267}" type="datetimeFigureOut">
              <a:rPr lang="en-FI" smtClean="0"/>
              <a:t>12/16/2021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20790-B8C9-45B5-95EC-BC9981946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B0E2C-43D0-47AB-9953-6F4A553C9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D3AD9-DA36-4680-B9F8-B88EB88D7DA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372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623392" y="356659"/>
            <a:ext cx="10945216" cy="10783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623392" y="1604797"/>
            <a:ext cx="10945216" cy="44164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0"/>
            <a:endParaRPr lang="fi-FI"/>
          </a:p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68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thevoroscope.com/2021/03/22/heuristic-principles-for-scanning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tandfonline.com/doi/abs/10.1080/19416520.2014.873177" TargetMode="Externa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34011E-B705-4431-BBB5-B19390B09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AA66BD9-A99F-4F1F-A623-B8A7F7579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370" y="-306438"/>
            <a:ext cx="6791255" cy="307029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97B244B-0A52-401C-936C-73ED0DDD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312" y="2103159"/>
            <a:ext cx="5031373" cy="88634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i-FI" sz="3600" b="1" dirty="0">
                <a:solidFill>
                  <a:srgbClr val="000000"/>
                </a:solidFill>
                <a:highlight>
                  <a:srgbClr val="FFE000"/>
                </a:highlight>
                <a:latin typeface="Arial Black" panose="020B0A04020102020204" pitchFamily="34" charset="0"/>
              </a:rPr>
              <a:t>Signaalistudio</a:t>
            </a:r>
            <a:endParaRPr lang="fi-FI" sz="3600" b="1" dirty="0"/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67B65649-1B75-4751-9FE3-34CAB0509520}"/>
              </a:ext>
            </a:extLst>
          </p:cNvPr>
          <p:cNvSpPr txBox="1"/>
          <p:nvPr/>
        </p:nvSpPr>
        <p:spPr>
          <a:xfrm>
            <a:off x="8949009" y="2457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E42C0-0F20-46F1-B94B-0584BBAEEA29}"/>
              </a:ext>
            </a:extLst>
          </p:cNvPr>
          <p:cNvSpPr txBox="1"/>
          <p:nvPr/>
        </p:nvSpPr>
        <p:spPr>
          <a:xfrm>
            <a:off x="7424040" y="3107623"/>
            <a:ext cx="344966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#heikotsignaalit</a:t>
            </a:r>
            <a:endParaRPr kumimoji="0" lang="en-FI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94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automaatti&#10;&#10;Kuvaus luotu automaattisesti">
            <a:extLst>
              <a:ext uri="{FF2B5EF4-FFF2-40B4-BE49-F238E27FC236}">
                <a16:creationId xmlns:a16="http://schemas.microsoft.com/office/drawing/2014/main" id="{1CD626F3-EEC4-4731-B0AC-8C7D2CA83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9" y="-5849"/>
            <a:ext cx="6879771" cy="649474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626206A-CA77-47E1-90C3-F8E1E1F35C14}"/>
              </a:ext>
            </a:extLst>
          </p:cNvPr>
          <p:cNvSpPr txBox="1"/>
          <p:nvPr/>
        </p:nvSpPr>
        <p:spPr>
          <a:xfrm>
            <a:off x="7467753" y="2424037"/>
            <a:ext cx="456958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800" i="1" dirty="0"/>
              <a:t>Oivallus.....</a:t>
            </a:r>
          </a:p>
        </p:txBody>
      </p:sp>
      <p:pic>
        <p:nvPicPr>
          <p:cNvPr id="7" name="Kuva 4" descr="Kuva, joka sisältää kohteen automaatti&#10;&#10;Kuvaus luotu automaattisesti">
            <a:extLst>
              <a:ext uri="{FF2B5EF4-FFF2-40B4-BE49-F238E27FC236}">
                <a16:creationId xmlns:a16="http://schemas.microsoft.com/office/drawing/2014/main" id="{89A468BF-816A-4E7E-BC70-146FEBE71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1" y="139293"/>
            <a:ext cx="6879771" cy="649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6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7B244B-0A52-401C-936C-73ED0DDD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790" y="3168880"/>
            <a:ext cx="4774611" cy="72497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i-FI" sz="7200" b="1" dirty="0">
                <a:solidFill>
                  <a:srgbClr val="000000"/>
                </a:solidFill>
                <a:latin typeface="Arial Black" panose="020B0A04020102020204" pitchFamily="34" charset="0"/>
              </a:rPr>
              <a:t>Heikot signaalit </a:t>
            </a:r>
            <a:br>
              <a:rPr lang="fi-FI" sz="7200" b="1" dirty="0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fi-FI" sz="7200" b="1" dirty="0">
                <a:solidFill>
                  <a:srgbClr val="000000"/>
                </a:solidFill>
                <a:latin typeface="Arial Black" panose="020B0A04020102020204" pitchFamily="34" charset="0"/>
              </a:rPr>
              <a:t>-visa</a:t>
            </a:r>
            <a:endParaRPr lang="fi-FI" sz="7200" b="1" dirty="0"/>
          </a:p>
        </p:txBody>
      </p:sp>
      <p:pic>
        <p:nvPicPr>
          <p:cNvPr id="28" name="Picture 27" descr="A picture containing clock&#10;&#10;Description automatically generated">
            <a:extLst>
              <a:ext uri="{FF2B5EF4-FFF2-40B4-BE49-F238E27FC236}">
                <a16:creationId xmlns:a16="http://schemas.microsoft.com/office/drawing/2014/main" id="{09333410-4772-4023-8507-6DF7FF09C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19" y="-300324"/>
            <a:ext cx="5220921" cy="6839407"/>
          </a:xfrm>
          <a:prstGeom prst="rect">
            <a:avLst/>
          </a:prstGeom>
        </p:spPr>
      </p:pic>
      <p:sp>
        <p:nvSpPr>
          <p:cNvPr id="37" name="TextBox 15">
            <a:extLst>
              <a:ext uri="{FF2B5EF4-FFF2-40B4-BE49-F238E27FC236}">
                <a16:creationId xmlns:a16="http://schemas.microsoft.com/office/drawing/2014/main" id="{7920D730-2020-4C1F-88C0-22CE70D3125A}"/>
              </a:ext>
            </a:extLst>
          </p:cNvPr>
          <p:cNvSpPr txBox="1"/>
          <p:nvPr/>
        </p:nvSpPr>
        <p:spPr>
          <a:xfrm>
            <a:off x="8949009" y="2457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grpSp>
        <p:nvGrpSpPr>
          <p:cNvPr id="38" name="Ryhmä 2">
            <a:extLst>
              <a:ext uri="{FF2B5EF4-FFF2-40B4-BE49-F238E27FC236}">
                <a16:creationId xmlns:a16="http://schemas.microsoft.com/office/drawing/2014/main" id="{1C55081E-F6B6-4E59-B9C0-908A0817F48D}"/>
              </a:ext>
            </a:extLst>
          </p:cNvPr>
          <p:cNvGrpSpPr/>
          <p:nvPr/>
        </p:nvGrpSpPr>
        <p:grpSpPr>
          <a:xfrm flipH="1">
            <a:off x="6571369" y="1533000"/>
            <a:ext cx="4040193" cy="3792000"/>
            <a:chOff x="8289973" y="2511888"/>
            <a:chExt cx="3030145" cy="2844000"/>
          </a:xfrm>
        </p:grpSpPr>
        <p:sp>
          <p:nvSpPr>
            <p:cNvPr id="39" name="Ellipsi 11">
              <a:extLst>
                <a:ext uri="{FF2B5EF4-FFF2-40B4-BE49-F238E27FC236}">
                  <a16:creationId xmlns:a16="http://schemas.microsoft.com/office/drawing/2014/main" id="{4F960BB4-A047-47ED-87CA-9678C13478C6}"/>
                </a:ext>
              </a:extLst>
            </p:cNvPr>
            <p:cNvSpPr/>
            <p:nvPr/>
          </p:nvSpPr>
          <p:spPr>
            <a:xfrm>
              <a:off x="8289973" y="2511888"/>
              <a:ext cx="2844000" cy="2844000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40" name="Ellipsi 12">
              <a:extLst>
                <a:ext uri="{FF2B5EF4-FFF2-40B4-BE49-F238E27FC236}">
                  <a16:creationId xmlns:a16="http://schemas.microsoft.com/office/drawing/2014/main" id="{4004CE52-FD1C-44B2-BA23-B62F1051B35D}"/>
                </a:ext>
              </a:extLst>
            </p:cNvPr>
            <p:cNvSpPr/>
            <p:nvPr/>
          </p:nvSpPr>
          <p:spPr>
            <a:xfrm>
              <a:off x="8361973" y="2583888"/>
              <a:ext cx="2700000" cy="2700000"/>
            </a:xfrm>
            <a:prstGeom prst="ellipse">
              <a:avLst/>
            </a:prstGeom>
            <a:noFill/>
            <a:ln w="28575">
              <a:solidFill>
                <a:srgbClr val="72CA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41" name="Ellipsi 13">
              <a:extLst>
                <a:ext uri="{FF2B5EF4-FFF2-40B4-BE49-F238E27FC236}">
                  <a16:creationId xmlns:a16="http://schemas.microsoft.com/office/drawing/2014/main" id="{1A11568D-5958-420B-A23E-6800DE8B2A5B}"/>
                </a:ext>
              </a:extLst>
            </p:cNvPr>
            <p:cNvSpPr/>
            <p:nvPr/>
          </p:nvSpPr>
          <p:spPr>
            <a:xfrm>
              <a:off x="8721973" y="2943888"/>
              <a:ext cx="1980000" cy="1980000"/>
            </a:xfrm>
            <a:prstGeom prst="ellipse">
              <a:avLst/>
            </a:prstGeom>
            <a:noFill/>
            <a:ln w="28575">
              <a:solidFill>
                <a:srgbClr val="72CA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42" name="Ellipsi 14">
              <a:extLst>
                <a:ext uri="{FF2B5EF4-FFF2-40B4-BE49-F238E27FC236}">
                  <a16:creationId xmlns:a16="http://schemas.microsoft.com/office/drawing/2014/main" id="{A5DEDF5C-8177-4227-AC2B-78D615C93D87}"/>
                </a:ext>
              </a:extLst>
            </p:cNvPr>
            <p:cNvSpPr/>
            <p:nvPr/>
          </p:nvSpPr>
          <p:spPr>
            <a:xfrm>
              <a:off x="9081973" y="3303888"/>
              <a:ext cx="1260000" cy="1260000"/>
            </a:xfrm>
            <a:prstGeom prst="ellipse">
              <a:avLst/>
            </a:prstGeom>
            <a:noFill/>
            <a:ln w="28575">
              <a:solidFill>
                <a:srgbClr val="72CA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43" name="Ellipsi 15">
              <a:extLst>
                <a:ext uri="{FF2B5EF4-FFF2-40B4-BE49-F238E27FC236}">
                  <a16:creationId xmlns:a16="http://schemas.microsoft.com/office/drawing/2014/main" id="{D8620634-322C-48FE-B1C9-871F087A0B39}"/>
                </a:ext>
              </a:extLst>
            </p:cNvPr>
            <p:cNvSpPr/>
            <p:nvPr/>
          </p:nvSpPr>
          <p:spPr>
            <a:xfrm>
              <a:off x="9441973" y="3663888"/>
              <a:ext cx="540000" cy="540000"/>
            </a:xfrm>
            <a:prstGeom prst="ellipse">
              <a:avLst/>
            </a:prstGeom>
            <a:noFill/>
            <a:ln w="28575">
              <a:solidFill>
                <a:srgbClr val="72CA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44" name="Ellipsi 16">
              <a:extLst>
                <a:ext uri="{FF2B5EF4-FFF2-40B4-BE49-F238E27FC236}">
                  <a16:creationId xmlns:a16="http://schemas.microsoft.com/office/drawing/2014/main" id="{AF042E6C-60AD-4F28-97D4-88000B8AF50D}"/>
                </a:ext>
              </a:extLst>
            </p:cNvPr>
            <p:cNvSpPr/>
            <p:nvPr/>
          </p:nvSpPr>
          <p:spPr>
            <a:xfrm>
              <a:off x="9265189" y="3633928"/>
              <a:ext cx="144000" cy="144000"/>
            </a:xfrm>
            <a:prstGeom prst="ellipse">
              <a:avLst/>
            </a:prstGeom>
            <a:solidFill>
              <a:srgbClr val="72CA2D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45" name="Ellipsi 17">
              <a:extLst>
                <a:ext uri="{FF2B5EF4-FFF2-40B4-BE49-F238E27FC236}">
                  <a16:creationId xmlns:a16="http://schemas.microsoft.com/office/drawing/2014/main" id="{3C2AEE49-0B14-4E30-B7C3-F0E5D4BED840}"/>
                </a:ext>
              </a:extLst>
            </p:cNvPr>
            <p:cNvSpPr/>
            <p:nvPr/>
          </p:nvSpPr>
          <p:spPr>
            <a:xfrm>
              <a:off x="9027973" y="2917323"/>
              <a:ext cx="144000" cy="144000"/>
            </a:xfrm>
            <a:prstGeom prst="ellipse">
              <a:avLst/>
            </a:prstGeom>
            <a:solidFill>
              <a:srgbClr val="72CA2D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46" name="Ellipsi 18">
              <a:extLst>
                <a:ext uri="{FF2B5EF4-FFF2-40B4-BE49-F238E27FC236}">
                  <a16:creationId xmlns:a16="http://schemas.microsoft.com/office/drawing/2014/main" id="{7EB6727F-43F7-4C1E-8EE4-E041C935AABA}"/>
                </a:ext>
              </a:extLst>
            </p:cNvPr>
            <p:cNvSpPr/>
            <p:nvPr/>
          </p:nvSpPr>
          <p:spPr>
            <a:xfrm>
              <a:off x="8567896" y="3789888"/>
              <a:ext cx="144000" cy="144000"/>
            </a:xfrm>
            <a:prstGeom prst="ellipse">
              <a:avLst/>
            </a:prstGeom>
            <a:solidFill>
              <a:srgbClr val="72CA2D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47" name="Ellipsi 26">
              <a:extLst>
                <a:ext uri="{FF2B5EF4-FFF2-40B4-BE49-F238E27FC236}">
                  <a16:creationId xmlns:a16="http://schemas.microsoft.com/office/drawing/2014/main" id="{1CDBADFD-86E5-4704-8A44-533B136CE868}"/>
                </a:ext>
              </a:extLst>
            </p:cNvPr>
            <p:cNvSpPr/>
            <p:nvPr/>
          </p:nvSpPr>
          <p:spPr>
            <a:xfrm>
              <a:off x="8675896" y="4111292"/>
              <a:ext cx="144000" cy="144000"/>
            </a:xfrm>
            <a:prstGeom prst="ellipse">
              <a:avLst/>
            </a:prstGeom>
            <a:solidFill>
              <a:srgbClr val="72CA2D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48" name="Ellipsi 28">
              <a:extLst>
                <a:ext uri="{FF2B5EF4-FFF2-40B4-BE49-F238E27FC236}">
                  <a16:creationId xmlns:a16="http://schemas.microsoft.com/office/drawing/2014/main" id="{AAF61014-D149-4873-ACB4-417824DADE63}"/>
                </a:ext>
              </a:extLst>
            </p:cNvPr>
            <p:cNvSpPr/>
            <p:nvPr/>
          </p:nvSpPr>
          <p:spPr>
            <a:xfrm>
              <a:off x="8793973" y="3895292"/>
              <a:ext cx="144000" cy="144000"/>
            </a:xfrm>
            <a:prstGeom prst="ellipse">
              <a:avLst/>
            </a:prstGeom>
            <a:solidFill>
              <a:srgbClr val="72CA2D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49" name="Ellipsi 29">
              <a:extLst>
                <a:ext uri="{FF2B5EF4-FFF2-40B4-BE49-F238E27FC236}">
                  <a16:creationId xmlns:a16="http://schemas.microsoft.com/office/drawing/2014/main" id="{449AEDF4-ED7B-48CE-95E2-A12F7FDF733D}"/>
                </a:ext>
              </a:extLst>
            </p:cNvPr>
            <p:cNvSpPr/>
            <p:nvPr/>
          </p:nvSpPr>
          <p:spPr>
            <a:xfrm>
              <a:off x="9078793" y="4400040"/>
              <a:ext cx="144000" cy="144000"/>
            </a:xfrm>
            <a:prstGeom prst="ellipse">
              <a:avLst/>
            </a:prstGeom>
            <a:solidFill>
              <a:srgbClr val="72CA2D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0" name="Ellipsi 30">
              <a:extLst>
                <a:ext uri="{FF2B5EF4-FFF2-40B4-BE49-F238E27FC236}">
                  <a16:creationId xmlns:a16="http://schemas.microsoft.com/office/drawing/2014/main" id="{A67B8722-0E23-4440-95FD-36678126D89B}"/>
                </a:ext>
              </a:extLst>
            </p:cNvPr>
            <p:cNvSpPr/>
            <p:nvPr/>
          </p:nvSpPr>
          <p:spPr>
            <a:xfrm>
              <a:off x="8939852" y="3483172"/>
              <a:ext cx="144000" cy="144000"/>
            </a:xfrm>
            <a:prstGeom prst="ellipse">
              <a:avLst/>
            </a:prstGeom>
            <a:solidFill>
              <a:srgbClr val="72CA2D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1" name="Ellipsi 31">
              <a:extLst>
                <a:ext uri="{FF2B5EF4-FFF2-40B4-BE49-F238E27FC236}">
                  <a16:creationId xmlns:a16="http://schemas.microsoft.com/office/drawing/2014/main" id="{5A903A42-3202-4687-8F6B-C484EAE5F9D7}"/>
                </a:ext>
              </a:extLst>
            </p:cNvPr>
            <p:cNvSpPr/>
            <p:nvPr/>
          </p:nvSpPr>
          <p:spPr>
            <a:xfrm>
              <a:off x="9441973" y="3997796"/>
              <a:ext cx="144000" cy="144000"/>
            </a:xfrm>
            <a:prstGeom prst="ellipse">
              <a:avLst/>
            </a:prstGeom>
            <a:solidFill>
              <a:srgbClr val="72CA2D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52" name="Kuva 32">
              <a:extLst>
                <a:ext uri="{FF2B5EF4-FFF2-40B4-BE49-F238E27FC236}">
                  <a16:creationId xmlns:a16="http://schemas.microsoft.com/office/drawing/2014/main" id="{53EB13A1-0414-48EF-8963-11B48B6A4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72CA2D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10433872">
              <a:off x="10842229" y="4059272"/>
              <a:ext cx="477889" cy="366022"/>
            </a:xfrm>
            <a:prstGeom prst="rect">
              <a:avLst/>
            </a:prstGeom>
          </p:spPr>
        </p:pic>
      </p:grpSp>
      <p:sp>
        <p:nvSpPr>
          <p:cNvPr id="53" name="Tekstiruutu 33">
            <a:extLst>
              <a:ext uri="{FF2B5EF4-FFF2-40B4-BE49-F238E27FC236}">
                <a16:creationId xmlns:a16="http://schemas.microsoft.com/office/drawing/2014/main" id="{164216D2-55B5-4C23-9F01-17C231CCE29A}"/>
              </a:ext>
            </a:extLst>
          </p:cNvPr>
          <p:cNvSpPr txBox="1"/>
          <p:nvPr/>
        </p:nvSpPr>
        <p:spPr>
          <a:xfrm>
            <a:off x="10429385" y="4798911"/>
            <a:ext cx="1761281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Mikäs toi on?</a:t>
            </a:r>
            <a:endParaRPr kumimoji="0" lang="en-FI" sz="21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54" name="Kuva 34">
            <a:extLst>
              <a:ext uri="{FF2B5EF4-FFF2-40B4-BE49-F238E27FC236}">
                <a16:creationId xmlns:a16="http://schemas.microsoft.com/office/drawing/2014/main" id="{B5D33781-59B5-44A8-9E29-8EC55FDEA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31633" flipH="1">
            <a:off x="7888052" y="3545097"/>
            <a:ext cx="1568843" cy="4621319"/>
          </a:xfrm>
          <a:prstGeom prst="rect">
            <a:avLst/>
          </a:prstGeom>
        </p:spPr>
      </p:pic>
      <p:cxnSp>
        <p:nvCxnSpPr>
          <p:cNvPr id="55" name="Suora yhdysviiva 35">
            <a:extLst>
              <a:ext uri="{FF2B5EF4-FFF2-40B4-BE49-F238E27FC236}">
                <a16:creationId xmlns:a16="http://schemas.microsoft.com/office/drawing/2014/main" id="{A39F3BF5-D49E-4205-A245-3CB527EADE43}"/>
              </a:ext>
            </a:extLst>
          </p:cNvPr>
          <p:cNvCxnSpPr>
            <a:cxnSpLocks/>
          </p:cNvCxnSpPr>
          <p:nvPr/>
        </p:nvCxnSpPr>
        <p:spPr>
          <a:xfrm>
            <a:off x="11260976" y="5208980"/>
            <a:ext cx="1089381" cy="1328323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75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FE34-F0E8-4313-85E9-0FDBBE82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Yhteiset</a:t>
            </a:r>
            <a:r>
              <a:rPr lang="en-US" dirty="0"/>
              <a:t> </a:t>
            </a:r>
            <a:r>
              <a:rPr lang="en-US" dirty="0" err="1"/>
              <a:t>pelisäännöt</a:t>
            </a:r>
            <a:r>
              <a:rPr lang="en-US" dirty="0"/>
              <a:t> </a:t>
            </a:r>
            <a:r>
              <a:rPr lang="en-US" dirty="0" err="1"/>
              <a:t>keskusteluihin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039A4-A3AD-4EB5-9176-8D5751BC1C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04" y="1541135"/>
            <a:ext cx="7689305" cy="4793677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 ystävällinen. Kuuntele ja kunnioita muiden näkemyksiä.</a:t>
            </a:r>
            <a:endParaRPr lang="en-FI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Liity keskusteluun sellaisena kuin haluat. Tässä keskustelussa ei tarvitse edustaa organisaatiota. </a:t>
            </a:r>
            <a:endParaRPr lang="en-FI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 jakaa kokemuksiasi keskustelusta jälkikäteen, mutta älä viittaa kehenkään muuhun henkilöön ilman lupaa. </a:t>
            </a:r>
            <a:endParaRPr lang="en-FI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 tuntuu ettei halua käsitellä jotakin aihetta, on aina sallittua poistua keskustelusta.</a:t>
            </a:r>
            <a:endParaRPr lang="en-FI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Tulevaisuuden peloista ja huolista saa puhua. Yrittäkää kuitenkin myös suhtautua tulevaisuuteen rohkeudella: mitä kiinnostavaa tai vapauttavaa tulevaisuuksiin voi liittyä?</a:t>
            </a:r>
            <a:endParaRPr lang="en-FI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flower, plant, white&#10;&#10;Description automatically generated">
            <a:extLst>
              <a:ext uri="{FF2B5EF4-FFF2-40B4-BE49-F238E27FC236}">
                <a16:creationId xmlns:a16="http://schemas.microsoft.com/office/drawing/2014/main" id="{610315D1-98CA-4759-8811-9956A79A3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44" y="1541135"/>
            <a:ext cx="3489310" cy="43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1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29CF-1418-4E9B-85F6-5CCDF9EB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Sense-breaking</a:t>
            </a:r>
            <a:endParaRPr lang="en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B6AC0-5755-4E0D-BC6A-811AA96DB1CE}"/>
              </a:ext>
            </a:extLst>
          </p:cNvPr>
          <p:cNvSpPr txBox="1"/>
          <p:nvPr/>
        </p:nvSpPr>
        <p:spPr>
          <a:xfrm>
            <a:off x="294751" y="6123425"/>
            <a:ext cx="7120932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Mukaillen: 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Joseph </a:t>
            </a:r>
            <a:r>
              <a:rPr kumimoji="0" lang="fi-FI" sz="1867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Voros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kumimoji="0" lang="fi-FI" sz="1867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Heuristic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fi-FI" sz="1867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principles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</a:t>
            </a:r>
            <a:r>
              <a:rPr kumimoji="0" lang="fi-FI" sz="1867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scanning</a:t>
            </a:r>
            <a:endParaRPr kumimoji="0" lang="fi-FI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67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Sense-breakingistä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: </a:t>
            </a:r>
            <a:r>
              <a:rPr kumimoji="0" lang="fi-FI" sz="1867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Maitlis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&amp; </a:t>
            </a:r>
            <a:r>
              <a:rPr kumimoji="0" lang="fi-FI" sz="1867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Christianson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2014</a:t>
            </a:r>
            <a:endParaRPr kumimoji="0" lang="fi-FI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2399851-53E0-4416-86B6-BDCBBDB27A06}"/>
              </a:ext>
            </a:extLst>
          </p:cNvPr>
          <p:cNvGraphicFramePr/>
          <p:nvPr/>
        </p:nvGraphicFramePr>
        <p:xfrm>
          <a:off x="719401" y="1438275"/>
          <a:ext cx="10849207" cy="454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8734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2289E6E-C38E-4C95-8611-E7D4AD83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396" y="608351"/>
            <a:ext cx="9827604" cy="626723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DD2B936-AB85-484B-9D38-496A5EF8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/>
          <a:p>
            <a:r>
              <a:rPr lang="fi-FI" dirty="0"/>
              <a:t>Tulevaisuustarinointi</a:t>
            </a:r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FA6E04-6026-42C3-AA2A-B8C7B07A0E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03" y="1700808"/>
            <a:ext cx="5236780" cy="432048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Valitkaa jokin heikot signaalit selvityksen tarinoista </a:t>
            </a: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i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 lukekaa se ääneen. 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Eläytykää ja keskustelkaa: Miltä tarinan hahmoista tuntuu? Miksi?</a:t>
            </a:r>
            <a:endParaRPr lang="en-FI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Kuvitelkaa: Miten tarina voisi jatkua? Keksikää erilaisia suuntia tarinalle ja miettikää, mitä tunteita niihin voisi liittyä.</a:t>
            </a:r>
            <a:endParaRPr lang="en-FI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Miettikää lopuksi, mitä tarinasta voisi </a:t>
            </a:r>
            <a:br>
              <a:rPr lang="fi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ottaa opiksi nykyhetkessä? </a:t>
            </a:r>
            <a:endParaRPr lang="en-FI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2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46D4FE9-5EDE-48B2-A3DA-752477EA86D7}"/>
              </a:ext>
            </a:extLst>
          </p:cNvPr>
          <p:cNvGrpSpPr/>
          <p:nvPr/>
        </p:nvGrpSpPr>
        <p:grpSpPr>
          <a:xfrm>
            <a:off x="4597637" y="1291087"/>
            <a:ext cx="8705386" cy="6383915"/>
            <a:chOff x="4380005" y="1355799"/>
            <a:chExt cx="8532400" cy="6257060"/>
          </a:xfrm>
        </p:grpSpPr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7920D730-2020-4C1F-88C0-22CE70D3125A}"/>
                </a:ext>
              </a:extLst>
            </p:cNvPr>
            <p:cNvSpPr txBox="1"/>
            <p:nvPr/>
          </p:nvSpPr>
          <p:spPr>
            <a:xfrm>
              <a:off x="8949009" y="245742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580FD4-7BB0-4C53-9412-620B634DC867}"/>
                </a:ext>
              </a:extLst>
            </p:cNvPr>
            <p:cNvSpPr/>
            <p:nvPr/>
          </p:nvSpPr>
          <p:spPr>
            <a:xfrm rot="190188">
              <a:off x="7600311" y="5889922"/>
              <a:ext cx="3713785" cy="1722937"/>
            </a:xfrm>
            <a:prstGeom prst="ellipse">
              <a:avLst/>
            </a:prstGeom>
            <a:solidFill>
              <a:srgbClr val="6EC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6BC472-6856-47FF-80EC-A918C9244BFE}"/>
                </a:ext>
              </a:extLst>
            </p:cNvPr>
            <p:cNvSpPr/>
            <p:nvPr/>
          </p:nvSpPr>
          <p:spPr>
            <a:xfrm>
              <a:off x="6979098" y="3085420"/>
              <a:ext cx="1316923" cy="287039"/>
            </a:xfrm>
            <a:prstGeom prst="ellipse">
              <a:avLst/>
            </a:prstGeom>
            <a:solidFill>
              <a:srgbClr val="6EC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5BD9CCF-29FB-4E1C-88C7-6663216853E8}"/>
                </a:ext>
              </a:extLst>
            </p:cNvPr>
            <p:cNvSpPr/>
            <p:nvPr/>
          </p:nvSpPr>
          <p:spPr>
            <a:xfrm rot="190188">
              <a:off x="10221771" y="3453965"/>
              <a:ext cx="1611687" cy="262766"/>
            </a:xfrm>
            <a:prstGeom prst="ellipse">
              <a:avLst/>
            </a:prstGeom>
            <a:solidFill>
              <a:srgbClr val="6EC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49EC38-9D6D-4933-9E90-C70EC3AC98C1}"/>
                </a:ext>
              </a:extLst>
            </p:cNvPr>
            <p:cNvSpPr/>
            <p:nvPr/>
          </p:nvSpPr>
          <p:spPr>
            <a:xfrm rot="190188">
              <a:off x="9300237" y="3889804"/>
              <a:ext cx="2340549" cy="648368"/>
            </a:xfrm>
            <a:prstGeom prst="ellipse">
              <a:avLst/>
            </a:prstGeom>
            <a:solidFill>
              <a:srgbClr val="6EC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A128E8-B5E9-4D5A-AEE4-9AEDDF7C645B}"/>
                </a:ext>
              </a:extLst>
            </p:cNvPr>
            <p:cNvSpPr/>
            <p:nvPr/>
          </p:nvSpPr>
          <p:spPr>
            <a:xfrm rot="21329693">
              <a:off x="4794135" y="4734003"/>
              <a:ext cx="2971799" cy="1296477"/>
            </a:xfrm>
            <a:prstGeom prst="ellipse">
              <a:avLst/>
            </a:prstGeom>
            <a:solidFill>
              <a:srgbClr val="6EC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C84B310-9D9F-43E8-984B-2876F7D64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/>
            <a:stretch/>
          </p:blipFill>
          <p:spPr>
            <a:xfrm>
              <a:off x="4380005" y="1355799"/>
              <a:ext cx="8532400" cy="5502201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97B244B-0A52-401C-936C-73ED0DDD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5837190" cy="1152128"/>
          </a:xfrm>
        </p:spPr>
        <p:txBody>
          <a:bodyPr/>
          <a:lstStyle/>
          <a:p>
            <a:pPr algn="ctr"/>
            <a:r>
              <a:rPr lang="en-US" dirty="0" err="1"/>
              <a:t>Keskustelukysymyksiä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835E18-8A1B-42DA-9CA4-C7885942E2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03" y="1508787"/>
            <a:ext cx="5837189" cy="3094709"/>
          </a:xfrm>
        </p:spPr>
        <p:txBody>
          <a:bodyPr anchor="ctr"/>
          <a:lstStyle/>
          <a:p>
            <a:pPr marL="0" lvl="0" indent="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fi-FI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Mikä tuntui yllättävältä ja miksi? </a:t>
            </a:r>
          </a:p>
          <a:p>
            <a:pPr marL="0" lvl="0" indent="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fi-FI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Mikä tuntui tutulta ja olisiko siitä löydettävissä jotain uusia piirteitä?</a:t>
            </a:r>
            <a:endParaRPr lang="en-FI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9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46D4FE9-5EDE-48B2-A3DA-752477EA86D7}"/>
              </a:ext>
            </a:extLst>
          </p:cNvPr>
          <p:cNvGrpSpPr/>
          <p:nvPr/>
        </p:nvGrpSpPr>
        <p:grpSpPr>
          <a:xfrm>
            <a:off x="4597637" y="1291087"/>
            <a:ext cx="8705386" cy="6383915"/>
            <a:chOff x="4380005" y="1355799"/>
            <a:chExt cx="8532400" cy="6257060"/>
          </a:xfrm>
        </p:grpSpPr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7920D730-2020-4C1F-88C0-22CE70D3125A}"/>
                </a:ext>
              </a:extLst>
            </p:cNvPr>
            <p:cNvSpPr txBox="1"/>
            <p:nvPr/>
          </p:nvSpPr>
          <p:spPr>
            <a:xfrm>
              <a:off x="8949009" y="245742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580FD4-7BB0-4C53-9412-620B634DC867}"/>
                </a:ext>
              </a:extLst>
            </p:cNvPr>
            <p:cNvSpPr/>
            <p:nvPr/>
          </p:nvSpPr>
          <p:spPr>
            <a:xfrm rot="190188">
              <a:off x="7600311" y="5889922"/>
              <a:ext cx="3713785" cy="1722937"/>
            </a:xfrm>
            <a:prstGeom prst="ellipse">
              <a:avLst/>
            </a:prstGeom>
            <a:solidFill>
              <a:srgbClr val="6EC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6BC472-6856-47FF-80EC-A918C9244BFE}"/>
                </a:ext>
              </a:extLst>
            </p:cNvPr>
            <p:cNvSpPr/>
            <p:nvPr/>
          </p:nvSpPr>
          <p:spPr>
            <a:xfrm>
              <a:off x="6979098" y="3085420"/>
              <a:ext cx="1316923" cy="287039"/>
            </a:xfrm>
            <a:prstGeom prst="ellipse">
              <a:avLst/>
            </a:prstGeom>
            <a:solidFill>
              <a:srgbClr val="6EC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5BD9CCF-29FB-4E1C-88C7-6663216853E8}"/>
                </a:ext>
              </a:extLst>
            </p:cNvPr>
            <p:cNvSpPr/>
            <p:nvPr/>
          </p:nvSpPr>
          <p:spPr>
            <a:xfrm rot="190188">
              <a:off x="10221771" y="3453965"/>
              <a:ext cx="1611687" cy="262766"/>
            </a:xfrm>
            <a:prstGeom prst="ellipse">
              <a:avLst/>
            </a:prstGeom>
            <a:solidFill>
              <a:srgbClr val="6EC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49EC38-9D6D-4933-9E90-C70EC3AC98C1}"/>
                </a:ext>
              </a:extLst>
            </p:cNvPr>
            <p:cNvSpPr/>
            <p:nvPr/>
          </p:nvSpPr>
          <p:spPr>
            <a:xfrm rot="190188">
              <a:off x="9300237" y="3889804"/>
              <a:ext cx="2340549" cy="648368"/>
            </a:xfrm>
            <a:prstGeom prst="ellipse">
              <a:avLst/>
            </a:prstGeom>
            <a:solidFill>
              <a:srgbClr val="6EC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A128E8-B5E9-4D5A-AEE4-9AEDDF7C645B}"/>
                </a:ext>
              </a:extLst>
            </p:cNvPr>
            <p:cNvSpPr/>
            <p:nvPr/>
          </p:nvSpPr>
          <p:spPr>
            <a:xfrm rot="21329693">
              <a:off x="4794135" y="4734003"/>
              <a:ext cx="2971799" cy="1296477"/>
            </a:xfrm>
            <a:prstGeom prst="ellipse">
              <a:avLst/>
            </a:prstGeom>
            <a:solidFill>
              <a:srgbClr val="6EC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C84B310-9D9F-43E8-984B-2876F7D64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/>
            <a:stretch/>
          </p:blipFill>
          <p:spPr>
            <a:xfrm>
              <a:off x="4380005" y="1355799"/>
              <a:ext cx="8532400" cy="5502201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97B244B-0A52-401C-936C-73ED0DDD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5837190" cy="1152128"/>
          </a:xfrm>
        </p:spPr>
        <p:txBody>
          <a:bodyPr/>
          <a:lstStyle/>
          <a:p>
            <a:pPr algn="ctr"/>
            <a:r>
              <a:rPr lang="en-US" dirty="0" err="1"/>
              <a:t>Keskustelukysymyksiä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835E18-8A1B-42DA-9CA4-C7885942E2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03" y="1508787"/>
            <a:ext cx="5837189" cy="3111955"/>
          </a:xfrm>
        </p:spPr>
        <p:txBody>
          <a:bodyPr anchor="ctr"/>
          <a:lstStyle/>
          <a:p>
            <a:pPr marL="0" lvl="0" indent="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fi-FI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Mikä tuntui erityisen toivottavalta ja miksi?</a:t>
            </a:r>
          </a:p>
          <a:p>
            <a:pPr marL="0" lvl="0" indent="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fi-FI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Mikä tuntui uhkaavalta tai pelottavalta? </a:t>
            </a:r>
          </a:p>
          <a:p>
            <a:pPr marL="0" lvl="0" indent="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fi-FI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Miten vahvistaa toivottavia asioita ja varautua uhkaaviin?</a:t>
            </a:r>
            <a:endParaRPr lang="en-FI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46D4FE9-5EDE-48B2-A3DA-752477EA86D7}"/>
              </a:ext>
            </a:extLst>
          </p:cNvPr>
          <p:cNvGrpSpPr/>
          <p:nvPr/>
        </p:nvGrpSpPr>
        <p:grpSpPr>
          <a:xfrm>
            <a:off x="4597637" y="1291087"/>
            <a:ext cx="8705386" cy="6383915"/>
            <a:chOff x="4380005" y="1355799"/>
            <a:chExt cx="8532400" cy="6257060"/>
          </a:xfrm>
        </p:grpSpPr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7920D730-2020-4C1F-88C0-22CE70D3125A}"/>
                </a:ext>
              </a:extLst>
            </p:cNvPr>
            <p:cNvSpPr txBox="1"/>
            <p:nvPr/>
          </p:nvSpPr>
          <p:spPr>
            <a:xfrm>
              <a:off x="8949009" y="245742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580FD4-7BB0-4C53-9412-620B634DC867}"/>
                </a:ext>
              </a:extLst>
            </p:cNvPr>
            <p:cNvSpPr/>
            <p:nvPr/>
          </p:nvSpPr>
          <p:spPr>
            <a:xfrm rot="190188">
              <a:off x="7600311" y="5889922"/>
              <a:ext cx="3713785" cy="1722937"/>
            </a:xfrm>
            <a:prstGeom prst="ellipse">
              <a:avLst/>
            </a:prstGeom>
            <a:solidFill>
              <a:srgbClr val="6EC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6BC472-6856-47FF-80EC-A918C9244BFE}"/>
                </a:ext>
              </a:extLst>
            </p:cNvPr>
            <p:cNvSpPr/>
            <p:nvPr/>
          </p:nvSpPr>
          <p:spPr>
            <a:xfrm>
              <a:off x="6979098" y="3085420"/>
              <a:ext cx="1316923" cy="287039"/>
            </a:xfrm>
            <a:prstGeom prst="ellipse">
              <a:avLst/>
            </a:prstGeom>
            <a:solidFill>
              <a:srgbClr val="6EC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5BD9CCF-29FB-4E1C-88C7-6663216853E8}"/>
                </a:ext>
              </a:extLst>
            </p:cNvPr>
            <p:cNvSpPr/>
            <p:nvPr/>
          </p:nvSpPr>
          <p:spPr>
            <a:xfrm rot="190188">
              <a:off x="10221771" y="3453965"/>
              <a:ext cx="1611687" cy="262766"/>
            </a:xfrm>
            <a:prstGeom prst="ellipse">
              <a:avLst/>
            </a:prstGeom>
            <a:solidFill>
              <a:srgbClr val="6EC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49EC38-9D6D-4933-9E90-C70EC3AC98C1}"/>
                </a:ext>
              </a:extLst>
            </p:cNvPr>
            <p:cNvSpPr/>
            <p:nvPr/>
          </p:nvSpPr>
          <p:spPr>
            <a:xfrm rot="190188">
              <a:off x="9300237" y="3889804"/>
              <a:ext cx="2340549" cy="648368"/>
            </a:xfrm>
            <a:prstGeom prst="ellipse">
              <a:avLst/>
            </a:prstGeom>
            <a:solidFill>
              <a:srgbClr val="6EC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A128E8-B5E9-4D5A-AEE4-9AEDDF7C645B}"/>
                </a:ext>
              </a:extLst>
            </p:cNvPr>
            <p:cNvSpPr/>
            <p:nvPr/>
          </p:nvSpPr>
          <p:spPr>
            <a:xfrm rot="21329693">
              <a:off x="4794135" y="4734003"/>
              <a:ext cx="2971799" cy="1296477"/>
            </a:xfrm>
            <a:prstGeom prst="ellipse">
              <a:avLst/>
            </a:prstGeom>
            <a:solidFill>
              <a:srgbClr val="6EC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C84B310-9D9F-43E8-984B-2876F7D64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/>
            <a:stretch/>
          </p:blipFill>
          <p:spPr>
            <a:xfrm>
              <a:off x="4380005" y="1355799"/>
              <a:ext cx="8532400" cy="5502201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97B244B-0A52-401C-936C-73ED0DDD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5837190" cy="1152128"/>
          </a:xfrm>
        </p:spPr>
        <p:txBody>
          <a:bodyPr/>
          <a:lstStyle/>
          <a:p>
            <a:pPr algn="ctr"/>
            <a:r>
              <a:rPr lang="en-US" dirty="0" err="1"/>
              <a:t>Keskustelukysymyksiä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835E18-8A1B-42DA-9CA4-C7885942E2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03" y="1508787"/>
            <a:ext cx="5837189" cy="3111955"/>
          </a:xfrm>
        </p:spPr>
        <p:txBody>
          <a:bodyPr anchor="ctr"/>
          <a:lstStyle/>
          <a:p>
            <a:pPr marL="0" lvl="0" indent="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fi-FI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Mitä jäi esitetyn ulkopuolelle? </a:t>
            </a:r>
          </a:p>
          <a:p>
            <a:pPr marL="0" lvl="0" indent="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fi-FI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Mitä yllättävää olet havainnut, mitä ei mainittu? </a:t>
            </a:r>
          </a:p>
          <a:p>
            <a:pPr marL="0" lvl="0" indent="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fi-FI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Millaisia vaikutuksia sillä voisi olla?</a:t>
            </a:r>
            <a:endParaRPr lang="en-FI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3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7B244B-0A52-401C-936C-73ED0DDD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5837190" cy="1152128"/>
          </a:xfrm>
        </p:spPr>
        <p:txBody>
          <a:bodyPr/>
          <a:lstStyle/>
          <a:p>
            <a:pPr algn="ctr"/>
            <a:r>
              <a:rPr lang="en-US" dirty="0" err="1"/>
              <a:t>Oivallukset</a:t>
            </a:r>
            <a:r>
              <a:rPr lang="en-US" dirty="0"/>
              <a:t> </a:t>
            </a:r>
            <a:r>
              <a:rPr lang="en-US" dirty="0" err="1"/>
              <a:t>jakoon</a:t>
            </a:r>
            <a:r>
              <a:rPr lang="en-US" dirty="0"/>
              <a:t>!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835E18-8A1B-42DA-9CA4-C7885942E2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03" y="2452215"/>
            <a:ext cx="5837189" cy="3111955"/>
          </a:xfrm>
        </p:spPr>
        <p:txBody>
          <a:bodyPr anchor="ctr"/>
          <a:lstStyle/>
          <a:p>
            <a:pPr marL="0" indent="0" algn="ctr">
              <a:lnSpc>
                <a:spcPct val="114999"/>
              </a:lnSpc>
              <a:spcAft>
                <a:spcPts val="1200"/>
              </a:spcAft>
              <a:buNone/>
            </a:pPr>
            <a:r>
              <a:rPr lang="en-US" sz="2000" dirty="0" err="1">
                <a:ea typeface="Calibri" panose="020F0502020204030204" pitchFamily="34" charset="0"/>
                <a:cs typeface="Times New Roman"/>
              </a:rPr>
              <a:t>Tulevaisuustieto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on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parhaimmillaan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jaettuna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. </a:t>
            </a:r>
            <a:br>
              <a:rPr lang="en-US" sz="2000" dirty="0">
                <a:ea typeface="Calibri" panose="020F0502020204030204" pitchFamily="34" charset="0"/>
                <a:cs typeface="Times New Roman"/>
              </a:rPr>
            </a:br>
            <a:r>
              <a:rPr lang="en-US" sz="2000" dirty="0" err="1">
                <a:ea typeface="Calibri" panose="020F0502020204030204" pitchFamily="34" charset="0"/>
                <a:cs typeface="Times New Roman"/>
              </a:rPr>
              <a:t>Siksi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olisi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hienoa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,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jos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voitte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jakaa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br>
              <a:rPr lang="en-US" sz="2000" dirty="0">
                <a:ea typeface="Calibri" panose="020F0502020204030204" pitchFamily="34" charset="0"/>
                <a:cs typeface="Times New Roman"/>
              </a:rPr>
            </a:br>
            <a:r>
              <a:rPr lang="en-US" sz="2000" dirty="0" err="1">
                <a:ea typeface="Calibri" panose="020F0502020204030204" pitchFamily="34" charset="0"/>
                <a:cs typeface="Times New Roman"/>
              </a:rPr>
              <a:t>keskusteluista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nousseita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näkemyksiä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, </a:t>
            </a:r>
            <a:br>
              <a:rPr lang="en-US" sz="2000" dirty="0">
                <a:ea typeface="Calibri" panose="020F0502020204030204" pitchFamily="34" charset="0"/>
                <a:cs typeface="Times New Roman"/>
              </a:rPr>
            </a:br>
            <a:r>
              <a:rPr lang="en-US" sz="2000" dirty="0" err="1">
                <a:ea typeface="Calibri" panose="020F0502020204030204" pitchFamily="34" charset="0"/>
                <a:cs typeface="Times New Roman"/>
              </a:rPr>
              <a:t>jatkotarinoita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tai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vaikkapa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toivon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signaaleja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br>
              <a:rPr lang="en-US" sz="2000" dirty="0">
                <a:ea typeface="Calibri" panose="020F0502020204030204" pitchFamily="34" charset="0"/>
                <a:cs typeface="Times New Roman"/>
              </a:rPr>
            </a:br>
            <a:r>
              <a:rPr lang="en-US" sz="2000" dirty="0" err="1">
                <a:ea typeface="Calibri" panose="020F0502020204030204" pitchFamily="34" charset="0"/>
                <a:cs typeface="Times New Roman"/>
              </a:rPr>
              <a:t>muillekin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esimerkiksi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Twitterissä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, </a:t>
            </a:r>
            <a:br>
              <a:rPr lang="en-US" sz="2000" dirty="0">
                <a:ea typeface="Calibri" panose="020F0502020204030204" pitchFamily="34" charset="0"/>
                <a:cs typeface="Times New Roman"/>
              </a:rPr>
            </a:br>
            <a:r>
              <a:rPr lang="en-US" sz="2000" dirty="0" err="1">
                <a:ea typeface="Calibri" panose="020F0502020204030204" pitchFamily="34" charset="0"/>
                <a:cs typeface="Times New Roman"/>
              </a:rPr>
              <a:t>Facebookissa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tapahtuman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seinällä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, </a:t>
            </a:r>
            <a:br>
              <a:rPr lang="en-US" sz="2000" dirty="0">
                <a:ea typeface="Calibri" panose="020F0502020204030204" pitchFamily="34" charset="0"/>
                <a:cs typeface="Times New Roman"/>
              </a:rPr>
            </a:br>
            <a:r>
              <a:rPr lang="en-US" sz="2000" dirty="0" err="1">
                <a:ea typeface="Calibri" panose="020F0502020204030204" pitchFamily="34" charset="0"/>
                <a:cs typeface="Times New Roman"/>
              </a:rPr>
              <a:t>LinkedInissä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tai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Instagramissa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. </a:t>
            </a:r>
            <a:endParaRPr lang="fi-FI" sz="2000" b="1" dirty="0">
              <a:ea typeface="Calibri" panose="020F0502020204030204" pitchFamily="34" charset="0"/>
              <a:cs typeface="Times New Roman"/>
            </a:endParaRPr>
          </a:p>
          <a:p>
            <a:pPr marL="0" indent="0" algn="ctr">
              <a:lnSpc>
                <a:spcPct val="114999"/>
              </a:lnSpc>
              <a:spcAft>
                <a:spcPts val="1200"/>
              </a:spcAft>
              <a:buNone/>
            </a:pPr>
            <a:r>
              <a:rPr lang="en-US" sz="2000" dirty="0">
                <a:ea typeface="Calibri" panose="020F0502020204030204" pitchFamily="34" charset="0"/>
                <a:cs typeface="Times New Roman"/>
              </a:rPr>
              <a:t>Kun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sometat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keskustelustasi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/>
              </a:rPr>
              <a:t>,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niin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br>
              <a:rPr lang="en-US" sz="2000" dirty="0">
                <a:ea typeface="Calibri" panose="020F0502020204030204" pitchFamily="34" charset="0"/>
                <a:cs typeface="Times New Roman"/>
              </a:rPr>
            </a:br>
            <a:r>
              <a:rPr lang="en-US" sz="2000" dirty="0" err="1">
                <a:ea typeface="Calibri" panose="020F0502020204030204" pitchFamily="34" charset="0"/>
                <a:cs typeface="Times New Roman"/>
              </a:rPr>
              <a:t>käytäthän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/>
              </a:rPr>
              <a:t>tunnistetta</a:t>
            </a:r>
            <a:r>
              <a:rPr lang="en-US" sz="20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b="1" dirty="0">
                <a:ea typeface="Calibri" panose="020F0502020204030204" pitchFamily="34" charset="0"/>
                <a:cs typeface="Times New Roman"/>
              </a:rPr>
              <a:t>#heikotsignaalit</a:t>
            </a:r>
          </a:p>
          <a:p>
            <a:pPr marL="0" indent="0" algn="ctr">
              <a:lnSpc>
                <a:spcPct val="114999"/>
              </a:lnSpc>
              <a:spcAft>
                <a:spcPts val="1200"/>
              </a:spcAft>
              <a:buNone/>
            </a:pPr>
            <a:r>
              <a:rPr lang="en-US" sz="2000" b="1" dirty="0">
                <a:cs typeface="Times New Roman"/>
              </a:rPr>
              <a:t>Ps. Voit </a:t>
            </a:r>
            <a:r>
              <a:rPr lang="en-US" sz="2000" b="1" dirty="0" err="1">
                <a:cs typeface="Times New Roman"/>
              </a:rPr>
              <a:t>hyödyntää</a:t>
            </a:r>
            <a:r>
              <a:rPr lang="en-US" sz="2000" b="1" dirty="0">
                <a:cs typeface="Times New Roman"/>
              </a:rPr>
              <a:t> </a:t>
            </a:r>
            <a:r>
              <a:rPr lang="en-US" sz="2000" b="1" dirty="0" err="1">
                <a:cs typeface="Times New Roman"/>
              </a:rPr>
              <a:t>seuraavan</a:t>
            </a:r>
            <a:r>
              <a:rPr lang="en-US" sz="2000" b="1" dirty="0">
                <a:cs typeface="Times New Roman"/>
              </a:rPr>
              <a:t> </a:t>
            </a:r>
            <a:r>
              <a:rPr lang="en-US" sz="2000" b="1" dirty="0" err="1">
                <a:cs typeface="Times New Roman"/>
              </a:rPr>
              <a:t>sliden</a:t>
            </a:r>
            <a:r>
              <a:rPr lang="en-US" sz="2000" b="1" dirty="0">
                <a:cs typeface="Times New Roman"/>
              </a:rPr>
              <a:t> </a:t>
            </a:r>
            <a:r>
              <a:rPr lang="en-US" sz="2000" b="1" dirty="0" err="1">
                <a:cs typeface="Times New Roman"/>
              </a:rPr>
              <a:t>kuvaa</a:t>
            </a:r>
            <a:r>
              <a:rPr lang="en-US" sz="2000" b="1" dirty="0">
                <a:cs typeface="Times New Roman"/>
              </a:rPr>
              <a:t>!</a:t>
            </a:r>
          </a:p>
        </p:txBody>
      </p:sp>
      <p:pic>
        <p:nvPicPr>
          <p:cNvPr id="4" name="Kuva 4" descr="Kuva, joka sisältää kohteen automaatti&#10;&#10;Kuvaus luotu automaattisesti">
            <a:extLst>
              <a:ext uri="{FF2B5EF4-FFF2-40B4-BE49-F238E27FC236}">
                <a16:creationId xmlns:a16="http://schemas.microsoft.com/office/drawing/2014/main" id="{77E540C7-A3CB-4078-9BC6-004D3283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782" y="-126801"/>
            <a:ext cx="6589485" cy="62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15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Layoutpohjat">
  <a:themeElements>
    <a:clrScheme name="Custom 39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4B8DCB"/>
      </a:accent1>
      <a:accent2>
        <a:srgbClr val="0DB14B"/>
      </a:accent2>
      <a:accent3>
        <a:srgbClr val="ED174F"/>
      </a:accent3>
      <a:accent4>
        <a:srgbClr val="FBD1DC"/>
      </a:accent4>
      <a:accent5>
        <a:srgbClr val="FDDD00"/>
      </a:accent5>
      <a:accent6>
        <a:srgbClr val="75CFEB"/>
      </a:accent6>
      <a:hlink>
        <a:srgbClr val="A6CE39"/>
      </a:hlink>
      <a:folHlink>
        <a:srgbClr val="FE8127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_yleisesittely_16-9" id="{B2C9DB6F-04D1-4F46-ABA1-A9009A34D7ED}" vid="{5B42596C-47B5-4FDB-A8CD-CB584FC474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D01E3D7632C8324D811BABBD1768CC60" ma:contentTypeVersion="13" ma:contentTypeDescription="Luo uusi asiakirja." ma:contentTypeScope="" ma:versionID="24b81a3d02ee446d492e490e08c14900">
  <xsd:schema xmlns:xsd="http://www.w3.org/2001/XMLSchema" xmlns:xs="http://www.w3.org/2001/XMLSchema" xmlns:p="http://schemas.microsoft.com/office/2006/metadata/properties" xmlns:ns2="cf07af79-26ad-426d-9663-690efea0c29b" xmlns:ns3="f1b8ccc5-f436-47f4-8fff-06a2962098a7" targetNamespace="http://schemas.microsoft.com/office/2006/metadata/properties" ma:root="true" ma:fieldsID="81e5d4762e1fb51cefb310c2203e074c" ns2:_="" ns3:_="">
    <xsd:import namespace="cf07af79-26ad-426d-9663-690efea0c29b"/>
    <xsd:import namespace="f1b8ccc5-f436-47f4-8fff-06a296209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07af79-26ad-426d-9663-690efea0c2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8ccc5-f436-47f4-8fff-06a2962098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8EEE84-79FC-4EC0-AB84-44A6B9A8DA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78C8B5-D6B7-4231-8DA8-43DE6CE80DA6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cf07af79-26ad-426d-9663-690efea0c29b"/>
    <ds:schemaRef ds:uri="http://purl.org/dc/elements/1.1/"/>
    <ds:schemaRef ds:uri="http://schemas.openxmlformats.org/package/2006/metadata/core-properties"/>
    <ds:schemaRef ds:uri="f1b8ccc5-f436-47f4-8fff-06a2962098a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19BC73F-BD64-4620-8365-FADCD472C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07af79-26ad-426d-9663-690efea0c29b"/>
    <ds:schemaRef ds:uri="f1b8ccc5-f436-47f4-8fff-06a2962098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311</Words>
  <Application>Microsoft Office PowerPoint</Application>
  <PresentationFormat>Laajakuva</PresentationFormat>
  <Paragraphs>45</Paragraphs>
  <Slides>10</Slides>
  <Notes>7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2" baseType="lpstr">
      <vt:lpstr>Office Theme</vt:lpstr>
      <vt:lpstr>6_Layoutpohjat</vt:lpstr>
      <vt:lpstr>Signaalistudio</vt:lpstr>
      <vt:lpstr>Heikot signaalit  -visa</vt:lpstr>
      <vt:lpstr>Yhteiset pelisäännöt keskusteluihin</vt:lpstr>
      <vt:lpstr>Sense-breaking</vt:lpstr>
      <vt:lpstr>Tulevaisuustarinointi</vt:lpstr>
      <vt:lpstr>Keskustelukysymyksiä</vt:lpstr>
      <vt:lpstr>Keskustelukysymyksiä</vt:lpstr>
      <vt:lpstr>Keskustelukysymyksiä</vt:lpstr>
      <vt:lpstr>Oivallukset jakoon!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Signaalistudio</dc:title>
  <dc:creator>Mikko Dufva</dc:creator>
  <cp:lastModifiedBy>Mikko Dufva</cp:lastModifiedBy>
  <cp:revision>59</cp:revision>
  <dcterms:created xsi:type="dcterms:W3CDTF">2021-12-07T10:04:54Z</dcterms:created>
  <dcterms:modified xsi:type="dcterms:W3CDTF">2021-12-17T06:45:20Z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0x010100D01E3D7632C8324D811BABBD1768CC60</vt:lpwstr>
  </property>
</Properties>
</file>