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1.xml" ContentType="application/vnd.openxmlformats-officedocument.themeOverr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6062" r:id="rId4"/>
  </p:sldMasterIdLst>
  <p:notesMasterIdLst>
    <p:notesMasterId r:id="rId8"/>
  </p:notesMasterIdLst>
  <p:handoutMasterIdLst>
    <p:handoutMasterId r:id="rId9"/>
  </p:handoutMasterIdLst>
  <p:sldIdLst>
    <p:sldId id="373" r:id="rId5"/>
    <p:sldId id="374" r:id="rId6"/>
    <p:sldId id="376" r:id="rId7"/>
  </p:sldIdLst>
  <p:sldSz cx="12192000" cy="6858000"/>
  <p:notesSz cx="7010400" cy="9296400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51955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103909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558648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2078196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597746" algn="l" defTabSz="1039098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3117294" algn="l" defTabSz="1039098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636844" algn="l" defTabSz="1039098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4156392" algn="l" defTabSz="1039098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114B"/>
    <a:srgbClr val="C9DBEC"/>
    <a:srgbClr val="D7F2FA"/>
    <a:srgbClr val="BFE0D1"/>
    <a:srgbClr val="E0F3D0"/>
    <a:srgbClr val="FFEF7F"/>
    <a:srgbClr val="FFEAD3"/>
    <a:srgbClr val="FACDD9"/>
    <a:srgbClr val="FDE8ED"/>
    <a:srgbClr val="367AB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FCCBEF-059A-26C1-9056-86BBD5DED6EA}" v="23" dt="2022-05-05T07:23:39.471"/>
    <p1510:client id="{C55CBBB4-4378-45D3-B5DF-8DA38740B382}" v="3" dt="2022-05-02T10:06:17.475"/>
    <p1510:client id="{E57CF00B-766A-40BB-B8B5-D6D1A2032CD1}" v="6" dt="2022-04-29T08:04:29.81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67" autoAdjust="0"/>
  </p:normalViewPr>
  <p:slideViewPr>
    <p:cSldViewPr snapToGrid="0">
      <p:cViewPr varScale="1">
        <p:scale>
          <a:sx n="63" d="100"/>
          <a:sy n="63" d="100"/>
        </p:scale>
        <p:origin x="84" y="2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145" d="100"/>
          <a:sy n="145" d="100"/>
        </p:scale>
        <p:origin x="4448" y="200"/>
      </p:cViewPr>
      <p:guideLst>
        <p:guide orient="horz" pos="2928"/>
        <p:guide pos="2208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Ylä-Lyly Sanna" userId="S::sanna.yla-lyly@sitra.fi::1d351028-2bbf-4004-b4d2-db16b3e0c02d" providerId="AD" clId="Web-{C55CBBB4-4378-45D3-B5DF-8DA38740B382}"/>
    <pc:docChg chg="addSld delSld">
      <pc:chgData name="Ylä-Lyly Sanna" userId="S::sanna.yla-lyly@sitra.fi::1d351028-2bbf-4004-b4d2-db16b3e0c02d" providerId="AD" clId="Web-{C55CBBB4-4378-45D3-B5DF-8DA38740B382}" dt="2022-05-02T10:06:17.475" v="2"/>
      <pc:docMkLst>
        <pc:docMk/>
      </pc:docMkLst>
      <pc:sldChg chg="new del">
        <pc:chgData name="Ylä-Lyly Sanna" userId="S::sanna.yla-lyly@sitra.fi::1d351028-2bbf-4004-b4d2-db16b3e0c02d" providerId="AD" clId="Web-{C55CBBB4-4378-45D3-B5DF-8DA38740B382}" dt="2022-05-02T10:06:17.475" v="2"/>
        <pc:sldMkLst>
          <pc:docMk/>
          <pc:sldMk cId="215902345" sldId="375"/>
        </pc:sldMkLst>
      </pc:sldChg>
      <pc:sldChg chg="add">
        <pc:chgData name="Ylä-Lyly Sanna" userId="S::sanna.yla-lyly@sitra.fi::1d351028-2bbf-4004-b4d2-db16b3e0c02d" providerId="AD" clId="Web-{C55CBBB4-4378-45D3-B5DF-8DA38740B382}" dt="2022-05-02T10:06:12.178" v="1"/>
        <pc:sldMkLst>
          <pc:docMk/>
          <pc:sldMk cId="3244251116" sldId="376"/>
        </pc:sldMkLst>
      </pc:sldChg>
    </pc:docChg>
  </pc:docChgLst>
  <pc:docChgLst>
    <pc:chgData name="Ylä-Lyly Sanna" userId="1d351028-2bbf-4004-b4d2-db16b3e0c02d" providerId="ADAL" clId="{E57CF00B-766A-40BB-B8B5-D6D1A2032CD1}"/>
    <pc:docChg chg="undo custSel addSld delSld modSld">
      <pc:chgData name="Ylä-Lyly Sanna" userId="1d351028-2bbf-4004-b4d2-db16b3e0c02d" providerId="ADAL" clId="{E57CF00B-766A-40BB-B8B5-D6D1A2032CD1}" dt="2022-04-29T08:05:49.544" v="42" actId="12"/>
      <pc:docMkLst>
        <pc:docMk/>
      </pc:docMkLst>
      <pc:sldChg chg="addSp delSp modSp mod modClrScheme chgLayout">
        <pc:chgData name="Ylä-Lyly Sanna" userId="1d351028-2bbf-4004-b4d2-db16b3e0c02d" providerId="ADAL" clId="{E57CF00B-766A-40BB-B8B5-D6D1A2032CD1}" dt="2022-04-29T08:05:49.544" v="42" actId="12"/>
        <pc:sldMkLst>
          <pc:docMk/>
          <pc:sldMk cId="1438557433" sldId="373"/>
        </pc:sldMkLst>
        <pc:spChg chg="mod ord">
          <ac:chgData name="Ylä-Lyly Sanna" userId="1d351028-2bbf-4004-b4d2-db16b3e0c02d" providerId="ADAL" clId="{E57CF00B-766A-40BB-B8B5-D6D1A2032CD1}" dt="2022-04-29T08:02:09.952" v="26" actId="27636"/>
          <ac:spMkLst>
            <pc:docMk/>
            <pc:sldMk cId="1438557433" sldId="373"/>
            <ac:spMk id="2" creationId="{00000000-0000-0000-0000-000000000000}"/>
          </ac:spMkLst>
        </pc:spChg>
        <pc:spChg chg="mod ord">
          <ac:chgData name="Ylä-Lyly Sanna" userId="1d351028-2bbf-4004-b4d2-db16b3e0c02d" providerId="ADAL" clId="{E57CF00B-766A-40BB-B8B5-D6D1A2032CD1}" dt="2022-04-29T08:05:49.544" v="42" actId="12"/>
          <ac:spMkLst>
            <pc:docMk/>
            <pc:sldMk cId="1438557433" sldId="373"/>
            <ac:spMk id="3" creationId="{00000000-0000-0000-0000-000000000000}"/>
          </ac:spMkLst>
        </pc:spChg>
        <pc:spChg chg="add del mod">
          <ac:chgData name="Ylä-Lyly Sanna" userId="1d351028-2bbf-4004-b4d2-db16b3e0c02d" providerId="ADAL" clId="{E57CF00B-766A-40BB-B8B5-D6D1A2032CD1}" dt="2022-04-29T08:00:52.383" v="6"/>
          <ac:spMkLst>
            <pc:docMk/>
            <pc:sldMk cId="1438557433" sldId="373"/>
            <ac:spMk id="4" creationId="{6AC8E4F7-F662-48D7-A6A1-049EAC0ED229}"/>
          </ac:spMkLst>
        </pc:spChg>
        <pc:spChg chg="add del mod">
          <ac:chgData name="Ylä-Lyly Sanna" userId="1d351028-2bbf-4004-b4d2-db16b3e0c02d" providerId="ADAL" clId="{E57CF00B-766A-40BB-B8B5-D6D1A2032CD1}" dt="2022-04-29T08:00:52.383" v="6"/>
          <ac:spMkLst>
            <pc:docMk/>
            <pc:sldMk cId="1438557433" sldId="373"/>
            <ac:spMk id="5" creationId="{FA015400-87DE-4674-8E2C-6C076FB5AFAE}"/>
          </ac:spMkLst>
        </pc:spChg>
        <pc:spChg chg="add del mod">
          <ac:chgData name="Ylä-Lyly Sanna" userId="1d351028-2bbf-4004-b4d2-db16b3e0c02d" providerId="ADAL" clId="{E57CF00B-766A-40BB-B8B5-D6D1A2032CD1}" dt="2022-04-29T08:01:23.267" v="7"/>
          <ac:spMkLst>
            <pc:docMk/>
            <pc:sldMk cId="1438557433" sldId="373"/>
            <ac:spMk id="6" creationId="{1E34949E-43CC-4463-B369-C68CF8D9C2E7}"/>
          </ac:spMkLst>
        </pc:spChg>
        <pc:spChg chg="add del mod">
          <ac:chgData name="Ylä-Lyly Sanna" userId="1d351028-2bbf-4004-b4d2-db16b3e0c02d" providerId="ADAL" clId="{E57CF00B-766A-40BB-B8B5-D6D1A2032CD1}" dt="2022-04-29T08:01:23.267" v="7"/>
          <ac:spMkLst>
            <pc:docMk/>
            <pc:sldMk cId="1438557433" sldId="373"/>
            <ac:spMk id="7" creationId="{F1F750D2-0790-4B5C-9CFB-9455BEA96019}"/>
          </ac:spMkLst>
        </pc:spChg>
        <pc:spChg chg="add del mod ord">
          <ac:chgData name="Ylä-Lyly Sanna" userId="1d351028-2bbf-4004-b4d2-db16b3e0c02d" providerId="ADAL" clId="{E57CF00B-766A-40BB-B8B5-D6D1A2032CD1}" dt="2022-04-29T08:01:49.972" v="18" actId="700"/>
          <ac:spMkLst>
            <pc:docMk/>
            <pc:sldMk cId="1438557433" sldId="373"/>
            <ac:spMk id="8" creationId="{3F608E40-CA5C-464D-A8C3-157BB5EB1D76}"/>
          </ac:spMkLst>
        </pc:spChg>
      </pc:sldChg>
      <pc:sldChg chg="modSp mod setBg chgLayout">
        <pc:chgData name="Ylä-Lyly Sanna" userId="1d351028-2bbf-4004-b4d2-db16b3e0c02d" providerId="ADAL" clId="{E57CF00B-766A-40BB-B8B5-D6D1A2032CD1}" dt="2022-04-29T08:04:44.120" v="39" actId="27636"/>
        <pc:sldMkLst>
          <pc:docMk/>
          <pc:sldMk cId="295421103" sldId="374"/>
        </pc:sldMkLst>
        <pc:spChg chg="mod ord">
          <ac:chgData name="Ylä-Lyly Sanna" userId="1d351028-2bbf-4004-b4d2-db16b3e0c02d" providerId="ADAL" clId="{E57CF00B-766A-40BB-B8B5-D6D1A2032CD1}" dt="2022-04-29T08:04:44.101" v="38" actId="700"/>
          <ac:spMkLst>
            <pc:docMk/>
            <pc:sldMk cId="295421103" sldId="374"/>
            <ac:spMk id="2" creationId="{00000000-0000-0000-0000-000000000000}"/>
          </ac:spMkLst>
        </pc:spChg>
        <pc:spChg chg="mod ord">
          <ac:chgData name="Ylä-Lyly Sanna" userId="1d351028-2bbf-4004-b4d2-db16b3e0c02d" providerId="ADAL" clId="{E57CF00B-766A-40BB-B8B5-D6D1A2032CD1}" dt="2022-04-29T08:04:44.120" v="39" actId="27636"/>
          <ac:spMkLst>
            <pc:docMk/>
            <pc:sldMk cId="295421103" sldId="374"/>
            <ac:spMk id="3" creationId="{00000000-0000-0000-0000-000000000000}"/>
          </ac:spMkLst>
        </pc:spChg>
      </pc:sldChg>
      <pc:sldChg chg="new del">
        <pc:chgData name="Ylä-Lyly Sanna" userId="1d351028-2bbf-4004-b4d2-db16b3e0c02d" providerId="ADAL" clId="{E57CF00B-766A-40BB-B8B5-D6D1A2032CD1}" dt="2022-04-29T08:00:51.752" v="4" actId="680"/>
        <pc:sldMkLst>
          <pc:docMk/>
          <pc:sldMk cId="268366010" sldId="375"/>
        </pc:sldMkLst>
      </pc:sldChg>
    </pc:docChg>
  </pc:docChgLst>
  <pc:docChgLst>
    <pc:chgData name="Mansikkala Anna-Leena" userId="S::anna-leena.mansikkala@sitra.fi::67880ca7-185e-4c72-afd0-e50273abe275" providerId="AD" clId="Web-{0CFCCBEF-059A-26C1-9056-86BBD5DED6EA}"/>
    <pc:docChg chg="modSld">
      <pc:chgData name="Mansikkala Anna-Leena" userId="S::anna-leena.mansikkala@sitra.fi::67880ca7-185e-4c72-afd0-e50273abe275" providerId="AD" clId="Web-{0CFCCBEF-059A-26C1-9056-86BBD5DED6EA}" dt="2022-05-05T07:23:39.471" v="22" actId="20577"/>
      <pc:docMkLst>
        <pc:docMk/>
      </pc:docMkLst>
      <pc:sldChg chg="modSp">
        <pc:chgData name="Mansikkala Anna-Leena" userId="S::anna-leena.mansikkala@sitra.fi::67880ca7-185e-4c72-afd0-e50273abe275" providerId="AD" clId="Web-{0CFCCBEF-059A-26C1-9056-86BBD5DED6EA}" dt="2022-05-05T07:23:30.096" v="17" actId="20577"/>
        <pc:sldMkLst>
          <pc:docMk/>
          <pc:sldMk cId="1438557433" sldId="373"/>
        </pc:sldMkLst>
        <pc:spChg chg="mod">
          <ac:chgData name="Mansikkala Anna-Leena" userId="S::anna-leena.mansikkala@sitra.fi::67880ca7-185e-4c72-afd0-e50273abe275" providerId="AD" clId="Web-{0CFCCBEF-059A-26C1-9056-86BBD5DED6EA}" dt="2022-05-05T07:23:02.236" v="5" actId="20577"/>
          <ac:spMkLst>
            <pc:docMk/>
            <pc:sldMk cId="1438557433" sldId="373"/>
            <ac:spMk id="2" creationId="{00000000-0000-0000-0000-000000000000}"/>
          </ac:spMkLst>
        </pc:spChg>
        <pc:spChg chg="mod">
          <ac:chgData name="Mansikkala Anna-Leena" userId="S::anna-leena.mansikkala@sitra.fi::67880ca7-185e-4c72-afd0-e50273abe275" providerId="AD" clId="Web-{0CFCCBEF-059A-26C1-9056-86BBD5DED6EA}" dt="2022-05-05T07:23:30.096" v="17" actId="20577"/>
          <ac:spMkLst>
            <pc:docMk/>
            <pc:sldMk cId="1438557433" sldId="373"/>
            <ac:spMk id="3" creationId="{00000000-0000-0000-0000-000000000000}"/>
          </ac:spMkLst>
        </pc:spChg>
      </pc:sldChg>
      <pc:sldChg chg="modSp">
        <pc:chgData name="Mansikkala Anna-Leena" userId="S::anna-leena.mansikkala@sitra.fi::67880ca7-185e-4c72-afd0-e50273abe275" providerId="AD" clId="Web-{0CFCCBEF-059A-26C1-9056-86BBD5DED6EA}" dt="2022-05-05T07:23:39.471" v="22" actId="20577"/>
        <pc:sldMkLst>
          <pc:docMk/>
          <pc:sldMk cId="295421103" sldId="374"/>
        </pc:sldMkLst>
        <pc:spChg chg="mod">
          <ac:chgData name="Mansikkala Anna-Leena" userId="S::anna-leena.mansikkala@sitra.fi::67880ca7-185e-4c72-afd0-e50273abe275" providerId="AD" clId="Web-{0CFCCBEF-059A-26C1-9056-86BBD5DED6EA}" dt="2022-05-05T07:23:39.471" v="22" actId="20577"/>
          <ac:spMkLst>
            <pc:docMk/>
            <pc:sldMk cId="295421103" sldId="374"/>
            <ac:spMk id="3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D7F0F3-A1E5-4380-B634-261422AE48CB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1982919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FC0A7D-D07B-1248-8B72-AE21A56EA04B}" type="datetime1">
              <a:rPr lang="en-US" smtClean="0"/>
              <a:t>5/5/2022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736A07-9C51-40D5-9EDD-0D75448F2C9D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297457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39098" rtl="0" eaLnBrk="1" latinLnBrk="0" hangingPunct="1">
      <a:defRPr sz="1333" kern="1200">
        <a:solidFill>
          <a:schemeClr val="tx1"/>
        </a:solidFill>
        <a:latin typeface="+mn-lt"/>
        <a:ea typeface="+mn-ea"/>
        <a:cs typeface="+mn-cs"/>
      </a:defRPr>
    </a:lvl1pPr>
    <a:lvl2pPr marL="519550" algn="l" defTabSz="1039098" rtl="0" eaLnBrk="1" latinLnBrk="0" hangingPunct="1">
      <a:defRPr sz="1333" kern="1200">
        <a:solidFill>
          <a:schemeClr val="tx1"/>
        </a:solidFill>
        <a:latin typeface="+mn-lt"/>
        <a:ea typeface="+mn-ea"/>
        <a:cs typeface="+mn-cs"/>
      </a:defRPr>
    </a:lvl2pPr>
    <a:lvl3pPr marL="1039098" algn="l" defTabSz="1039098" rtl="0" eaLnBrk="1" latinLnBrk="0" hangingPunct="1">
      <a:defRPr sz="1333" kern="1200">
        <a:solidFill>
          <a:schemeClr val="tx1"/>
        </a:solidFill>
        <a:latin typeface="+mn-lt"/>
        <a:ea typeface="+mn-ea"/>
        <a:cs typeface="+mn-cs"/>
      </a:defRPr>
    </a:lvl3pPr>
    <a:lvl4pPr marL="1558648" algn="l" defTabSz="1039098" rtl="0" eaLnBrk="1" latinLnBrk="0" hangingPunct="1">
      <a:defRPr sz="1333" kern="1200">
        <a:solidFill>
          <a:schemeClr val="tx1"/>
        </a:solidFill>
        <a:latin typeface="+mn-lt"/>
        <a:ea typeface="+mn-ea"/>
        <a:cs typeface="+mn-cs"/>
      </a:defRPr>
    </a:lvl4pPr>
    <a:lvl5pPr marL="2078196" algn="l" defTabSz="1039098" rtl="0" eaLnBrk="1" latinLnBrk="0" hangingPunct="1">
      <a:defRPr sz="1333" kern="1200">
        <a:solidFill>
          <a:schemeClr val="tx1"/>
        </a:solidFill>
        <a:latin typeface="+mn-lt"/>
        <a:ea typeface="+mn-ea"/>
        <a:cs typeface="+mn-cs"/>
      </a:defRPr>
    </a:lvl5pPr>
    <a:lvl6pPr marL="2597746" algn="l" defTabSz="1039098" rtl="0" eaLnBrk="1" latinLnBrk="0" hangingPunct="1">
      <a:defRPr sz="1333" kern="1200">
        <a:solidFill>
          <a:schemeClr val="tx1"/>
        </a:solidFill>
        <a:latin typeface="+mn-lt"/>
        <a:ea typeface="+mn-ea"/>
        <a:cs typeface="+mn-cs"/>
      </a:defRPr>
    </a:lvl6pPr>
    <a:lvl7pPr marL="3117294" algn="l" defTabSz="1039098" rtl="0" eaLnBrk="1" latinLnBrk="0" hangingPunct="1">
      <a:defRPr sz="1333" kern="1200">
        <a:solidFill>
          <a:schemeClr val="tx1"/>
        </a:solidFill>
        <a:latin typeface="+mn-lt"/>
        <a:ea typeface="+mn-ea"/>
        <a:cs typeface="+mn-cs"/>
      </a:defRPr>
    </a:lvl7pPr>
    <a:lvl8pPr marL="3636844" algn="l" defTabSz="1039098" rtl="0" eaLnBrk="1" latinLnBrk="0" hangingPunct="1">
      <a:defRPr sz="1333" kern="1200">
        <a:solidFill>
          <a:schemeClr val="tx1"/>
        </a:solidFill>
        <a:latin typeface="+mn-lt"/>
        <a:ea typeface="+mn-ea"/>
        <a:cs typeface="+mn-cs"/>
      </a:defRPr>
    </a:lvl8pPr>
    <a:lvl9pPr marL="4156392" algn="l" defTabSz="1039098" rtl="0" eaLnBrk="1" latinLnBrk="0" hangingPunct="1">
      <a:defRPr sz="133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P (vaalea pohj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0859A811-D685-6F4A-AEF4-7D78E6B5111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3600" y="6490800"/>
            <a:ext cx="962517" cy="181154"/>
          </a:xfrm>
          <a:prstGeom prst="rect">
            <a:avLst/>
          </a:prstGeom>
        </p:spPr>
      </p:pic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A1F29E92-13E2-4B05-86F4-E270E57010B1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algn="ctr"/>
            <a:fld id="{3E078C10-ABC5-4EF7-9B5E-599CE2B16BF5}" type="slidenum">
              <a:rPr lang="LID4096" smtClean="0"/>
              <a:pPr/>
              <a:t>‹#›</a:t>
            </a:fld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509311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sivu TP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1055689" y="549275"/>
            <a:ext cx="10080624" cy="1152128"/>
          </a:xfrm>
          <a:prstGeom prst="rect">
            <a:avLst/>
          </a:prstGeom>
        </p:spPr>
        <p:txBody>
          <a:bodyPr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Tekstikalvo + TP</a:t>
            </a:r>
            <a:endParaRPr lang="en-US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20"/>
          </p:nvPr>
        </p:nvSpPr>
        <p:spPr>
          <a:xfrm>
            <a:off x="1055689" y="1700808"/>
            <a:ext cx="10080624" cy="4320480"/>
          </a:xfrm>
          <a:prstGeom prst="rect">
            <a:avLst/>
          </a:prstGeo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bg1"/>
                </a:solidFill>
                <a:latin typeface="Georgia"/>
                <a:cs typeface="Georgia"/>
              </a:defRPr>
            </a:lvl1pPr>
            <a:lvl2pPr marL="476239" indent="-237061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bg1"/>
                </a:solidFill>
                <a:latin typeface="Georgia"/>
                <a:cs typeface="Georgia"/>
              </a:defRPr>
            </a:lvl2pPr>
            <a:lvl3pPr marL="717533" indent="-228594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bg1"/>
                </a:solidFill>
                <a:latin typeface="Georgia"/>
                <a:cs typeface="Georgia"/>
              </a:defRPr>
            </a:lvl3pPr>
            <a:lvl4pPr marL="958827" indent="-228594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bg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884FCB64-D060-9148-BFDB-5C606D863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3600" y="6490800"/>
            <a:ext cx="961200" cy="181192"/>
          </a:xfrm>
          <a:prstGeom prst="rect">
            <a:avLst/>
          </a:prstGeom>
        </p:spPr>
      </p:pic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B4962FB9-FC64-42D3-9FA8-23DA27C83B88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078C10-ABC5-4EF7-9B5E-599CE2B16BF5}" type="slidenum">
              <a:rPr lang="LID4096" smtClean="0"/>
              <a:pPr/>
              <a:t>‹#›</a:t>
            </a:fld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9196687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fti-fifti (musta lukitt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>
            <a:extLst>
              <a:ext uri="{FF2B5EF4-FFF2-40B4-BE49-F238E27FC236}">
                <a16:creationId xmlns:a16="http://schemas.microsoft.com/office/drawing/2014/main" id="{C7FBD2C0-8EAE-6F49-80B2-BFD76295107D}"/>
              </a:ext>
            </a:extLst>
          </p:cNvPr>
          <p:cNvSpPr/>
          <p:nvPr userDrawn="1"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kstin paikkamerkki 6"/>
          <p:cNvSpPr>
            <a:spLocks noGrp="1"/>
          </p:cNvSpPr>
          <p:nvPr>
            <p:ph type="body" sz="quarter" idx="11" hasCustomPrompt="1"/>
          </p:nvPr>
        </p:nvSpPr>
        <p:spPr>
          <a:xfrm>
            <a:off x="515938" y="548680"/>
            <a:ext cx="4859337" cy="1440458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2800" b="1">
                <a:solidFill>
                  <a:schemeClr val="bg1"/>
                </a:solidFill>
                <a:latin typeface="Arial Black"/>
                <a:cs typeface="Arial Black"/>
              </a:defRPr>
            </a:lvl1pPr>
            <a:lvl2pPr marL="380990" indent="-380990">
              <a:buFont typeface="Arial" panose="020B0604020202020204" pitchFamily="34" charset="0"/>
              <a:buChar char="•"/>
              <a:defRPr/>
            </a:lvl2pPr>
            <a:lvl3pPr marL="0" indent="0" algn="l">
              <a:spcBef>
                <a:spcPts val="0"/>
              </a:spcBef>
              <a:buFont typeface="Arial"/>
              <a:buNone/>
              <a:defRPr sz="2133"/>
            </a:lvl3pPr>
            <a:lvl4pPr marL="0" indent="0" algn="l">
              <a:spcBef>
                <a:spcPts val="0"/>
              </a:spcBef>
              <a:buFont typeface="Arial"/>
              <a:buNone/>
              <a:defRPr sz="2133"/>
            </a:lvl4pPr>
            <a:lvl5pPr marL="0" indent="0" algn="l">
              <a:spcBef>
                <a:spcPts val="0"/>
              </a:spcBef>
              <a:buFont typeface="Arial"/>
              <a:buNone/>
              <a:defRPr sz="2133"/>
            </a:lvl5pPr>
          </a:lstStyle>
          <a:p>
            <a:pPr lvl="0"/>
            <a:r>
              <a:rPr lang="fi-FI" dirty="0" err="1"/>
              <a:t>Fifti</a:t>
            </a:r>
            <a:r>
              <a:rPr lang="fi-FI" dirty="0"/>
              <a:t> otsikko mustalla taustalla</a:t>
            </a:r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515938" y="1989138"/>
            <a:ext cx="4859337" cy="4320182"/>
          </a:xfrm>
          <a:prstGeom prst="rect">
            <a:avLst/>
          </a:prstGeo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bg1"/>
                </a:solidFill>
                <a:latin typeface="Georgia"/>
                <a:cs typeface="Georgia"/>
              </a:defRPr>
            </a:lvl1pPr>
            <a:lvl2pPr marL="476239" indent="-237061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bg1"/>
                </a:solidFill>
                <a:latin typeface="Georgia"/>
                <a:cs typeface="Georgia"/>
              </a:defRPr>
            </a:lvl2pPr>
            <a:lvl3pPr marL="717533" indent="-228594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bg1"/>
                </a:solidFill>
                <a:latin typeface="Georgia"/>
                <a:cs typeface="Georgia"/>
              </a:defRPr>
            </a:lvl3pPr>
            <a:lvl4pPr marL="958827" indent="-228594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bg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sp>
        <p:nvSpPr>
          <p:cNvPr id="12" name="Text Placeholder 8"/>
          <p:cNvSpPr>
            <a:spLocks noGrp="1"/>
          </p:cNvSpPr>
          <p:nvPr>
            <p:ph type="body" sz="quarter" idx="17" hasCustomPrompt="1"/>
          </p:nvPr>
        </p:nvSpPr>
        <p:spPr>
          <a:xfrm>
            <a:off x="6816725" y="548682"/>
            <a:ext cx="4859337" cy="1440456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800" b="1">
                <a:solidFill>
                  <a:schemeClr val="tx1"/>
                </a:solidFill>
                <a:latin typeface="Arial Black"/>
                <a:cs typeface="Arial Black"/>
              </a:defRPr>
            </a:lvl1pPr>
          </a:lstStyle>
          <a:p>
            <a:pPr lvl="0"/>
            <a:r>
              <a:rPr lang="fi-FI" dirty="0" err="1"/>
              <a:t>Fifti</a:t>
            </a:r>
            <a:r>
              <a:rPr lang="fi-FI" dirty="0"/>
              <a:t> otsikko vaalealla taustalla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0DB3CB5C-22E9-4042-92EE-7C27EA358EA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3908" y="6489700"/>
            <a:ext cx="962517" cy="181154"/>
          </a:xfrm>
          <a:prstGeom prst="rect">
            <a:avLst/>
          </a:prstGeom>
        </p:spPr>
      </p:pic>
      <p:sp>
        <p:nvSpPr>
          <p:cNvPr id="14" name="Text Placeholder 11">
            <a:extLst>
              <a:ext uri="{FF2B5EF4-FFF2-40B4-BE49-F238E27FC236}">
                <a16:creationId xmlns:a16="http://schemas.microsoft.com/office/drawing/2014/main" id="{47F9C5A6-7052-CE41-8D32-DE7769D502D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816080" y="1989138"/>
            <a:ext cx="4859983" cy="4320182"/>
          </a:xfrm>
          <a:prstGeom prst="rect">
            <a:avLst/>
          </a:prstGeo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tx1"/>
                </a:solidFill>
                <a:latin typeface="Georgia"/>
                <a:cs typeface="Georgia"/>
              </a:defRPr>
            </a:lvl1pPr>
            <a:lvl2pPr marL="476239" indent="-237061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tx1"/>
                </a:solidFill>
                <a:latin typeface="Georgia"/>
                <a:cs typeface="Georgia"/>
              </a:defRPr>
            </a:lvl2pPr>
            <a:lvl3pPr marL="717533" indent="-228594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3pPr>
            <a:lvl4pPr marL="958827" indent="-228594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10139962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25" userDrawn="1">
          <p15:clr>
            <a:srgbClr val="FBAE40"/>
          </p15:clr>
        </p15:guide>
        <p15:guide id="2" pos="7355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ifiti-fifti 2 (musta lukittu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7A240A0-EC0C-F849-919E-726CBE055A36}"/>
              </a:ext>
            </a:extLst>
          </p:cNvPr>
          <p:cNvSpPr/>
          <p:nvPr userDrawn="1"/>
        </p:nvSpPr>
        <p:spPr>
          <a:xfrm>
            <a:off x="6096000" y="0"/>
            <a:ext cx="6096000" cy="6858000"/>
          </a:xfrm>
          <a:prstGeom prst="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8" name="Tekstin paikkamerkki 6"/>
          <p:cNvSpPr>
            <a:spLocks noGrp="1"/>
          </p:cNvSpPr>
          <p:nvPr>
            <p:ph type="body" sz="quarter" idx="11"/>
          </p:nvPr>
        </p:nvSpPr>
        <p:spPr>
          <a:xfrm>
            <a:off x="515938" y="548680"/>
            <a:ext cx="4859337" cy="1248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2800" b="1">
                <a:latin typeface="Arial Black"/>
                <a:cs typeface="Arial Black"/>
              </a:defRPr>
            </a:lvl1pPr>
            <a:lvl2pPr marL="380990" indent="-380990">
              <a:buFont typeface="Arial" panose="020B0604020202020204" pitchFamily="34" charset="0"/>
              <a:buChar char="•"/>
              <a:defRPr/>
            </a:lvl2pPr>
            <a:lvl3pPr marL="0" indent="0" algn="l">
              <a:spcBef>
                <a:spcPts val="0"/>
              </a:spcBef>
              <a:buFont typeface="Arial"/>
              <a:buNone/>
              <a:defRPr sz="2133"/>
            </a:lvl3pPr>
            <a:lvl4pPr marL="0" indent="0" algn="l">
              <a:spcBef>
                <a:spcPts val="0"/>
              </a:spcBef>
              <a:buFont typeface="Arial"/>
              <a:buNone/>
              <a:defRPr sz="2133"/>
            </a:lvl4pPr>
            <a:lvl5pPr marL="0" indent="0" algn="l">
              <a:spcBef>
                <a:spcPts val="0"/>
              </a:spcBef>
              <a:buFont typeface="Arial"/>
              <a:buNone/>
              <a:defRPr sz="2133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515938" y="1989138"/>
            <a:ext cx="4859337" cy="4320182"/>
          </a:xfrm>
          <a:prstGeom prst="rect">
            <a:avLst/>
          </a:prstGeo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tx1"/>
                </a:solidFill>
                <a:latin typeface="Georgia"/>
                <a:cs typeface="Georgia"/>
              </a:defRPr>
            </a:lvl1pPr>
            <a:lvl2pPr marL="476239" indent="-237061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tx1"/>
                </a:solidFill>
                <a:latin typeface="Georgia"/>
                <a:cs typeface="Georgia"/>
              </a:defRPr>
            </a:lvl2pPr>
            <a:lvl3pPr marL="717533" indent="-228594" algn="l" defTabSz="715415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3pPr>
            <a:lvl4pPr marL="958827" indent="-228594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FCF7963-2318-CC45-A900-02136CBD6A6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3600" y="6490800"/>
            <a:ext cx="961200" cy="181192"/>
          </a:xfrm>
          <a:prstGeom prst="rect">
            <a:avLst/>
          </a:prstGeom>
        </p:spPr>
      </p:pic>
      <p:sp>
        <p:nvSpPr>
          <p:cNvPr id="12" name="Tekstin paikkamerkki 6">
            <a:extLst>
              <a:ext uri="{FF2B5EF4-FFF2-40B4-BE49-F238E27FC236}">
                <a16:creationId xmlns:a16="http://schemas.microsoft.com/office/drawing/2014/main" id="{1961626C-30E4-2049-AE46-DD755FE5AE68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816080" y="548680"/>
            <a:ext cx="4859983" cy="1248139"/>
          </a:xfrm>
          <a:prstGeom prst="rect">
            <a:avLst/>
          </a:prstGeom>
        </p:spPr>
        <p:txBody>
          <a:bodyPr/>
          <a:lstStyle>
            <a:lvl1pPr marL="0" indent="0" algn="l">
              <a:lnSpc>
                <a:spcPct val="100000"/>
              </a:lnSpc>
              <a:spcBef>
                <a:spcPts val="0"/>
              </a:spcBef>
              <a:buFont typeface="Arial"/>
              <a:buNone/>
              <a:defRPr sz="2800" b="1">
                <a:solidFill>
                  <a:schemeClr val="bg1"/>
                </a:solidFill>
                <a:latin typeface="Arial Black"/>
                <a:cs typeface="Arial Black"/>
              </a:defRPr>
            </a:lvl1pPr>
            <a:lvl2pPr marL="380990" indent="-380990">
              <a:buFont typeface="Arial" panose="020B0604020202020204" pitchFamily="34" charset="0"/>
              <a:buChar char="•"/>
              <a:defRPr/>
            </a:lvl2pPr>
            <a:lvl3pPr marL="0" indent="0" algn="l">
              <a:spcBef>
                <a:spcPts val="0"/>
              </a:spcBef>
              <a:buFont typeface="Arial"/>
              <a:buNone/>
              <a:defRPr sz="2133"/>
            </a:lvl3pPr>
            <a:lvl4pPr marL="0" indent="0" algn="l">
              <a:spcBef>
                <a:spcPts val="0"/>
              </a:spcBef>
              <a:buFont typeface="Arial"/>
              <a:buNone/>
              <a:defRPr sz="2133"/>
            </a:lvl4pPr>
            <a:lvl5pPr marL="0" indent="0" algn="l">
              <a:spcBef>
                <a:spcPts val="0"/>
              </a:spcBef>
              <a:buFont typeface="Arial"/>
              <a:buNone/>
              <a:defRPr sz="2133"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3" name="Text Placeholder 11">
            <a:extLst>
              <a:ext uri="{FF2B5EF4-FFF2-40B4-BE49-F238E27FC236}">
                <a16:creationId xmlns:a16="http://schemas.microsoft.com/office/drawing/2014/main" id="{6C0B2B0D-7643-4340-BA07-93F51A1FD740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816080" y="1989138"/>
            <a:ext cx="4859983" cy="4320182"/>
          </a:xfrm>
          <a:prstGeom prst="rect">
            <a:avLst/>
          </a:prstGeo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bg1"/>
                </a:solidFill>
                <a:latin typeface="Georgia"/>
                <a:cs typeface="Georgia"/>
              </a:defRPr>
            </a:lvl1pPr>
            <a:lvl2pPr marL="476239" indent="-237061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bg1"/>
                </a:solidFill>
                <a:latin typeface="Georgia"/>
                <a:cs typeface="Georgia"/>
              </a:defRPr>
            </a:lvl2pPr>
            <a:lvl3pPr marL="717533" indent="-228594" algn="l" defTabSz="715415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bg1"/>
                </a:solidFill>
                <a:latin typeface="Georgia"/>
                <a:cs typeface="Georgia"/>
              </a:defRPr>
            </a:lvl3pPr>
            <a:lvl4pPr marL="958827" indent="-228594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bg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418842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25" userDrawn="1">
          <p15:clr>
            <a:srgbClr val="FBAE40"/>
          </p15:clr>
        </p15:guide>
        <p15:guide id="2" pos="7355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uettelo V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88" y="548681"/>
            <a:ext cx="10080625" cy="1078364"/>
          </a:xfrm>
          <a:prstGeom prst="rect">
            <a:avLst/>
          </a:prstGeom>
        </p:spPr>
        <p:txBody>
          <a:bodyPr anchor="t"/>
          <a:lstStyle>
            <a:lvl1pPr algn="l"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4" name="Text Placeholder 33"/>
          <p:cNvSpPr>
            <a:spLocks noGrp="1"/>
          </p:cNvSpPr>
          <p:nvPr userDrawn="1">
            <p:ph type="body" sz="quarter" idx="13"/>
          </p:nvPr>
        </p:nvSpPr>
        <p:spPr>
          <a:xfrm>
            <a:off x="1775805" y="1605095"/>
            <a:ext cx="9360508" cy="768085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133" b="0" i="0">
                <a:latin typeface="Georgi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5" name="Text Placeholder 33"/>
          <p:cNvSpPr>
            <a:spLocks noGrp="1"/>
          </p:cNvSpPr>
          <p:nvPr userDrawn="1">
            <p:ph type="body" sz="quarter" idx="14"/>
          </p:nvPr>
        </p:nvSpPr>
        <p:spPr>
          <a:xfrm>
            <a:off x="1774826" y="2506683"/>
            <a:ext cx="9361488" cy="76639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6" name="Text Placeholder 33"/>
          <p:cNvSpPr>
            <a:spLocks noGrp="1"/>
          </p:cNvSpPr>
          <p:nvPr userDrawn="1">
            <p:ph type="body" sz="quarter" idx="15"/>
          </p:nvPr>
        </p:nvSpPr>
        <p:spPr>
          <a:xfrm>
            <a:off x="1775805" y="3406585"/>
            <a:ext cx="9360508" cy="76639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7" name="Text Placeholder 33"/>
          <p:cNvSpPr>
            <a:spLocks noGrp="1"/>
          </p:cNvSpPr>
          <p:nvPr userDrawn="1">
            <p:ph type="body" sz="quarter" idx="16"/>
          </p:nvPr>
        </p:nvSpPr>
        <p:spPr>
          <a:xfrm>
            <a:off x="1774825" y="4306487"/>
            <a:ext cx="9361488" cy="76639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38" name="Text Placeholder 33"/>
          <p:cNvSpPr>
            <a:spLocks noGrp="1"/>
          </p:cNvSpPr>
          <p:nvPr userDrawn="1">
            <p:ph type="body" sz="quarter" idx="17"/>
          </p:nvPr>
        </p:nvSpPr>
        <p:spPr>
          <a:xfrm>
            <a:off x="1774825" y="5206388"/>
            <a:ext cx="9361488" cy="76639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tx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2B2D61E7-C676-CB4B-A88C-6D5E87ED057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3908" y="6489700"/>
            <a:ext cx="962517" cy="181154"/>
          </a:xfrm>
          <a:prstGeom prst="rect">
            <a:avLst/>
          </a:prstGeom>
        </p:spPr>
      </p:pic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393B997C-7668-4298-BA40-150098A4EF38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ctr"/>
            <a:fld id="{3E078C10-ABC5-4EF7-9B5E-599CE2B16BF5}" type="slidenum">
              <a:rPr lang="LID4096" smtClean="0"/>
              <a:pPr/>
              <a:t>‹#›</a:t>
            </a:fld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4507874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uettelo TP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13C4AC27-49F9-BB4D-81D3-665AB744D25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3600" y="6490800"/>
            <a:ext cx="961200" cy="181192"/>
          </a:xfrm>
          <a:prstGeom prst="rect">
            <a:avLst/>
          </a:prstGeom>
        </p:spPr>
      </p:pic>
      <p:sp>
        <p:nvSpPr>
          <p:cNvPr id="12" name="Title 1">
            <a:extLst>
              <a:ext uri="{FF2B5EF4-FFF2-40B4-BE49-F238E27FC236}">
                <a16:creationId xmlns:a16="http://schemas.microsoft.com/office/drawing/2014/main" id="{DB477874-8C1D-E94F-A3D8-E16F5E599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8" y="548681"/>
            <a:ext cx="10080625" cy="1078364"/>
          </a:xfrm>
          <a:prstGeom prst="rect">
            <a:avLst/>
          </a:prstGeom>
        </p:spPr>
        <p:txBody>
          <a:bodyPr anchor="t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13" name="Text Placeholder 33">
            <a:extLst>
              <a:ext uri="{FF2B5EF4-FFF2-40B4-BE49-F238E27FC236}">
                <a16:creationId xmlns:a16="http://schemas.microsoft.com/office/drawing/2014/main" id="{144EC256-532F-144F-A18F-24538A30820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775805" y="1605095"/>
            <a:ext cx="9360508" cy="768085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2133" b="0" i="0">
                <a:solidFill>
                  <a:schemeClr val="bg1"/>
                </a:solidFill>
                <a:latin typeface="Georgi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4" name="Text Placeholder 33">
            <a:extLst>
              <a:ext uri="{FF2B5EF4-FFF2-40B4-BE49-F238E27FC236}">
                <a16:creationId xmlns:a16="http://schemas.microsoft.com/office/drawing/2014/main" id="{1D88BC63-4704-6447-AB37-6224F6547D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774826" y="2506683"/>
            <a:ext cx="9361488" cy="76639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5" name="Text Placeholder 33">
            <a:extLst>
              <a:ext uri="{FF2B5EF4-FFF2-40B4-BE49-F238E27FC236}">
                <a16:creationId xmlns:a16="http://schemas.microsoft.com/office/drawing/2014/main" id="{D2C5BCCD-F064-7943-BCBE-33C3DA3694E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775805" y="3406585"/>
            <a:ext cx="9360508" cy="76639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6" name="Text Placeholder 33">
            <a:extLst>
              <a:ext uri="{FF2B5EF4-FFF2-40B4-BE49-F238E27FC236}">
                <a16:creationId xmlns:a16="http://schemas.microsoft.com/office/drawing/2014/main" id="{04DA962D-B2D3-9647-A841-0720D47991B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774825" y="4306487"/>
            <a:ext cx="9361488" cy="76639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17" name="Text Placeholder 33">
            <a:extLst>
              <a:ext uri="{FF2B5EF4-FFF2-40B4-BE49-F238E27FC236}">
                <a16:creationId xmlns:a16="http://schemas.microsoft.com/office/drawing/2014/main" id="{1724C58E-0E8F-2C40-AB87-C13229EB752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774825" y="5206388"/>
            <a:ext cx="9361488" cy="766399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lang="fi-FI" sz="2133" b="0" i="0" kern="1200" dirty="0" err="1">
                <a:solidFill>
                  <a:schemeClr val="bg1"/>
                </a:solidFill>
                <a:latin typeface="Georgia"/>
                <a:ea typeface="+mn-ea"/>
                <a:cs typeface="Georgia"/>
              </a:defRPr>
            </a:lvl1pPr>
            <a:lvl2pPr algn="l">
              <a:defRPr sz="1867" b="1" i="0">
                <a:latin typeface="Arial"/>
                <a:cs typeface="Arial"/>
              </a:defRPr>
            </a:lvl2pPr>
            <a:lvl3pPr algn="l">
              <a:defRPr sz="1867" b="1" i="0">
                <a:latin typeface="Arial"/>
                <a:cs typeface="Arial"/>
              </a:defRPr>
            </a:lvl3pPr>
            <a:lvl4pPr algn="l">
              <a:defRPr sz="1867" b="1" i="0">
                <a:latin typeface="Arial"/>
                <a:cs typeface="Arial"/>
              </a:defRPr>
            </a:lvl4pPr>
            <a:lvl5pPr algn="l">
              <a:defRPr sz="1867" b="1" i="0">
                <a:latin typeface="Arial"/>
                <a:cs typeface="Arial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791FFD7E-119C-492E-870A-9BBC3D172779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078C10-ABC5-4EF7-9B5E-599CE2B16BF5}" type="slidenum">
              <a:rPr lang="LID4096" smtClean="0"/>
              <a:pPr/>
              <a:t>‹#›</a:t>
            </a:fld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160600171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af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055688" y="548681"/>
            <a:ext cx="10080624" cy="864096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1"/>
          </p:nvPr>
        </p:nvSpPr>
        <p:spPr>
          <a:xfrm>
            <a:off x="1055688" y="1508786"/>
            <a:ext cx="10080624" cy="441576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67CFA92-6B46-5C4F-9253-7F92C92B0F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3908" y="6489700"/>
            <a:ext cx="962517" cy="181154"/>
          </a:xfrm>
          <a:prstGeom prst="rect">
            <a:avLst/>
          </a:prstGeom>
        </p:spPr>
      </p:pic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FB2C9357-D73E-4A4C-925D-B2759AA6C3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E078C10-ABC5-4EF7-9B5E-599CE2B16BF5}" type="slidenum">
              <a:rPr lang="LID4096" smtClean="0"/>
              <a:pPr/>
              <a:t>‹#›</a:t>
            </a:fld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4808050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stapohjainen graafi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5688" y="548680"/>
            <a:ext cx="10080624" cy="886343"/>
          </a:xfrm>
          <a:prstGeom prst="rect">
            <a:avLst/>
          </a:prstGeo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1"/>
          </p:nvPr>
        </p:nvSpPr>
        <p:spPr>
          <a:xfrm>
            <a:off x="1055689" y="1509185"/>
            <a:ext cx="10078576" cy="46079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4E2E6B1-389B-0B4D-B951-9D4353E5A18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3600" y="6490800"/>
            <a:ext cx="961200" cy="181192"/>
          </a:xfrm>
          <a:prstGeom prst="rect">
            <a:avLst/>
          </a:prstGeom>
        </p:spPr>
      </p:pic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09F4EC56-8604-407C-BDED-F60638F43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078C10-ABC5-4EF7-9B5E-599CE2B16BF5}" type="slidenum">
              <a:rPr lang="LID4096" smtClean="0"/>
              <a:pPr/>
              <a:t>‹#›</a:t>
            </a:fld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292089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Graaf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tsikko 3">
            <a:extLst>
              <a:ext uri="{FF2B5EF4-FFF2-40B4-BE49-F238E27FC236}">
                <a16:creationId xmlns:a16="http://schemas.microsoft.com/office/drawing/2014/main" id="{AE74E28C-5780-A543-ACC8-EE7D99F595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5688" y="548680"/>
            <a:ext cx="10080625" cy="886343"/>
          </a:xfrm>
          <a:prstGeom prst="rect">
            <a:avLst/>
          </a:prstGeom>
        </p:spPr>
        <p:txBody>
          <a:bodyPr/>
          <a:lstStyle/>
          <a:p>
            <a:r>
              <a:rPr lang="fi-FI"/>
              <a:t>Muokkaa ots. perustyyl. napsautt.</a:t>
            </a:r>
            <a:endParaRPr lang="fi-FI" dirty="0"/>
          </a:p>
        </p:txBody>
      </p:sp>
      <p:sp>
        <p:nvSpPr>
          <p:cNvPr id="8" name="Sisällön paikkamerkki 17">
            <a:extLst>
              <a:ext uri="{FF2B5EF4-FFF2-40B4-BE49-F238E27FC236}">
                <a16:creationId xmlns:a16="http://schemas.microsoft.com/office/drawing/2014/main" id="{4793DC74-8AA9-5E46-9DED-129AC46C11C3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1055688" y="1509185"/>
            <a:ext cx="10080625" cy="460798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09740BE-EF20-0841-BCE4-AAC3FE0DAE8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3908" y="6489700"/>
            <a:ext cx="962517" cy="181154"/>
          </a:xfrm>
          <a:prstGeom prst="rect">
            <a:avLst/>
          </a:prstGeom>
        </p:spPr>
      </p:pic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9A975EE7-734F-4163-84B5-8B5DA25C9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E078C10-ABC5-4EF7-9B5E-599CE2B16BF5}" type="slidenum">
              <a:rPr lang="LID4096" smtClean="0"/>
              <a:pPr/>
              <a:t>‹#›</a:t>
            </a:fld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9691827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DBB70933-9F7D-0042-8B32-00B3B62E2D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ots. perustyyl. napsautt.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2786E2EA-CB47-BC49-95EC-F5218D47CF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C0FFD3D-343F-8A4D-9DDD-7BB2072F5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96127-7C29-FD44-982F-1C29CB9A3759}" type="datetimeFigureOut">
              <a:rPr lang="fi-FI" smtClean="0"/>
              <a:t>5.5.2022</a:t>
            </a:fld>
            <a:endParaRPr lang="fi-FI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463BD8A-125F-5145-8768-8E43FCBDF0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2D1A44E6-82B2-7042-B75A-5D6499FF77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E2402B-75E2-1546-A671-2765B2A8DB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06630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P (tumma pohja)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740DC61-7EEF-9645-9B9C-3EEE1AD26D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3600" y="6490800"/>
            <a:ext cx="961200" cy="181192"/>
          </a:xfrm>
          <a:prstGeom prst="rect">
            <a:avLst/>
          </a:prstGeom>
        </p:spPr>
      </p:pic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76EDEAB3-EA17-477F-885E-3547B75FD53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078C10-ABC5-4EF7-9B5E-599CE2B16BF5}" type="slidenum">
              <a:rPr lang="LID4096" smtClean="0"/>
              <a:pPr/>
              <a:t>‹#›</a:t>
            </a:fld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8072276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otsikko + V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B29D1CE-82CA-EB46-B6CB-E493D3FAED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3600" y="6490800"/>
            <a:ext cx="962517" cy="18115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8F747C22-ACFC-6443-ADB2-6B11DC6F2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55688" y="549274"/>
            <a:ext cx="10080626" cy="5759451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algn="ctr">
              <a:lnSpc>
                <a:spcPct val="90000"/>
              </a:lnSpc>
              <a:defRPr sz="80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Iso otsikko + VP</a:t>
            </a:r>
            <a:endParaRPr lang="en-US" dirty="0"/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1331ACB-46F7-824E-8ABE-5A6FB6D001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5575" y="6321168"/>
            <a:ext cx="1439465" cy="33706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 dirty="0"/>
              <a:t>pvm</a:t>
            </a:r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45C39987-6A31-4F9A-BC6C-E6B67059EC93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ctr"/>
            <a:fld id="{3E078C10-ABC5-4EF7-9B5E-599CE2B16BF5}" type="slidenum">
              <a:rPr lang="LID4096" smtClean="0"/>
              <a:pPr/>
              <a:t>‹#›</a:t>
            </a:fld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427925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so otsikko + TP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3740DC61-7EEF-9645-9B9C-3EEE1AD26D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3600" y="6490800"/>
            <a:ext cx="961200" cy="181192"/>
          </a:xfrm>
          <a:prstGeom prst="rect">
            <a:avLst/>
          </a:prstGeom>
        </p:spPr>
      </p:pic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ACF2E1BD-1EBD-D043-8547-BA8227972EB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5575" y="6321168"/>
            <a:ext cx="1439465" cy="33706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 dirty="0"/>
              <a:t>pvm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E19239D-E354-5F42-AE45-A180ED08417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55688" y="549274"/>
            <a:ext cx="10080626" cy="5759451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algn="ctr">
              <a:lnSpc>
                <a:spcPct val="90000"/>
              </a:lnSpc>
              <a:defRPr sz="80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Iso otsikko + TP</a:t>
            </a:r>
            <a:endParaRPr lang="en-US" dirty="0"/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753335E6-BFBC-4F4A-916F-1B8AFDA6EF9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078C10-ABC5-4EF7-9B5E-599CE2B16BF5}" type="slidenum">
              <a:rPr lang="LID4096" smtClean="0"/>
              <a:pPr/>
              <a:t>‹#›</a:t>
            </a:fld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41269317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usotsikko V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3B29D1CE-82CA-EB46-B6CB-E493D3FAED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3600" y="6490800"/>
            <a:ext cx="962517" cy="181154"/>
          </a:xfrm>
          <a:prstGeom prst="rect">
            <a:avLst/>
          </a:prstGeom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8F747C22-ACFC-6443-ADB2-6B11DC6F287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55688" y="2746473"/>
            <a:ext cx="10080626" cy="682527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90000"/>
              </a:lnSpc>
              <a:defRPr sz="5400">
                <a:solidFill>
                  <a:schemeClr val="tx1"/>
                </a:solidFill>
              </a:defRPr>
            </a:lvl1pPr>
          </a:lstStyle>
          <a:p>
            <a:r>
              <a:rPr lang="fi-FI" dirty="0"/>
              <a:t>Perusotsikko + VP</a:t>
            </a:r>
            <a:endParaRPr lang="en-US" dirty="0"/>
          </a:p>
        </p:txBody>
      </p:sp>
      <p:sp>
        <p:nvSpPr>
          <p:cNvPr id="7" name="Text Placeholder 3">
            <a:extLst>
              <a:ext uri="{FF2B5EF4-FFF2-40B4-BE49-F238E27FC236}">
                <a16:creationId xmlns:a16="http://schemas.microsoft.com/office/drawing/2014/main" id="{BECB3038-49B4-004B-B993-7B487852FE4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5688" y="3669241"/>
            <a:ext cx="10080625" cy="48048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9" name="Text Placeholder 3">
            <a:extLst>
              <a:ext uri="{FF2B5EF4-FFF2-40B4-BE49-F238E27FC236}">
                <a16:creationId xmlns:a16="http://schemas.microsoft.com/office/drawing/2014/main" id="{A1331ACB-46F7-824E-8ABE-5A6FB6D0014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5575" y="6321168"/>
            <a:ext cx="1439465" cy="33706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 dirty="0"/>
              <a:t>pvm</a:t>
            </a:r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9EF2B599-884D-4599-8975-A9560AE77CF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ctr"/>
            <a:fld id="{3E078C10-ABC5-4EF7-9B5E-599CE2B16BF5}" type="slidenum">
              <a:rPr lang="LID4096" smtClean="0"/>
              <a:pPr/>
              <a:t>‹#›</a:t>
            </a:fld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553584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erusotsikko TP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1055688" y="2746473"/>
            <a:ext cx="10080626" cy="682527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90000"/>
              </a:lnSpc>
              <a:defRPr sz="5400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Perusotsikko + TP</a:t>
            </a:r>
            <a:endParaRPr lang="en-US" dirty="0"/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1055688" y="3669241"/>
            <a:ext cx="10080625" cy="48048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chemeClr val="bg1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740DC61-7EEF-9645-9B9C-3EEE1AD26D2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3600" y="6490800"/>
            <a:ext cx="961200" cy="181192"/>
          </a:xfrm>
          <a:prstGeom prst="rect">
            <a:avLst/>
          </a:prstGeom>
        </p:spPr>
      </p:pic>
      <p:sp>
        <p:nvSpPr>
          <p:cNvPr id="6" name="Text Placeholder 3">
            <a:extLst>
              <a:ext uri="{FF2B5EF4-FFF2-40B4-BE49-F238E27FC236}">
                <a16:creationId xmlns:a16="http://schemas.microsoft.com/office/drawing/2014/main" id="{ACF2E1BD-1EBD-D043-8547-BA8227972EB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5575" y="6321168"/>
            <a:ext cx="1439465" cy="337063"/>
          </a:xfrm>
          <a:prstGeom prst="rect">
            <a:avLst/>
          </a:prstGeom>
        </p:spPr>
        <p:txBody>
          <a:bodyPr anchor="b"/>
          <a:lstStyle>
            <a:lvl1pPr marL="0" indent="0" algn="l">
              <a:buNone/>
              <a:defRPr sz="1800">
                <a:solidFill>
                  <a:schemeClr val="bg1"/>
                </a:solidFill>
              </a:defRPr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fi-FI" dirty="0"/>
              <a:t>pvm</a:t>
            </a:r>
          </a:p>
        </p:txBody>
      </p:sp>
      <p:sp>
        <p:nvSpPr>
          <p:cNvPr id="2" name="Dian numeron paikkamerkki 1">
            <a:extLst>
              <a:ext uri="{FF2B5EF4-FFF2-40B4-BE49-F238E27FC236}">
                <a16:creationId xmlns:a16="http://schemas.microsoft.com/office/drawing/2014/main" id="{5320E9FA-EE25-40B6-A897-069B210866A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3E078C10-ABC5-4EF7-9B5E-599CE2B16BF5}" type="slidenum">
              <a:rPr lang="LID4096" smtClean="0"/>
              <a:pPr/>
              <a:t>‹#›</a:t>
            </a:fld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555801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V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55689" y="2084202"/>
            <a:ext cx="10080624" cy="1632181"/>
          </a:xfrm>
          <a:prstGeom prst="rect">
            <a:avLst/>
          </a:prstGeom>
        </p:spPr>
        <p:txBody>
          <a:bodyPr bIns="140400" anchor="b" anchorCtr="0"/>
          <a:lstStyle>
            <a:lvl1pPr algn="ctr">
              <a:defRPr sz="4000" cap="none"/>
            </a:lvl1pPr>
          </a:lstStyle>
          <a:p>
            <a:r>
              <a:rPr lang="fi-FI" dirty="0"/>
              <a:t>Väliotsikko + VP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055689" y="3861375"/>
            <a:ext cx="10080624" cy="5757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latin typeface="Georgia"/>
                <a:cs typeface="Georgia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F7B64EB-9373-B24F-A3F8-8860C5C84A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3908" y="6489700"/>
            <a:ext cx="962517" cy="181154"/>
          </a:xfrm>
          <a:prstGeom prst="rect">
            <a:avLst/>
          </a:prstGeom>
        </p:spPr>
      </p:pic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F0B11A6E-42AA-4090-BEF8-8EDBC7DDE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ctr"/>
            <a:fld id="{3E078C10-ABC5-4EF7-9B5E-599CE2B16BF5}" type="slidenum">
              <a:rPr lang="LID4096" smtClean="0"/>
              <a:pPr/>
              <a:t>‹#›</a:t>
            </a:fld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2263079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äliotsikko TP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55689" y="2084202"/>
            <a:ext cx="10080624" cy="1632181"/>
          </a:xfrm>
          <a:prstGeom prst="rect">
            <a:avLst/>
          </a:prstGeom>
        </p:spPr>
        <p:txBody>
          <a:bodyPr bIns="140400" anchor="b" anchorCtr="0"/>
          <a:lstStyle>
            <a:lvl1pPr algn="ctr">
              <a:defRPr sz="4000" cap="none">
                <a:solidFill>
                  <a:schemeClr val="bg1"/>
                </a:solidFill>
              </a:defRPr>
            </a:lvl1pPr>
          </a:lstStyle>
          <a:p>
            <a:r>
              <a:rPr lang="fi-FI" dirty="0"/>
              <a:t>Väliotsikko + TP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1"/>
          </p:nvPr>
        </p:nvSpPr>
        <p:spPr>
          <a:xfrm>
            <a:off x="1055689" y="3861375"/>
            <a:ext cx="10080624" cy="57573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latin typeface="Georgia"/>
                <a:cs typeface="Georgia"/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93495C6-4304-4E4A-97C2-9350558AA28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073600" y="6490800"/>
            <a:ext cx="961200" cy="181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4106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kstisivu V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55689" y="549275"/>
            <a:ext cx="10080624" cy="1152128"/>
          </a:xfrm>
          <a:prstGeom prst="rect">
            <a:avLst/>
          </a:prstGeom>
        </p:spPr>
        <p:txBody>
          <a:bodyPr/>
          <a:lstStyle>
            <a:lvl1pPr algn="l">
              <a:defRPr sz="3200"/>
            </a:lvl1pPr>
          </a:lstStyle>
          <a:p>
            <a:r>
              <a:rPr lang="fi-FI" dirty="0"/>
              <a:t>Tekstikalvo + VP</a:t>
            </a:r>
            <a:endParaRPr lang="en-US" dirty="0"/>
          </a:p>
        </p:txBody>
      </p:sp>
      <p:sp>
        <p:nvSpPr>
          <p:cNvPr id="7" name="Text Placeholder 11"/>
          <p:cNvSpPr>
            <a:spLocks noGrp="1"/>
          </p:cNvSpPr>
          <p:nvPr>
            <p:ph type="body" sz="quarter" idx="19"/>
          </p:nvPr>
        </p:nvSpPr>
        <p:spPr>
          <a:xfrm>
            <a:off x="1055689" y="1700808"/>
            <a:ext cx="10080624" cy="4320480"/>
          </a:xfrm>
          <a:prstGeom prst="rect">
            <a:avLst/>
          </a:prstGeom>
        </p:spPr>
        <p:txBody>
          <a:bodyPr/>
          <a:lstStyle>
            <a:lvl1pPr marL="239178" marR="0" indent="-239178" algn="l" defTabSz="609585" rtl="0" eaLnBrk="1" fontAlgn="auto" latinLnBrk="0" hangingPunct="1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Lucida Grande"/>
              <a:buChar char="-"/>
              <a:tabLst/>
              <a:defRPr sz="2133">
                <a:solidFill>
                  <a:schemeClr val="tx1"/>
                </a:solidFill>
                <a:latin typeface="Georgia"/>
                <a:cs typeface="Georgia"/>
              </a:defRPr>
            </a:lvl1pPr>
            <a:lvl2pPr marL="474121" indent="-234945" algn="l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867">
                <a:solidFill>
                  <a:schemeClr val="tx1"/>
                </a:solidFill>
                <a:latin typeface="Georgia"/>
                <a:cs typeface="Georgia"/>
              </a:defRPr>
            </a:lvl2pPr>
            <a:lvl3pPr marL="713300" indent="-234945" algn="l" defTabSz="715415">
              <a:lnSpc>
                <a:spcPct val="90000"/>
              </a:lnSpc>
              <a:spcBef>
                <a:spcPts val="800"/>
              </a:spcBef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3pPr>
            <a:lvl4pPr marL="958827" indent="-234945" algn="l">
              <a:lnSpc>
                <a:spcPct val="90000"/>
              </a:lnSpc>
              <a:buFont typeface="Georgia" panose="02040502050405020303" pitchFamily="18" charset="0"/>
              <a:buChar char="–"/>
              <a:defRPr sz="1600">
                <a:solidFill>
                  <a:schemeClr val="tx1"/>
                </a:solidFill>
                <a:latin typeface="Georgia"/>
                <a:cs typeface="Georgia"/>
              </a:defRPr>
            </a:lvl4pPr>
            <a:lvl5pPr marL="143996" indent="-380990" algn="l">
              <a:buFont typeface="Arial"/>
              <a:buChar char="•"/>
              <a:defRPr sz="1867">
                <a:solidFill>
                  <a:schemeClr val="tx1"/>
                </a:solidFill>
                <a:latin typeface="Georgia"/>
                <a:cs typeface="Georgia"/>
              </a:defRPr>
            </a:lvl5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EFBC4A8-05F8-5843-9AE4-11FC19955AB1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73908" y="6489700"/>
            <a:ext cx="962517" cy="181154"/>
          </a:xfrm>
          <a:prstGeom prst="rect">
            <a:avLst/>
          </a:prstGeom>
        </p:spPr>
      </p:pic>
      <p:sp>
        <p:nvSpPr>
          <p:cNvPr id="3" name="Dian numeron paikkamerkki 2">
            <a:extLst>
              <a:ext uri="{FF2B5EF4-FFF2-40B4-BE49-F238E27FC236}">
                <a16:creationId xmlns:a16="http://schemas.microsoft.com/office/drawing/2014/main" id="{1CB09718-65AF-4C02-A869-F518B41AAFB2}"/>
              </a:ext>
            </a:extLst>
          </p:cNvPr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pPr algn="ctr"/>
            <a:fld id="{3E078C10-ABC5-4EF7-9B5E-599CE2B16BF5}" type="slidenum">
              <a:rPr lang="LID4096" smtClean="0"/>
              <a:pPr/>
              <a:t>‹#›</a:t>
            </a:fld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988393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>
            <a:extLst>
              <a:ext uri="{FF2B5EF4-FFF2-40B4-BE49-F238E27FC236}">
                <a16:creationId xmlns:a16="http://schemas.microsoft.com/office/drawing/2014/main" id="{2942AC74-591F-8E4A-94B1-02D5D050B810}"/>
              </a:ext>
            </a:extLst>
          </p:cNvPr>
          <p:cNvGrpSpPr/>
          <p:nvPr userDrawn="1"/>
        </p:nvGrpSpPr>
        <p:grpSpPr>
          <a:xfrm rot="5400000">
            <a:off x="6718948" y="-6033220"/>
            <a:ext cx="1970380" cy="8975724"/>
            <a:chOff x="-2291223" y="-378956"/>
            <a:chExt cx="1970380" cy="8975724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4C344630-F2C6-6B44-BF25-FA0D6C3FA0CE}"/>
                </a:ext>
              </a:extLst>
            </p:cNvPr>
            <p:cNvSpPr/>
            <p:nvPr userDrawn="1"/>
          </p:nvSpPr>
          <p:spPr>
            <a:xfrm>
              <a:off x="-2291223" y="-378956"/>
              <a:ext cx="1970380" cy="8975724"/>
            </a:xfrm>
            <a:prstGeom prst="rect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  <a:prstDash val="sysDash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FI"/>
            </a:p>
          </p:txBody>
        </p:sp>
        <p:sp>
          <p:nvSpPr>
            <p:cNvPr id="10" name="Ellipsi 28">
              <a:extLst>
                <a:ext uri="{FF2B5EF4-FFF2-40B4-BE49-F238E27FC236}">
                  <a16:creationId xmlns:a16="http://schemas.microsoft.com/office/drawing/2014/main" id="{F3F0AC9E-66AF-494F-8DFF-41330C711249}"/>
                </a:ext>
              </a:extLst>
            </p:cNvPr>
            <p:cNvSpPr/>
            <p:nvPr userDrawn="1"/>
          </p:nvSpPr>
          <p:spPr>
            <a:xfrm>
              <a:off x="-1297651" y="-80"/>
              <a:ext cx="719816" cy="697109"/>
            </a:xfrm>
            <a:prstGeom prst="ellipse">
              <a:avLst/>
            </a:prstGeom>
            <a:solidFill>
              <a:srgbClr val="FDE8ED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1" name="Ellipsi 29">
              <a:extLst>
                <a:ext uri="{FF2B5EF4-FFF2-40B4-BE49-F238E27FC236}">
                  <a16:creationId xmlns:a16="http://schemas.microsoft.com/office/drawing/2014/main" id="{A11359AA-621E-3346-9DBF-AB1C0C0941D5}"/>
                </a:ext>
              </a:extLst>
            </p:cNvPr>
            <p:cNvSpPr/>
            <p:nvPr userDrawn="1"/>
          </p:nvSpPr>
          <p:spPr>
            <a:xfrm>
              <a:off x="-1297651" y="880127"/>
              <a:ext cx="719816" cy="697109"/>
            </a:xfrm>
            <a:prstGeom prst="ellipse">
              <a:avLst/>
            </a:prstGeom>
            <a:solidFill>
              <a:srgbClr val="FACDD9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2" name="Ellipsi 30">
              <a:extLst>
                <a:ext uri="{FF2B5EF4-FFF2-40B4-BE49-F238E27FC236}">
                  <a16:creationId xmlns:a16="http://schemas.microsoft.com/office/drawing/2014/main" id="{2A9DC023-53D8-9344-99D2-B8E357D6D572}"/>
                </a:ext>
              </a:extLst>
            </p:cNvPr>
            <p:cNvSpPr/>
            <p:nvPr userDrawn="1"/>
          </p:nvSpPr>
          <p:spPr>
            <a:xfrm>
              <a:off x="-1297651" y="1760254"/>
              <a:ext cx="719816" cy="697109"/>
            </a:xfrm>
            <a:prstGeom prst="ellipse">
              <a:avLst/>
            </a:prstGeom>
            <a:solidFill>
              <a:srgbClr val="FFEAD3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3" name="Ellipsi 31">
              <a:extLst>
                <a:ext uri="{FF2B5EF4-FFF2-40B4-BE49-F238E27FC236}">
                  <a16:creationId xmlns:a16="http://schemas.microsoft.com/office/drawing/2014/main" id="{0A2A179C-255F-D04B-80FF-42967DB7F036}"/>
                </a:ext>
              </a:extLst>
            </p:cNvPr>
            <p:cNvSpPr/>
            <p:nvPr userDrawn="1"/>
          </p:nvSpPr>
          <p:spPr>
            <a:xfrm>
              <a:off x="-1297691" y="2640381"/>
              <a:ext cx="719816" cy="697109"/>
            </a:xfrm>
            <a:prstGeom prst="ellipse">
              <a:avLst/>
            </a:prstGeom>
            <a:solidFill>
              <a:srgbClr val="FFEF7F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4" name="Ellipsi 32">
              <a:extLst>
                <a:ext uri="{FF2B5EF4-FFF2-40B4-BE49-F238E27FC236}">
                  <a16:creationId xmlns:a16="http://schemas.microsoft.com/office/drawing/2014/main" id="{AB17063A-4624-F54B-B3EF-CE2D6E04A700}"/>
                </a:ext>
              </a:extLst>
            </p:cNvPr>
            <p:cNvSpPr/>
            <p:nvPr userDrawn="1"/>
          </p:nvSpPr>
          <p:spPr>
            <a:xfrm>
              <a:off x="-1297691" y="3520508"/>
              <a:ext cx="719816" cy="697109"/>
            </a:xfrm>
            <a:prstGeom prst="ellipse">
              <a:avLst/>
            </a:prstGeom>
            <a:solidFill>
              <a:srgbClr val="E0F3D0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5" name="Ellipsi 32">
              <a:extLst>
                <a:ext uri="{FF2B5EF4-FFF2-40B4-BE49-F238E27FC236}">
                  <a16:creationId xmlns:a16="http://schemas.microsoft.com/office/drawing/2014/main" id="{830807A7-7F2F-9949-880E-4F00B349204B}"/>
                </a:ext>
              </a:extLst>
            </p:cNvPr>
            <p:cNvSpPr/>
            <p:nvPr userDrawn="1"/>
          </p:nvSpPr>
          <p:spPr>
            <a:xfrm>
              <a:off x="-1297691" y="4400635"/>
              <a:ext cx="719816" cy="697109"/>
            </a:xfrm>
            <a:prstGeom prst="ellipse">
              <a:avLst/>
            </a:prstGeom>
            <a:solidFill>
              <a:srgbClr val="BFE0D1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6" name="Ellipsi 32">
              <a:extLst>
                <a:ext uri="{FF2B5EF4-FFF2-40B4-BE49-F238E27FC236}">
                  <a16:creationId xmlns:a16="http://schemas.microsoft.com/office/drawing/2014/main" id="{F5891E7E-86DE-AA41-9599-DAFDA72B46F3}"/>
                </a:ext>
              </a:extLst>
            </p:cNvPr>
            <p:cNvSpPr/>
            <p:nvPr userDrawn="1"/>
          </p:nvSpPr>
          <p:spPr>
            <a:xfrm>
              <a:off x="-1297691" y="5280762"/>
              <a:ext cx="719816" cy="697109"/>
            </a:xfrm>
            <a:prstGeom prst="ellipse">
              <a:avLst/>
            </a:prstGeom>
            <a:solidFill>
              <a:srgbClr val="D7F2FA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7" name="Ellipsi 32">
              <a:extLst>
                <a:ext uri="{FF2B5EF4-FFF2-40B4-BE49-F238E27FC236}">
                  <a16:creationId xmlns:a16="http://schemas.microsoft.com/office/drawing/2014/main" id="{A75BE3D2-9926-C94A-926D-1C717ED44BE3}"/>
                </a:ext>
              </a:extLst>
            </p:cNvPr>
            <p:cNvSpPr/>
            <p:nvPr userDrawn="1"/>
          </p:nvSpPr>
          <p:spPr>
            <a:xfrm>
              <a:off x="-1297663" y="6160891"/>
              <a:ext cx="719816" cy="697109"/>
            </a:xfrm>
            <a:prstGeom prst="ellipse">
              <a:avLst/>
            </a:prstGeom>
            <a:solidFill>
              <a:srgbClr val="C9DBEC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2" name="Ellipsi 28">
              <a:extLst>
                <a:ext uri="{FF2B5EF4-FFF2-40B4-BE49-F238E27FC236}">
                  <a16:creationId xmlns:a16="http://schemas.microsoft.com/office/drawing/2014/main" id="{7A383D4D-06B8-9948-AF8E-B78F441800DF}"/>
                </a:ext>
              </a:extLst>
            </p:cNvPr>
            <p:cNvSpPr/>
            <p:nvPr userDrawn="1"/>
          </p:nvSpPr>
          <p:spPr>
            <a:xfrm>
              <a:off x="-1749222" y="-74"/>
              <a:ext cx="719816" cy="697109"/>
            </a:xfrm>
            <a:prstGeom prst="ellipse">
              <a:avLst/>
            </a:prstGeom>
            <a:solidFill>
              <a:srgbClr val="FBD1DC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" name="Ellipsi 29">
              <a:extLst>
                <a:ext uri="{FF2B5EF4-FFF2-40B4-BE49-F238E27FC236}">
                  <a16:creationId xmlns:a16="http://schemas.microsoft.com/office/drawing/2014/main" id="{10B226F3-256B-C149-9FE4-2169AC8BAA77}"/>
                </a:ext>
              </a:extLst>
            </p:cNvPr>
            <p:cNvSpPr/>
            <p:nvPr userDrawn="1"/>
          </p:nvSpPr>
          <p:spPr>
            <a:xfrm>
              <a:off x="-1749222" y="880127"/>
              <a:ext cx="719816" cy="697109"/>
            </a:xfrm>
            <a:prstGeom prst="ellipse">
              <a:avLst/>
            </a:prstGeom>
            <a:solidFill>
              <a:srgbClr val="E8114B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4" name="Ellipsi 30">
              <a:extLst>
                <a:ext uri="{FF2B5EF4-FFF2-40B4-BE49-F238E27FC236}">
                  <a16:creationId xmlns:a16="http://schemas.microsoft.com/office/drawing/2014/main" id="{1E241F7E-51AD-624C-9C6B-71BB4FDD86EF}"/>
                </a:ext>
              </a:extLst>
            </p:cNvPr>
            <p:cNvSpPr/>
            <p:nvPr userDrawn="1"/>
          </p:nvSpPr>
          <p:spPr>
            <a:xfrm>
              <a:off x="-1749222" y="1760254"/>
              <a:ext cx="719816" cy="697109"/>
            </a:xfrm>
            <a:prstGeom prst="ellipse">
              <a:avLst/>
            </a:prstGeom>
            <a:solidFill>
              <a:srgbClr val="FF9F37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5" name="Ellipsi 31">
              <a:extLst>
                <a:ext uri="{FF2B5EF4-FFF2-40B4-BE49-F238E27FC236}">
                  <a16:creationId xmlns:a16="http://schemas.microsoft.com/office/drawing/2014/main" id="{5DA7310D-F100-154F-9FD8-680FC89BCEBE}"/>
                </a:ext>
              </a:extLst>
            </p:cNvPr>
            <p:cNvSpPr/>
            <p:nvPr userDrawn="1"/>
          </p:nvSpPr>
          <p:spPr>
            <a:xfrm>
              <a:off x="-1749236" y="2640381"/>
              <a:ext cx="719816" cy="697109"/>
            </a:xfrm>
            <a:prstGeom prst="ellipse">
              <a:avLst/>
            </a:prstGeom>
            <a:solidFill>
              <a:srgbClr val="FFE000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6" name="Ellipsi 32">
              <a:extLst>
                <a:ext uri="{FF2B5EF4-FFF2-40B4-BE49-F238E27FC236}">
                  <a16:creationId xmlns:a16="http://schemas.microsoft.com/office/drawing/2014/main" id="{7C47C4D0-D638-4744-8600-7DCFD3641E4D}"/>
                </a:ext>
              </a:extLst>
            </p:cNvPr>
            <p:cNvSpPr/>
            <p:nvPr userDrawn="1"/>
          </p:nvSpPr>
          <p:spPr>
            <a:xfrm>
              <a:off x="-1749236" y="3520508"/>
              <a:ext cx="719816" cy="697109"/>
            </a:xfrm>
            <a:prstGeom prst="ellipse">
              <a:avLst/>
            </a:prstGeom>
            <a:solidFill>
              <a:srgbClr val="73C92D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7" name="Ellipsi 32">
              <a:extLst>
                <a:ext uri="{FF2B5EF4-FFF2-40B4-BE49-F238E27FC236}">
                  <a16:creationId xmlns:a16="http://schemas.microsoft.com/office/drawing/2014/main" id="{36513781-BCA3-1F42-BD7B-76EC009BCD7B}"/>
                </a:ext>
              </a:extLst>
            </p:cNvPr>
            <p:cNvSpPr/>
            <p:nvPr userDrawn="1"/>
          </p:nvSpPr>
          <p:spPr>
            <a:xfrm>
              <a:off x="-1749236" y="4400635"/>
              <a:ext cx="719816" cy="697109"/>
            </a:xfrm>
            <a:prstGeom prst="ellipse">
              <a:avLst/>
            </a:prstGeom>
            <a:solidFill>
              <a:srgbClr val="008549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8" name="Ellipsi 32">
              <a:extLst>
                <a:ext uri="{FF2B5EF4-FFF2-40B4-BE49-F238E27FC236}">
                  <a16:creationId xmlns:a16="http://schemas.microsoft.com/office/drawing/2014/main" id="{E5A022FD-A22F-C84B-90E8-C84F58039CCA}"/>
                </a:ext>
              </a:extLst>
            </p:cNvPr>
            <p:cNvSpPr/>
            <p:nvPr userDrawn="1"/>
          </p:nvSpPr>
          <p:spPr>
            <a:xfrm>
              <a:off x="-1749236" y="5280762"/>
              <a:ext cx="719816" cy="697109"/>
            </a:xfrm>
            <a:prstGeom prst="ellipse">
              <a:avLst/>
            </a:prstGeom>
            <a:solidFill>
              <a:srgbClr val="75CFEB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9" name="Ellipsi 32">
              <a:extLst>
                <a:ext uri="{FF2B5EF4-FFF2-40B4-BE49-F238E27FC236}">
                  <a16:creationId xmlns:a16="http://schemas.microsoft.com/office/drawing/2014/main" id="{EDB9634E-0B79-CD48-B1D8-F8816D614AEB}"/>
                </a:ext>
              </a:extLst>
            </p:cNvPr>
            <p:cNvSpPr/>
            <p:nvPr userDrawn="1"/>
          </p:nvSpPr>
          <p:spPr>
            <a:xfrm>
              <a:off x="-1749226" y="6160891"/>
              <a:ext cx="719816" cy="697109"/>
            </a:xfrm>
            <a:prstGeom prst="ellipse">
              <a:avLst/>
            </a:prstGeom>
            <a:solidFill>
              <a:srgbClr val="367ABA"/>
            </a:solidFill>
            <a:ln w="12700"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i-FI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868BBE36-0E53-8C44-A477-4D352CEC3254}"/>
                </a:ext>
              </a:extLst>
            </p:cNvPr>
            <p:cNvSpPr txBox="1"/>
            <p:nvPr userDrawn="1"/>
          </p:nvSpPr>
          <p:spPr>
            <a:xfrm rot="16200000">
              <a:off x="-1977822" y="7117573"/>
              <a:ext cx="1221261" cy="984885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r>
                <a:rPr lang="en-FI" sz="1600" b="0" i="0" dirty="0">
                  <a:latin typeface="+mn-lt"/>
                </a:rPr>
                <a:t>Sitran väripaletti. Nappaa väri pipetillä.</a:t>
              </a:r>
            </a:p>
          </p:txBody>
        </p:sp>
        <p:sp>
          <p:nvSpPr>
            <p:cNvPr id="23" name="TextBox 22">
              <a:extLst>
                <a:ext uri="{FF2B5EF4-FFF2-40B4-BE49-F238E27FC236}">
                  <a16:creationId xmlns:a16="http://schemas.microsoft.com/office/drawing/2014/main" id="{1EF3FA64-3732-8A45-A7C2-8EAB4290F358}"/>
                </a:ext>
              </a:extLst>
            </p:cNvPr>
            <p:cNvSpPr txBox="1"/>
            <p:nvPr userDrawn="1"/>
          </p:nvSpPr>
          <p:spPr>
            <a:xfrm rot="16200000">
              <a:off x="-2443800" y="6429331"/>
              <a:ext cx="812801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i-FI" sz="1100" b="0" i="0" dirty="0">
                  <a:latin typeface="+mn-lt"/>
                </a:rPr>
                <a:t>Mustikka</a:t>
              </a:r>
              <a:endParaRPr lang="en-FI" sz="1100" b="0" i="0" dirty="0">
                <a:latin typeface="+mn-lt"/>
              </a:endParaRPr>
            </a:p>
          </p:txBody>
        </p: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46B07822-BAE3-F044-A860-7D548ECDB061}"/>
                </a:ext>
              </a:extLst>
            </p:cNvPr>
            <p:cNvSpPr txBox="1"/>
            <p:nvPr userDrawn="1"/>
          </p:nvSpPr>
          <p:spPr>
            <a:xfrm rot="16200000">
              <a:off x="-2443800" y="5560645"/>
              <a:ext cx="812801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i-FI" sz="1100" b="0" i="0">
                  <a:latin typeface="+mn-lt"/>
                </a:rPr>
                <a:t>Tellus</a:t>
              </a:r>
              <a:endParaRPr lang="en-FI" sz="1100" b="0" i="0" dirty="0">
                <a:latin typeface="+mn-lt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25EE0087-1CE7-B046-8FC6-E5FD942E3708}"/>
                </a:ext>
              </a:extLst>
            </p:cNvPr>
            <p:cNvSpPr txBox="1"/>
            <p:nvPr userDrawn="1"/>
          </p:nvSpPr>
          <p:spPr>
            <a:xfrm rot="16200000">
              <a:off x="-2443800" y="4675341"/>
              <a:ext cx="812801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i-FI" sz="1100" b="0" i="0" dirty="0">
                  <a:latin typeface="+mn-lt"/>
                </a:rPr>
                <a:t>Havu</a:t>
              </a:r>
              <a:endParaRPr lang="en-FI" sz="1100" b="0" i="0" dirty="0">
                <a:latin typeface="+mn-lt"/>
              </a:endParaRPr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E2D49530-5F92-0349-99E1-9F2629D5FF59}"/>
                </a:ext>
              </a:extLst>
            </p:cNvPr>
            <p:cNvSpPr txBox="1"/>
            <p:nvPr userDrawn="1"/>
          </p:nvSpPr>
          <p:spPr>
            <a:xfrm rot="16200000">
              <a:off x="-2443800" y="3785845"/>
              <a:ext cx="812801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i-FI" sz="1100" b="0" i="0" dirty="0">
                  <a:latin typeface="+mn-lt"/>
                </a:rPr>
                <a:t>Kerkkä</a:t>
              </a:r>
              <a:endParaRPr lang="en-FI" sz="1100" b="0" i="0" dirty="0">
                <a:latin typeface="+mn-lt"/>
              </a:endParaRPr>
            </a:p>
          </p:txBody>
        </p:sp>
        <p:sp>
          <p:nvSpPr>
            <p:cNvPr id="27" name="TextBox 26">
              <a:extLst>
                <a:ext uri="{FF2B5EF4-FFF2-40B4-BE49-F238E27FC236}">
                  <a16:creationId xmlns:a16="http://schemas.microsoft.com/office/drawing/2014/main" id="{78CD66CD-35DA-DE42-AFAA-77D342190B97}"/>
                </a:ext>
              </a:extLst>
            </p:cNvPr>
            <p:cNvSpPr txBox="1"/>
            <p:nvPr userDrawn="1"/>
          </p:nvSpPr>
          <p:spPr>
            <a:xfrm rot="16200000">
              <a:off x="-2443800" y="2921749"/>
              <a:ext cx="812801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i-FI" sz="1100" b="0" i="0" dirty="0">
                  <a:latin typeface="+mn-lt"/>
                </a:rPr>
                <a:t>Voikukka</a:t>
              </a:r>
              <a:endParaRPr lang="en-FI" sz="1100" b="0" i="0" dirty="0">
                <a:latin typeface="+mn-lt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41C51FE8-ED43-FB40-8C6B-1E94B8B33A2D}"/>
                </a:ext>
              </a:extLst>
            </p:cNvPr>
            <p:cNvSpPr txBox="1"/>
            <p:nvPr userDrawn="1"/>
          </p:nvSpPr>
          <p:spPr>
            <a:xfrm rot="16200000">
              <a:off x="-2443800" y="2036445"/>
              <a:ext cx="812801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i-FI" sz="1100" b="0" i="0" dirty="0">
                  <a:latin typeface="+mn-lt"/>
                </a:rPr>
                <a:t>Tyrni</a:t>
              </a:r>
              <a:endParaRPr lang="en-FI" sz="1100" b="0" i="0" dirty="0">
                <a:latin typeface="+mn-lt"/>
              </a:endParaRPr>
            </a:p>
          </p:txBody>
        </p:sp>
        <p:sp>
          <p:nvSpPr>
            <p:cNvPr id="29" name="TextBox 28">
              <a:extLst>
                <a:ext uri="{FF2B5EF4-FFF2-40B4-BE49-F238E27FC236}">
                  <a16:creationId xmlns:a16="http://schemas.microsoft.com/office/drawing/2014/main" id="{940C15AF-77BF-494B-8532-A52982A39E8F}"/>
                </a:ext>
              </a:extLst>
            </p:cNvPr>
            <p:cNvSpPr txBox="1"/>
            <p:nvPr userDrawn="1"/>
          </p:nvSpPr>
          <p:spPr>
            <a:xfrm rot="16200000">
              <a:off x="-2443800" y="1155457"/>
              <a:ext cx="812801" cy="16927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i-FI" sz="1100" b="0" i="0" dirty="0">
                  <a:latin typeface="+mn-lt"/>
                </a:rPr>
                <a:t>Puolukka</a:t>
              </a:r>
              <a:endParaRPr lang="en-FI" sz="1100" b="0" i="0" dirty="0">
                <a:latin typeface="+mn-lt"/>
              </a:endParaRP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D44A8471-398C-EE46-9C24-25F675BA8E5F}"/>
                </a:ext>
              </a:extLst>
            </p:cNvPr>
            <p:cNvSpPr txBox="1"/>
            <p:nvPr userDrawn="1"/>
          </p:nvSpPr>
          <p:spPr>
            <a:xfrm rot="16200000">
              <a:off x="-2359159" y="181323"/>
              <a:ext cx="812801" cy="338554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 algn="ctr"/>
              <a:r>
                <a:rPr lang="fi-FI" sz="1100" b="0" i="0" dirty="0">
                  <a:latin typeface="+mn-lt"/>
                </a:rPr>
                <a:t>Mansikka</a:t>
              </a:r>
            </a:p>
            <a:p>
              <a:pPr algn="ctr"/>
              <a:r>
                <a:rPr lang="fi-FI" sz="1100" b="0" i="0" dirty="0" err="1">
                  <a:latin typeface="+mn-lt"/>
                </a:rPr>
                <a:t>smoothie</a:t>
              </a:r>
              <a:endParaRPr lang="en-FI" sz="1100" b="0" i="0" dirty="0">
                <a:latin typeface="+mn-lt"/>
              </a:endParaRP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53A1888C-BCE9-0640-B4D3-3EBF7BF68556}"/>
                </a:ext>
              </a:extLst>
            </p:cNvPr>
            <p:cNvSpPr txBox="1"/>
            <p:nvPr userDrawn="1"/>
          </p:nvSpPr>
          <p:spPr>
            <a:xfrm rot="16200000">
              <a:off x="-1726635" y="6150296"/>
              <a:ext cx="692331" cy="70539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fi-FI" sz="1100" b="0" i="0" dirty="0">
                  <a:solidFill>
                    <a:schemeClr val="bg1"/>
                  </a:solidFill>
                  <a:latin typeface="+mj-lt"/>
                </a:rPr>
                <a:t>TP</a:t>
              </a:r>
              <a:endParaRPr lang="en-FI" sz="1100" b="0" i="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2" name="TextBox 31">
              <a:extLst>
                <a:ext uri="{FF2B5EF4-FFF2-40B4-BE49-F238E27FC236}">
                  <a16:creationId xmlns:a16="http://schemas.microsoft.com/office/drawing/2014/main" id="{F7A5C2D2-07FE-DA47-9E5C-4C9529C615C0}"/>
                </a:ext>
              </a:extLst>
            </p:cNvPr>
            <p:cNvSpPr txBox="1"/>
            <p:nvPr userDrawn="1"/>
          </p:nvSpPr>
          <p:spPr>
            <a:xfrm rot="16200000">
              <a:off x="-1726635" y="5306214"/>
              <a:ext cx="692331" cy="70539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fi-FI" sz="1100" b="0" i="0" dirty="0">
                  <a:solidFill>
                    <a:schemeClr val="tx1"/>
                  </a:solidFill>
                  <a:latin typeface="+mj-lt"/>
                </a:rPr>
                <a:t>VP</a:t>
              </a:r>
              <a:endParaRPr lang="en-FI" sz="1100" b="0" i="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358DC66A-05B9-8547-BD04-E3557F77FAB8}"/>
                </a:ext>
              </a:extLst>
            </p:cNvPr>
            <p:cNvSpPr txBox="1"/>
            <p:nvPr userDrawn="1"/>
          </p:nvSpPr>
          <p:spPr>
            <a:xfrm rot="16200000">
              <a:off x="-1726635" y="4402929"/>
              <a:ext cx="692331" cy="70539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fi-FI" sz="1100" b="0" i="0" dirty="0">
                  <a:solidFill>
                    <a:schemeClr val="bg1"/>
                  </a:solidFill>
                  <a:latin typeface="+mj-lt"/>
                </a:rPr>
                <a:t>TP</a:t>
              </a:r>
              <a:endParaRPr lang="en-FI" sz="1100" b="0" i="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F7235BB5-E89A-A241-8A3D-BF8C98F2C2D8}"/>
                </a:ext>
              </a:extLst>
            </p:cNvPr>
            <p:cNvSpPr txBox="1"/>
            <p:nvPr userDrawn="1"/>
          </p:nvSpPr>
          <p:spPr>
            <a:xfrm rot="16200000">
              <a:off x="-1726635" y="3506014"/>
              <a:ext cx="692331" cy="70539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fi-FI" sz="1100" b="0" i="0" dirty="0">
                  <a:solidFill>
                    <a:schemeClr val="tx1"/>
                  </a:solidFill>
                  <a:latin typeface="+mj-lt"/>
                </a:rPr>
                <a:t>VP</a:t>
              </a:r>
              <a:endParaRPr lang="en-FI" sz="1100" b="0" i="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D1F7AE7A-C9D8-2A49-B80B-2E9C2CEC2DD5}"/>
                </a:ext>
              </a:extLst>
            </p:cNvPr>
            <p:cNvSpPr txBox="1"/>
            <p:nvPr userDrawn="1"/>
          </p:nvSpPr>
          <p:spPr>
            <a:xfrm rot="16200000">
              <a:off x="-1726635" y="2641918"/>
              <a:ext cx="692331" cy="70539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fi-FI" sz="1100" b="0" i="0" dirty="0">
                  <a:solidFill>
                    <a:schemeClr val="tx1"/>
                  </a:solidFill>
                  <a:latin typeface="+mj-lt"/>
                </a:rPr>
                <a:t>VP</a:t>
              </a:r>
              <a:endParaRPr lang="en-FI" sz="1100" b="0" i="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6" name="TextBox 35">
              <a:extLst>
                <a:ext uri="{FF2B5EF4-FFF2-40B4-BE49-F238E27FC236}">
                  <a16:creationId xmlns:a16="http://schemas.microsoft.com/office/drawing/2014/main" id="{B732FCE3-6B39-254A-9F27-01493F244E81}"/>
                </a:ext>
              </a:extLst>
            </p:cNvPr>
            <p:cNvSpPr txBox="1"/>
            <p:nvPr userDrawn="1"/>
          </p:nvSpPr>
          <p:spPr>
            <a:xfrm rot="16200000">
              <a:off x="-1726635" y="1777822"/>
              <a:ext cx="692331" cy="70539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fi-FI" sz="1100" b="0" i="0" dirty="0">
                  <a:solidFill>
                    <a:schemeClr val="tx1"/>
                  </a:solidFill>
                  <a:latin typeface="+mj-lt"/>
                </a:rPr>
                <a:t>VP</a:t>
              </a:r>
              <a:endParaRPr lang="en-FI" sz="1100" b="0" i="0" dirty="0">
                <a:solidFill>
                  <a:schemeClr val="tx1"/>
                </a:solidFill>
                <a:latin typeface="+mj-lt"/>
              </a:endParaRPr>
            </a:p>
          </p:txBody>
        </p: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B4B9DA97-F029-2A4F-A8A8-BE7A84A17DFB}"/>
                </a:ext>
              </a:extLst>
            </p:cNvPr>
            <p:cNvSpPr txBox="1"/>
            <p:nvPr userDrawn="1"/>
          </p:nvSpPr>
          <p:spPr>
            <a:xfrm rot="16200000">
              <a:off x="-1726635" y="841718"/>
              <a:ext cx="692331" cy="70539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fi-FI" sz="1100" b="0" i="0" dirty="0">
                  <a:solidFill>
                    <a:schemeClr val="bg1"/>
                  </a:solidFill>
                  <a:latin typeface="+mj-lt"/>
                </a:rPr>
                <a:t>TP</a:t>
              </a:r>
              <a:endParaRPr lang="en-FI" sz="1100" b="0" i="0" dirty="0">
                <a:solidFill>
                  <a:schemeClr val="bg1"/>
                </a:solidFill>
                <a:latin typeface="+mj-lt"/>
              </a:endParaRPr>
            </a:p>
          </p:txBody>
        </p: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901446F1-F283-9B42-80CC-74D4AB06A0A2}"/>
                </a:ext>
              </a:extLst>
            </p:cNvPr>
            <p:cNvSpPr txBox="1"/>
            <p:nvPr userDrawn="1"/>
          </p:nvSpPr>
          <p:spPr>
            <a:xfrm rot="16200000">
              <a:off x="-1726635" y="-22378"/>
              <a:ext cx="692331" cy="705393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normAutofit/>
            </a:bodyPr>
            <a:lstStyle/>
            <a:p>
              <a:pPr algn="ctr"/>
              <a:r>
                <a:rPr lang="fi-FI" sz="1100" b="0" i="0" dirty="0">
                  <a:solidFill>
                    <a:schemeClr val="tx1"/>
                  </a:solidFill>
                  <a:latin typeface="+mj-lt"/>
                </a:rPr>
                <a:t>VP</a:t>
              </a:r>
              <a:endParaRPr lang="en-FI" sz="1100" b="0" i="0" dirty="0">
                <a:solidFill>
                  <a:schemeClr val="tx1"/>
                </a:solidFill>
                <a:latin typeface="+mj-lt"/>
              </a:endParaRPr>
            </a:p>
          </p:txBody>
        </p:sp>
      </p:grpSp>
      <p:sp>
        <p:nvSpPr>
          <p:cNvPr id="21" name="Rectangle 20">
            <a:extLst>
              <a:ext uri="{FF2B5EF4-FFF2-40B4-BE49-F238E27FC236}">
                <a16:creationId xmlns:a16="http://schemas.microsoft.com/office/drawing/2014/main" id="{94033F7A-8E83-E04D-AB41-5D7A99CFE14D}"/>
              </a:ext>
            </a:extLst>
          </p:cNvPr>
          <p:cNvSpPr/>
          <p:nvPr userDrawn="1"/>
        </p:nvSpPr>
        <p:spPr>
          <a:xfrm rot="5400000">
            <a:off x="263086" y="-2792632"/>
            <a:ext cx="1970380" cy="2494548"/>
          </a:xfrm>
          <a:prstGeom prst="rect">
            <a:avLst/>
          </a:prstGeom>
          <a:solidFill>
            <a:srgbClr val="E8114B"/>
          </a:solidFill>
          <a:ln w="12700">
            <a:noFill/>
            <a:prstDash val="sysDash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FI" dirty="0"/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EBC0ABD6-61E1-9545-A711-E47F43669A49}"/>
              </a:ext>
            </a:extLst>
          </p:cNvPr>
          <p:cNvSpPr txBox="1"/>
          <p:nvPr userDrawn="1"/>
        </p:nvSpPr>
        <p:spPr>
          <a:xfrm>
            <a:off x="348808" y="-2157912"/>
            <a:ext cx="1782836" cy="123110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FI" sz="1600" b="0" i="0" dirty="0">
                <a:solidFill>
                  <a:schemeClr val="bg1"/>
                </a:solidFill>
                <a:latin typeface="+mn-lt"/>
              </a:rPr>
              <a:t>Muista säilyttää </a:t>
            </a:r>
            <a:r>
              <a:rPr lang="en-FI" sz="1600" b="0" i="0" dirty="0">
                <a:solidFill>
                  <a:schemeClr val="bg1"/>
                </a:solidFill>
                <a:latin typeface="+mj-lt"/>
              </a:rPr>
              <a:t>kohteen</a:t>
            </a:r>
            <a:r>
              <a:rPr lang="en-FI" sz="1600" b="0" i="0" dirty="0">
                <a:solidFill>
                  <a:schemeClr val="bg1"/>
                </a:solidFill>
                <a:latin typeface="+mn-lt"/>
              </a:rPr>
              <a:t> </a:t>
            </a:r>
            <a:r>
              <a:rPr lang="en-FI" sz="1600" b="0" i="0" dirty="0">
                <a:solidFill>
                  <a:schemeClr val="bg1"/>
                </a:solidFill>
                <a:latin typeface="+mj-lt"/>
              </a:rPr>
              <a:t>teema </a:t>
            </a:r>
            <a:r>
              <a:rPr lang="en-FI" sz="1600" b="0" i="0" dirty="0">
                <a:solidFill>
                  <a:schemeClr val="bg1"/>
                </a:solidFill>
                <a:latin typeface="+mn-lt"/>
              </a:rPr>
              <a:t>jos tuot vanhoja kalvoja osaksi esitystäsi!</a:t>
            </a:r>
          </a:p>
        </p:txBody>
      </p:sp>
      <p:sp>
        <p:nvSpPr>
          <p:cNvPr id="39" name="Dian numeron paikkamerkki 38">
            <a:extLst>
              <a:ext uri="{FF2B5EF4-FFF2-40B4-BE49-F238E27FC236}">
                <a16:creationId xmlns:a16="http://schemas.microsoft.com/office/drawing/2014/main" id="{DD76F944-88E7-44E6-A00A-B708CD1CB3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7244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pPr algn="ctr"/>
            <a:fld id="{3E078C10-ABC5-4EF7-9B5E-599CE2B16BF5}" type="slidenum">
              <a:rPr lang="LID4096" smtClean="0"/>
              <a:pPr/>
              <a:t>‹#›</a:t>
            </a:fld>
            <a:endParaRPr lang="LID4096" dirty="0"/>
          </a:p>
        </p:txBody>
      </p:sp>
    </p:spTree>
    <p:extLst>
      <p:ext uri="{BB962C8B-B14F-4D97-AF65-F5344CB8AC3E}">
        <p14:creationId xmlns:p14="http://schemas.microsoft.com/office/powerpoint/2010/main" val="3612514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098" r:id="rId1"/>
    <p:sldLayoutId id="2147486099" r:id="rId2"/>
    <p:sldLayoutId id="2147486091" r:id="rId3"/>
    <p:sldLayoutId id="2147486097" r:id="rId4"/>
    <p:sldLayoutId id="2147486096" r:id="rId5"/>
    <p:sldLayoutId id="2147486092" r:id="rId6"/>
    <p:sldLayoutId id="2147486078" r:id="rId7"/>
    <p:sldLayoutId id="2147486094" r:id="rId8"/>
    <p:sldLayoutId id="2147486082" r:id="rId9"/>
    <p:sldLayoutId id="2147486083" r:id="rId10"/>
    <p:sldLayoutId id="2147486075" r:id="rId11"/>
    <p:sldLayoutId id="2147486074" r:id="rId12"/>
    <p:sldLayoutId id="2147486086" r:id="rId13"/>
    <p:sldLayoutId id="2147486087" r:id="rId14"/>
    <p:sldLayoutId id="2147486084" r:id="rId15"/>
    <p:sldLayoutId id="2147486085" r:id="rId16"/>
    <p:sldLayoutId id="2147486095" r:id="rId17"/>
    <p:sldLayoutId id="2147486100" r:id="rId18"/>
  </p:sldLayoutIdLst>
  <p:hf hdr="0" ftr="0" dt="0"/>
  <p:txStyles>
    <p:titleStyle>
      <a:lvl1pPr algn="l" defTabSz="609585" rtl="0" eaLnBrk="1" latinLnBrk="0" hangingPunct="1">
        <a:spcBef>
          <a:spcPct val="0"/>
        </a:spcBef>
        <a:buNone/>
        <a:defRPr sz="3200" b="0" i="0" kern="1200">
          <a:solidFill>
            <a:schemeClr val="tx1"/>
          </a:solidFill>
          <a:latin typeface="+mj-lt"/>
          <a:ea typeface="+mj-ea"/>
          <a:cs typeface="Arial Black"/>
        </a:defRPr>
      </a:lvl1pPr>
    </p:titleStyle>
    <p:bodyStyle>
      <a:lvl1pPr marL="239178" indent="-239178" algn="l" defTabSz="609585" rtl="0" eaLnBrk="1" latinLnBrk="0" hangingPunct="1">
        <a:spcBef>
          <a:spcPct val="20000"/>
        </a:spcBef>
        <a:buFont typeface="Lucida Grande"/>
        <a:buChar char="-"/>
        <a:defRPr sz="2133" b="0" i="0" kern="1200">
          <a:solidFill>
            <a:schemeClr val="tx1"/>
          </a:solidFill>
          <a:latin typeface="+mn-lt"/>
          <a:ea typeface="+mn-ea"/>
          <a:cs typeface="Georgia"/>
        </a:defRPr>
      </a:lvl1pPr>
      <a:lvl2pPr marL="476239" indent="-237061" algn="l" defTabSz="609585" rtl="0" eaLnBrk="1" latinLnBrk="0" hangingPunct="1">
        <a:spcBef>
          <a:spcPct val="20000"/>
        </a:spcBef>
        <a:buFont typeface="Georgia" panose="02040502050405020303" pitchFamily="18" charset="0"/>
        <a:buChar char="–"/>
        <a:defRPr sz="1867" b="0" i="0" kern="1200">
          <a:solidFill>
            <a:schemeClr val="tx1"/>
          </a:solidFill>
          <a:latin typeface="+mn-lt"/>
          <a:ea typeface="+mn-ea"/>
          <a:cs typeface="Georgia"/>
        </a:defRPr>
      </a:lvl2pPr>
      <a:lvl3pPr marL="715415" indent="-228594" algn="l" defTabSz="609585" rtl="0" eaLnBrk="1" latinLnBrk="0" hangingPunct="1">
        <a:spcBef>
          <a:spcPct val="20000"/>
        </a:spcBef>
        <a:buFont typeface="Georgia" panose="02040502050405020303" pitchFamily="18" charset="0"/>
        <a:buChar char="–"/>
        <a:defRPr sz="1600" b="0" i="0" kern="1200">
          <a:solidFill>
            <a:schemeClr val="tx1"/>
          </a:solidFill>
          <a:latin typeface="+mn-lt"/>
          <a:ea typeface="+mn-ea"/>
          <a:cs typeface="Georgia"/>
        </a:defRPr>
      </a:lvl3pPr>
      <a:lvl4pPr marL="960943" indent="-228594" algn="l" defTabSz="609585" rtl="0" eaLnBrk="1" latinLnBrk="0" hangingPunct="1">
        <a:spcBef>
          <a:spcPct val="20000"/>
        </a:spcBef>
        <a:buFont typeface="Georgia" panose="02040502050405020303" pitchFamily="18" charset="0"/>
        <a:buChar char="–"/>
        <a:defRPr sz="1600" b="0" i="0" kern="1200">
          <a:solidFill>
            <a:schemeClr val="tx1"/>
          </a:solidFill>
          <a:latin typeface="+mn-lt"/>
          <a:ea typeface="+mn-ea"/>
          <a:cs typeface="Georgia"/>
        </a:defRPr>
      </a:lvl4pPr>
      <a:lvl5pPr marL="2438339" indent="0" algn="ctr" defTabSz="609585" rtl="0" eaLnBrk="1" latinLnBrk="0" hangingPunct="1">
        <a:spcBef>
          <a:spcPct val="20000"/>
        </a:spcBef>
        <a:buFont typeface="Arial"/>
        <a:buNone/>
        <a:defRPr sz="1867" kern="1200">
          <a:solidFill>
            <a:schemeClr val="bg1"/>
          </a:solidFill>
          <a:latin typeface="+mn-lt"/>
          <a:ea typeface="+mn-ea"/>
          <a:cs typeface="+mn-cs"/>
        </a:defRPr>
      </a:lvl5pPr>
      <a:lvl6pPr marL="335271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609585" rtl="0" eaLnBrk="1" latinLnBrk="0" hangingPunct="1">
        <a:spcBef>
          <a:spcPct val="20000"/>
        </a:spcBef>
        <a:buFont typeface="Arial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609585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3386" userDrawn="1">
          <p15:clr>
            <a:srgbClr val="F26B43"/>
          </p15:clr>
        </p15:guide>
        <p15:guide id="4" pos="2933" userDrawn="1">
          <p15:clr>
            <a:srgbClr val="F26B43"/>
          </p15:clr>
        </p15:guide>
        <p15:guide id="5" pos="2479" userDrawn="1">
          <p15:clr>
            <a:srgbClr val="F26B43"/>
          </p15:clr>
        </p15:guide>
        <p15:guide id="6" pos="2026" userDrawn="1">
          <p15:clr>
            <a:srgbClr val="F26B43"/>
          </p15:clr>
        </p15:guide>
        <p15:guide id="7" pos="1572" userDrawn="1">
          <p15:clr>
            <a:srgbClr val="F26B43"/>
          </p15:clr>
        </p15:guide>
        <p15:guide id="8" pos="1118" userDrawn="1">
          <p15:clr>
            <a:srgbClr val="F26B43"/>
          </p15:clr>
        </p15:guide>
        <p15:guide id="9" pos="665" userDrawn="1">
          <p15:clr>
            <a:srgbClr val="F26B43"/>
          </p15:clr>
        </p15:guide>
        <p15:guide id="10" pos="211" userDrawn="1">
          <p15:clr>
            <a:srgbClr val="F26B43"/>
          </p15:clr>
        </p15:guide>
        <p15:guide id="11" pos="4294" userDrawn="1">
          <p15:clr>
            <a:srgbClr val="F26B43"/>
          </p15:clr>
        </p15:guide>
        <p15:guide id="12" pos="4747" userDrawn="1">
          <p15:clr>
            <a:srgbClr val="F26B43"/>
          </p15:clr>
        </p15:guide>
        <p15:guide id="13" pos="5201" userDrawn="1">
          <p15:clr>
            <a:srgbClr val="F26B43"/>
          </p15:clr>
        </p15:guide>
        <p15:guide id="14" pos="5654" userDrawn="1">
          <p15:clr>
            <a:srgbClr val="F26B43"/>
          </p15:clr>
        </p15:guide>
        <p15:guide id="15" pos="6108" userDrawn="1">
          <p15:clr>
            <a:srgbClr val="F26B43"/>
          </p15:clr>
        </p15:guide>
        <p15:guide id="16" pos="6562" userDrawn="1">
          <p15:clr>
            <a:srgbClr val="F26B43"/>
          </p15:clr>
        </p15:guide>
        <p15:guide id="17" pos="7015" userDrawn="1">
          <p15:clr>
            <a:srgbClr val="F26B43"/>
          </p15:clr>
        </p15:guide>
        <p15:guide id="18" pos="7469" userDrawn="1">
          <p15:clr>
            <a:srgbClr val="F26B43"/>
          </p15:clr>
        </p15:guide>
        <p15:guide id="19" orient="horz" pos="1706" userDrawn="1">
          <p15:clr>
            <a:srgbClr val="F26B43"/>
          </p15:clr>
        </p15:guide>
        <p15:guide id="20" orient="horz" pos="1253" userDrawn="1">
          <p15:clr>
            <a:srgbClr val="F26B43"/>
          </p15:clr>
        </p15:guide>
        <p15:guide id="21" orient="horz" pos="799" userDrawn="1">
          <p15:clr>
            <a:srgbClr val="F26B43"/>
          </p15:clr>
        </p15:guide>
        <p15:guide id="22" orient="horz" pos="346" userDrawn="1">
          <p15:clr>
            <a:srgbClr val="F26B43"/>
          </p15:clr>
        </p15:guide>
        <p15:guide id="23" orient="horz" pos="2614" userDrawn="1">
          <p15:clr>
            <a:srgbClr val="F26B43"/>
          </p15:clr>
        </p15:guide>
        <p15:guide id="24" orient="horz" pos="3067" userDrawn="1">
          <p15:clr>
            <a:srgbClr val="F26B43"/>
          </p15:clr>
        </p15:guide>
        <p15:guide id="25" orient="horz" pos="3521" userDrawn="1">
          <p15:clr>
            <a:srgbClr val="F26B43"/>
          </p15:clr>
        </p15:guide>
        <p15:guide id="26" orient="horz" pos="3974" userDrawn="1">
          <p15:clr>
            <a:srgbClr val="F26B43"/>
          </p15:clr>
        </p15:guide>
        <p15:guide id="27" orient="horz" pos="119" userDrawn="1">
          <p15:clr>
            <a:srgbClr val="F26B43"/>
          </p15:clr>
        </p15:guide>
        <p15:guide id="28" orient="horz" pos="232" userDrawn="1">
          <p15:clr>
            <a:srgbClr val="F26B43"/>
          </p15:clr>
        </p15:guide>
        <p15:guide id="30" orient="horz" userDrawn="1">
          <p15:clr>
            <a:srgbClr val="F26B43"/>
          </p15:clr>
        </p15:guide>
        <p15:guide id="31" orient="horz" pos="4088" userDrawn="1">
          <p15:clr>
            <a:srgbClr val="F26B43"/>
          </p15:clr>
        </p15:guide>
        <p15:guide id="33" orient="horz" pos="4201" userDrawn="1">
          <p15:clr>
            <a:srgbClr val="F26B43"/>
          </p15:clr>
        </p15:guide>
        <p15:guide id="34" orient="horz" pos="4320" userDrawn="1">
          <p15:clr>
            <a:srgbClr val="F26B43"/>
          </p15:clr>
        </p15:guide>
        <p15:guide id="35" pos="7582" userDrawn="1">
          <p15:clr>
            <a:srgbClr val="F26B43"/>
          </p15:clr>
        </p15:guide>
        <p15:guide id="37" pos="98" userDrawn="1">
          <p15:clr>
            <a:srgbClr val="F26B43"/>
          </p15:clr>
        </p15:guide>
        <p15:guide id="39" userDrawn="1">
          <p15:clr>
            <a:srgbClr val="F26B43"/>
          </p15:clr>
        </p15:guide>
        <p15:guide id="40" pos="768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9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inkedin.com/company/sitra" TargetMode="External"/><Relationship Id="rId13" Type="http://schemas.openxmlformats.org/officeDocument/2006/relationships/image" Target="../media/image10.jpg"/><Relationship Id="rId3" Type="http://schemas.openxmlformats.org/officeDocument/2006/relationships/image" Target="../media/image4.png"/><Relationship Id="rId7" Type="http://schemas.openxmlformats.org/officeDocument/2006/relationships/image" Target="../media/image7.jpg"/><Relationship Id="rId12" Type="http://schemas.openxmlformats.org/officeDocument/2006/relationships/hyperlink" Target="http://www.slideshare.net/SitraFund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5.xml"/><Relationship Id="rId6" Type="http://schemas.openxmlformats.org/officeDocument/2006/relationships/hyperlink" Target="https://www.instagram.com/sitrafund/" TargetMode="External"/><Relationship Id="rId11" Type="http://schemas.openxmlformats.org/officeDocument/2006/relationships/image" Target="../media/image9.png"/><Relationship Id="rId5" Type="http://schemas.openxmlformats.org/officeDocument/2006/relationships/image" Target="../media/image6.tiff"/><Relationship Id="rId10" Type="http://schemas.openxmlformats.org/officeDocument/2006/relationships/hyperlink" Target="https://www.youtube.com/user/sitrafund" TargetMode="External"/><Relationship Id="rId4" Type="http://schemas.openxmlformats.org/officeDocument/2006/relationships/image" Target="../media/image5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91440" tIns="45720" rIns="91440" bIns="45720" anchor="t">
            <a:normAutofit/>
          </a:bodyPr>
          <a:lstStyle/>
          <a:p>
            <a:r>
              <a:rPr lang="en" dirty="0"/>
              <a:t>DEMOCRACY: </a:t>
            </a:r>
            <a:br>
              <a:rPr lang="en" dirty="0"/>
            </a:br>
            <a:r>
              <a:rPr lang="en" dirty="0"/>
              <a:t>POLITICAL SYSTEM AND A WAY OF LIFE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body" sz="quarter" idx="19"/>
          </p:nvPr>
        </p:nvSpPr>
        <p:spPr>
          <a:prstGeom prst="rect">
            <a:avLst/>
          </a:prstGeom>
        </p:spPr>
        <p:txBody>
          <a:bodyPr lIns="91440" tIns="45720" rIns="91440" bIns="45720" anchor="t">
            <a:normAutofit/>
          </a:bodyPr>
          <a:lstStyle/>
          <a:p>
            <a:pPr marL="238760" indent="-238760">
              <a:buFont typeface="Arial" panose="020B0604020202020204" pitchFamily="34" charset="0"/>
              <a:buChar char="•"/>
            </a:pPr>
            <a:r>
              <a:rPr lang="en" dirty="0"/>
              <a:t> Democracy is a political system in which citizens elect people to decide on shared matters from among themselves</a:t>
            </a:r>
            <a:endParaRPr lang="en-US"/>
          </a:p>
          <a:p>
            <a:pPr marL="473710" lvl="1" indent="-234315">
              <a:buFont typeface="Arial" panose="020B0604020202020204" pitchFamily="34" charset="0"/>
              <a:buChar char="•"/>
            </a:pPr>
            <a:r>
              <a:rPr lang="en" dirty="0"/>
              <a:t> For example, to the Parliament, municipal council, neighbourhood association, student body board, housing cooperative board</a:t>
            </a:r>
          </a:p>
          <a:p>
            <a:pPr marL="238760" indent="-238760">
              <a:buFont typeface="Arial" panose="020B0604020202020204" pitchFamily="34" charset="0"/>
              <a:buChar char="•"/>
            </a:pPr>
            <a:r>
              <a:rPr lang="en" sz="2100" dirty="0"/>
              <a:t> Democracy is a way of life, which can be implemented in all kinds of communities. </a:t>
            </a:r>
          </a:p>
          <a:p>
            <a:pPr marL="473710" lvl="1" indent="-234315">
              <a:buFont typeface="Arial" panose="020B0604020202020204" pitchFamily="34" charset="0"/>
              <a:buChar char="•"/>
            </a:pPr>
            <a:r>
              <a:rPr lang="en" dirty="0"/>
              <a:t> For example, in families, neighbourhoods, schools, workplaces and hobbies</a:t>
            </a:r>
          </a:p>
          <a:p>
            <a:pPr marL="238760" indent="-238760">
              <a:buFont typeface="Arial" panose="020B0604020202020204" pitchFamily="34" charset="0"/>
              <a:buChar char="•"/>
            </a:pPr>
            <a:r>
              <a:rPr lang="en" sz="2100" dirty="0"/>
              <a:t> The most important values driving democracy are equality, freedom and justice.</a:t>
            </a:r>
          </a:p>
          <a:p>
            <a:pPr marL="238760" indent="-238760">
              <a:buFont typeface="Arial" panose="020B0604020202020204" pitchFamily="34" charset="0"/>
              <a:buChar char="•"/>
            </a:pPr>
            <a:r>
              <a:rPr lang="en" sz="2100" dirty="0"/>
              <a:t> Democracy relies on people’s ability to discuss the common issues and to act while supporting each other</a:t>
            </a:r>
          </a:p>
          <a:p>
            <a:pPr marL="238760" indent="-238760">
              <a:buFont typeface="Arial" panose="020B0604020202020204" pitchFamily="34" charset="0"/>
              <a:buChar char="•"/>
            </a:pPr>
            <a:r>
              <a:rPr lang="en" dirty="0"/>
              <a:t> These skills can be practised be participating in the democratic lifestyle.</a:t>
            </a:r>
          </a:p>
          <a:p>
            <a:pPr marL="238760" indent="-238760"/>
            <a:endParaRPr lang="en" dirty="0"/>
          </a:p>
          <a:p>
            <a:pPr marL="238760" indent="-238760"/>
            <a:endParaRPr lang="en" dirty="0"/>
          </a:p>
          <a:p>
            <a:pPr marL="238760" indent="-238760"/>
            <a:endParaRPr lang="en" dirty="0"/>
          </a:p>
          <a:p>
            <a:pPr marL="238760" indent="-238760"/>
            <a:endParaRPr lang="en" dirty="0"/>
          </a:p>
          <a:p>
            <a:pPr marL="238760" indent="-238760"/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14385574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rtl="0"/>
            <a:r>
              <a:rPr lang="en" sz="4000" b="1" i="0" u="none" baseline="0" dirty="0"/>
              <a:t>DEMOCRACY CAN BE PROMOTED </a:t>
            </a:r>
            <a:br>
              <a:rPr lang="en" sz="4000" b="1" i="0" u="none" baseline="0" dirty="0"/>
            </a:br>
            <a:r>
              <a:rPr lang="en" sz="4000" b="1" i="0" u="none" baseline="0" dirty="0"/>
              <a:t>IN MANY WAYS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body" sz="quarter" idx="19"/>
          </p:nvPr>
        </p:nvSpPr>
        <p:spPr/>
        <p:txBody>
          <a:bodyPr lIns="91440" tIns="45720" rIns="91440" bIns="45720" anchor="t">
            <a:normAutofit lnSpcReduction="10000"/>
          </a:bodyPr>
          <a:lstStyle/>
          <a:p>
            <a:pPr algn="l" rtl="0">
              <a:buFont typeface="Arial"/>
              <a:buChar char="•"/>
            </a:pPr>
            <a:r>
              <a:rPr lang="en" b="0" i="0" u="none" baseline="0" dirty="0"/>
              <a:t> by voting</a:t>
            </a:r>
          </a:p>
          <a:p>
            <a:pPr algn="l" rtl="0">
              <a:buFont typeface="Arial"/>
              <a:buChar char="•"/>
            </a:pPr>
            <a:r>
              <a:rPr lang="en" b="0" i="0" u="none" baseline="0" dirty="0"/>
              <a:t> by operating through organisations</a:t>
            </a:r>
          </a:p>
          <a:p>
            <a:pPr algn="l" rtl="0">
              <a:buFont typeface="Arial"/>
              <a:buChar char="•"/>
            </a:pPr>
            <a:r>
              <a:rPr lang="en" b="0" i="0" u="none" baseline="0" dirty="0"/>
              <a:t> by taking a position of trust (e.g. in a school, organisation, municipality or company) </a:t>
            </a:r>
          </a:p>
          <a:p>
            <a:pPr marL="238760" indent="-238760">
              <a:buFont typeface="Arial"/>
              <a:buChar char="•"/>
            </a:pPr>
            <a:r>
              <a:rPr lang="en" sz="2100"/>
              <a:t> </a:t>
            </a:r>
            <a:r>
              <a:rPr lang="en" sz="2100" b="0" i="0" u="none" baseline="0"/>
              <a:t>by defending equality and</a:t>
            </a:r>
            <a:r>
              <a:rPr lang="en" sz="2100"/>
              <a:t> justice </a:t>
            </a:r>
            <a:r>
              <a:rPr lang="en" sz="2100" b="0" i="0" u="none" baseline="0"/>
              <a:t>in different situations (e.g. at work or in </a:t>
            </a:r>
            <a:r>
              <a:rPr lang="en" sz="2100" b="0" i="0" u="none" baseline="0" dirty="0"/>
              <a:t>school)</a:t>
            </a:r>
            <a:r>
              <a:rPr lang="en" sz="2100" dirty="0"/>
              <a:t> </a:t>
            </a:r>
            <a:endParaRPr lang="en" sz="2100" b="0" i="0" u="none" baseline="0" dirty="0"/>
          </a:p>
          <a:p>
            <a:pPr algn="l" rtl="0">
              <a:buFont typeface="Arial"/>
              <a:buChar char="•"/>
            </a:pPr>
            <a:r>
              <a:rPr lang="en" b="0" i="0" u="none" baseline="0" dirty="0"/>
              <a:t> by gathering people to discuss the important shared matters</a:t>
            </a:r>
          </a:p>
          <a:p>
            <a:pPr algn="l" rtl="0">
              <a:buFont typeface="Arial"/>
              <a:buChar char="•"/>
            </a:pPr>
            <a:r>
              <a:rPr lang="en" b="0" i="0" u="none" baseline="0" dirty="0"/>
              <a:t> by engaging in public discussion</a:t>
            </a:r>
          </a:p>
          <a:p>
            <a:pPr algn="l" rtl="0">
              <a:buFont typeface="Arial"/>
              <a:buChar char="•"/>
            </a:pPr>
            <a:r>
              <a:rPr lang="en" b="0" i="0" u="none" baseline="0" dirty="0"/>
              <a:t> by engaging in political activities in parties or popular movements</a:t>
            </a:r>
          </a:p>
          <a:p>
            <a:pPr algn="l" rtl="0">
              <a:buFont typeface="Arial"/>
              <a:buChar char="•"/>
            </a:pPr>
            <a:r>
              <a:rPr lang="en" b="0" i="0" u="none" baseline="0" dirty="0"/>
              <a:t> by familiarising yourself with societal issues (e.g. reading books, watching documentaries and following the news)</a:t>
            </a:r>
          </a:p>
          <a:p>
            <a:pPr algn="l" rtl="0">
              <a:buFont typeface="Arial"/>
              <a:buChar char="•"/>
            </a:pPr>
            <a:r>
              <a:rPr lang="en" b="0" i="0" u="none" baseline="0" dirty="0"/>
              <a:t> by helping those in a difficult situation and in danger</a:t>
            </a:r>
          </a:p>
          <a:p>
            <a:pPr algn="l" rtl="0">
              <a:buFont typeface="Arial"/>
              <a:buChar char="•"/>
            </a:pPr>
            <a:r>
              <a:rPr lang="en" b="0" i="0" u="none" baseline="0" dirty="0"/>
              <a:t> ...and in many other ways!</a:t>
            </a:r>
            <a:endParaRPr lang="en" dirty="0"/>
          </a:p>
          <a:p>
            <a:pPr algn="l" rtl="0">
              <a:buFont typeface="Arial"/>
              <a:buChar char="•"/>
            </a:pPr>
            <a:endParaRPr lang="en" sz="2000" dirty="0"/>
          </a:p>
          <a:p>
            <a:pPr algn="l" rtl="0"/>
            <a:endParaRPr lang="en" sz="2000" dirty="0"/>
          </a:p>
          <a:p>
            <a:pPr algn="l" rtl="0"/>
            <a:endParaRPr lang="en" sz="2000" dirty="0"/>
          </a:p>
        </p:txBody>
      </p:sp>
    </p:spTree>
    <p:extLst>
      <p:ext uri="{BB962C8B-B14F-4D97-AF65-F5344CB8AC3E}">
        <p14:creationId xmlns:p14="http://schemas.microsoft.com/office/powerpoint/2010/main" val="2954211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D7EE221A-2FF6-43A8-8277-FA6B24704ED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1216233">
            <a:off x="2873826" y="754301"/>
            <a:ext cx="5760002" cy="576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369061" y="4182639"/>
            <a:ext cx="1775053" cy="2675362"/>
          </a:xfrm>
          <a:prstGeom prst="rect">
            <a:avLst/>
          </a:prstGeom>
        </p:spPr>
      </p:pic>
      <p:sp>
        <p:nvSpPr>
          <p:cNvPr id="15" name="Suorakulmio 7"/>
          <p:cNvSpPr/>
          <p:nvPr/>
        </p:nvSpPr>
        <p:spPr>
          <a:xfrm>
            <a:off x="96770" y="6308730"/>
            <a:ext cx="1398716" cy="45095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1733" dirty="0">
                <a:latin typeface="+mj-lt"/>
                <a:ea typeface="Arial Black" charset="0"/>
                <a:cs typeface="Arial Black" charset="0"/>
              </a:rPr>
              <a:t>sitra.fi/</a:t>
            </a:r>
            <a:r>
              <a:rPr lang="en-US" sz="1733" dirty="0" err="1">
                <a:latin typeface="+mj-lt"/>
                <a:ea typeface="Arial Black" charset="0"/>
                <a:cs typeface="Arial Black" charset="0"/>
              </a:rPr>
              <a:t>en</a:t>
            </a:r>
            <a:r>
              <a:rPr lang="en-US" sz="1733" dirty="0">
                <a:latin typeface="+mj-lt"/>
                <a:ea typeface="Arial Black" charset="0"/>
                <a:cs typeface="Arial Black" charset="0"/>
              </a:rPr>
              <a:t>/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DA906A5-572A-BA41-A92C-831FE3C7218B}"/>
              </a:ext>
            </a:extLst>
          </p:cNvPr>
          <p:cNvGrpSpPr/>
          <p:nvPr/>
        </p:nvGrpSpPr>
        <p:grpSpPr>
          <a:xfrm>
            <a:off x="72803" y="7487"/>
            <a:ext cx="2393719" cy="443905"/>
            <a:chOff x="1541694" y="6279714"/>
            <a:chExt cx="2393719" cy="443905"/>
          </a:xfrm>
        </p:grpSpPr>
        <p:sp>
          <p:nvSpPr>
            <p:cNvPr id="16" name="Suorakulmio 8"/>
            <p:cNvSpPr/>
            <p:nvPr/>
          </p:nvSpPr>
          <p:spPr>
            <a:xfrm>
              <a:off x="1541694" y="6279714"/>
              <a:ext cx="1293943" cy="44390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lnSpc>
                  <a:spcPct val="150000"/>
                </a:lnSpc>
              </a:pPr>
              <a:r>
                <a:rPr lang="en-US" sz="1733" dirty="0">
                  <a:latin typeface="+mn-lt"/>
                  <a:ea typeface="Arial Black" charset="0"/>
                  <a:cs typeface="Arial Black" charset="0"/>
                </a:rPr>
                <a:t>@</a:t>
              </a:r>
              <a:r>
                <a:rPr lang="en-US" sz="1733" dirty="0" err="1">
                  <a:latin typeface="+mn-lt"/>
                  <a:ea typeface="Arial Black" charset="0"/>
                  <a:cs typeface="Arial Black" charset="0"/>
                </a:rPr>
                <a:t>sitrafund</a:t>
              </a:r>
              <a:endParaRPr lang="en-US" sz="1733" dirty="0">
                <a:latin typeface="+mn-lt"/>
                <a:ea typeface="Arial Black" charset="0"/>
                <a:cs typeface="Arial Black" charset="0"/>
              </a:endParaRPr>
            </a:p>
          </p:txBody>
        </p:sp>
        <p:pic>
          <p:nvPicPr>
            <p:cNvPr id="17" name="Picture 4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826507" y="6481385"/>
              <a:ext cx="148800" cy="148802"/>
            </a:xfrm>
            <a:prstGeom prst="rect">
              <a:avLst/>
            </a:prstGeom>
          </p:spPr>
        </p:pic>
        <p:pic>
          <p:nvPicPr>
            <p:cNvPr id="18" name="Picture 7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2997686" y="6481385"/>
              <a:ext cx="148800" cy="148802"/>
            </a:xfrm>
            <a:prstGeom prst="rect">
              <a:avLst/>
            </a:prstGeom>
          </p:spPr>
        </p:pic>
        <p:pic>
          <p:nvPicPr>
            <p:cNvPr id="19" name="Kuva 14">
              <a:hlinkClick r:id="rId6"/>
            </p:cNvPr>
            <p:cNvPicPr/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179285" y="6481385"/>
              <a:ext cx="148800" cy="14880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" name="Kuva 15">
              <a:hlinkClick r:id="rId8"/>
            </p:cNvPr>
            <p:cNvPicPr/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7995" y="6481385"/>
              <a:ext cx="163680" cy="14880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" name="Kuva 16">
              <a:hlinkClick r:id="rId10"/>
            </p:cNvPr>
            <p:cNvPicPr preferRelativeResize="0"/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55675" y="6481385"/>
              <a:ext cx="225600" cy="14880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" name="Kuva 11">
              <a:hlinkClick r:id="rId12"/>
            </p:cNvPr>
            <p:cNvPicPr/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86613" y="6481385"/>
              <a:ext cx="148800" cy="148802"/>
            </a:xfrm>
            <a:prstGeom prst="rect">
              <a:avLst/>
            </a:prstGeom>
            <a:noFill/>
            <a:ln>
              <a:noFill/>
            </a:ln>
          </p:spPr>
        </p:pic>
      </p:grpSp>
    </p:spTree>
    <p:extLst>
      <p:ext uri="{BB962C8B-B14F-4D97-AF65-F5344CB8AC3E}">
        <p14:creationId xmlns:p14="http://schemas.microsoft.com/office/powerpoint/2010/main" val="3244251116"/>
      </p:ext>
    </p:extLst>
  </p:cSld>
  <p:clrMapOvr>
    <a:masterClrMapping/>
  </p:clrMapOvr>
</p:sld>
</file>

<file path=ppt/theme/theme1.xml><?xml version="1.0" encoding="utf-8"?>
<a:theme xmlns:a="http://schemas.openxmlformats.org/drawingml/2006/main" name="Layoutpohjat">
  <a:themeElements>
    <a:clrScheme name="Sitra ACCESSIBLE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0000"/>
      </a:accent1>
      <a:accent2>
        <a:srgbClr val="FFDF00"/>
      </a:accent2>
      <a:accent3>
        <a:srgbClr val="74CFEB"/>
      </a:accent3>
      <a:accent4>
        <a:srgbClr val="3679B9"/>
      </a:accent4>
      <a:accent5>
        <a:srgbClr val="FF9F36"/>
      </a:accent5>
      <a:accent6>
        <a:srgbClr val="E8114B"/>
      </a:accent6>
      <a:hlink>
        <a:srgbClr val="3679B9"/>
      </a:hlink>
      <a:folHlink>
        <a:srgbClr val="3679B9"/>
      </a:folHlink>
    </a:clrScheme>
    <a:fontScheme name="Office 2">
      <a:majorFont>
        <a:latin typeface="Arial Black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 w="6350">
          <a:solidFill>
            <a:schemeClr val="tx1"/>
          </a:solidFill>
        </a:ln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>
          <a:defRPr sz="1600" b="0" i="0">
            <a:latin typeface="+mn-lt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itra_kalvopohja_FI_2020" id="{46029411-B0C6-41F2-9826-EF0E0918CB6B}" vid="{CF581CB1-4167-42C5-AED4-174C2352D1C7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itra ACCESSIBLE">
    <a:dk1>
      <a:srgbClr val="000000"/>
    </a:dk1>
    <a:lt1>
      <a:srgbClr val="FFFFFF"/>
    </a:lt1>
    <a:dk2>
      <a:srgbClr val="000000"/>
    </a:dk2>
    <a:lt2>
      <a:srgbClr val="FFFFFF"/>
    </a:lt2>
    <a:accent1>
      <a:srgbClr val="000000"/>
    </a:accent1>
    <a:accent2>
      <a:srgbClr val="FFDF00"/>
    </a:accent2>
    <a:accent3>
      <a:srgbClr val="74CFEB"/>
    </a:accent3>
    <a:accent4>
      <a:srgbClr val="3679B9"/>
    </a:accent4>
    <a:accent5>
      <a:srgbClr val="FF9F36"/>
    </a:accent5>
    <a:accent6>
      <a:srgbClr val="E8114B"/>
    </a:accent6>
    <a:hlink>
      <a:srgbClr val="3679B9"/>
    </a:hlink>
    <a:folHlink>
      <a:srgbClr val="3679B9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4F01B7A839938A4A98821D06A7938DA6" ma:contentTypeVersion="11" ma:contentTypeDescription="Luo uusi asiakirja." ma:contentTypeScope="" ma:versionID="0a35276d2f208aad14355bc674f6fd40">
  <xsd:schema xmlns:xsd="http://www.w3.org/2001/XMLSchema" xmlns:xs="http://www.w3.org/2001/XMLSchema" xmlns:p="http://schemas.microsoft.com/office/2006/metadata/properties" xmlns:ns2="fae30c22-8689-423c-a6f0-2d7a1d620336" xmlns:ns3="10465e36-d8aa-4712-8756-2909a242d638" targetNamespace="http://schemas.microsoft.com/office/2006/metadata/properties" ma:root="true" ma:fieldsID="5252323caf07454a055b2a9e63ab28e3" ns2:_="" ns3:_="">
    <xsd:import namespace="fae30c22-8689-423c-a6f0-2d7a1d620336"/>
    <xsd:import namespace="10465e36-d8aa-4712-8756-2909a242d6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ae30c22-8689-423c-a6f0-2d7a1d6203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0465e36-d8aa-4712-8756-2909a242d638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CDF1B37-EAD7-4431-A123-4566F95682F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B8B8D5DE-22DB-4556-BBDB-6F57A5B856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ae30c22-8689-423c-a6f0-2d7a1d620336"/>
    <ds:schemaRef ds:uri="10465e36-d8aa-4712-8756-2909a242d6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64F4EDF-0095-4FB5-A658-B96A4812446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</TotalTime>
  <Words>248</Words>
  <Application>Microsoft Office PowerPoint</Application>
  <PresentationFormat>Widescreen</PresentationFormat>
  <Paragraphs>23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Layoutpohjat</vt:lpstr>
      <vt:lpstr>DEMOCRACY:  POLITICAL SYSTEM AND A WAY OF LIFE</vt:lpstr>
      <vt:lpstr>DEMOCRACY CAN BE PROMOTED  IN MANY WAYS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DEMOCRACY:  POLITICAL SYSTEM  AND LIFESTYLE</dc:title>
  <dc:subject/>
  <dc:creator>Ylä-Lyly Sanna</dc:creator>
  <cp:lastModifiedBy>Ylä-Lyly Sanna</cp:lastModifiedBy>
  <cp:revision>9</cp:revision>
  <dcterms:created xsi:type="dcterms:W3CDTF">2022-04-29T07:50:52Z</dcterms:created>
  <dcterms:modified xsi:type="dcterms:W3CDTF">2022-05-05T07:23:42Z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0x0101004F01B7A839938A4A98821D06A7938DA6</vt:lpwstr>
  </property>
</Properties>
</file>