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062" r:id="rId4"/>
  </p:sldMasterIdLst>
  <p:notesMasterIdLst>
    <p:notesMasterId r:id="rId8"/>
  </p:notesMasterIdLst>
  <p:handoutMasterIdLst>
    <p:handoutMasterId r:id="rId9"/>
  </p:handoutMasterIdLst>
  <p:sldIdLst>
    <p:sldId id="374" r:id="rId5"/>
    <p:sldId id="375" r:id="rId6"/>
    <p:sldId id="376" r:id="rId7"/>
  </p:sldIdLst>
  <p:sldSz cx="12192000" cy="6858000"/>
  <p:notesSz cx="7010400" cy="9296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95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390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5864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7819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97746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117294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36844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56392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14B"/>
    <a:srgbClr val="C9DBEC"/>
    <a:srgbClr val="D7F2FA"/>
    <a:srgbClr val="BFE0D1"/>
    <a:srgbClr val="E0F3D0"/>
    <a:srgbClr val="FFEF7F"/>
    <a:srgbClr val="FFEAD3"/>
    <a:srgbClr val="FACDD9"/>
    <a:srgbClr val="FDE8ED"/>
    <a:srgbClr val="367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82E73D-111B-4991-8693-A6806EDD0D8F}" v="1" dt="2022-05-02T10:08:31.246"/>
    <p1510:client id="{C52F61DA-31E0-46CF-A5A4-BD5C660F0729}" v="16" dt="2020-11-02T13:08:24.2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67" autoAdjust="0"/>
  </p:normalViewPr>
  <p:slideViewPr>
    <p:cSldViewPr snapToGrid="0">
      <p:cViewPr varScale="1">
        <p:scale>
          <a:sx n="61" d="100"/>
          <a:sy n="61" d="100"/>
        </p:scale>
        <p:origin x="60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45" d="100"/>
          <a:sy n="145" d="100"/>
        </p:scale>
        <p:origin x="4448" y="20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lä-Lyly Sanna" userId="S::sanna.yla-lyly@sitra.fi::1d351028-2bbf-4004-b4d2-db16b3e0c02d" providerId="AD" clId="Web-{8582E73D-111B-4991-8693-A6806EDD0D8F}"/>
    <pc:docChg chg="addSld">
      <pc:chgData name="Ylä-Lyly Sanna" userId="S::sanna.yla-lyly@sitra.fi::1d351028-2bbf-4004-b4d2-db16b3e0c02d" providerId="AD" clId="Web-{8582E73D-111B-4991-8693-A6806EDD0D8F}" dt="2022-05-02T10:08:31.246" v="0"/>
      <pc:docMkLst>
        <pc:docMk/>
      </pc:docMkLst>
      <pc:sldChg chg="add">
        <pc:chgData name="Ylä-Lyly Sanna" userId="S::sanna.yla-lyly@sitra.fi::1d351028-2bbf-4004-b4d2-db16b3e0c02d" providerId="AD" clId="Web-{8582E73D-111B-4991-8693-A6806EDD0D8F}" dt="2022-05-02T10:08:31.246" v="0"/>
        <pc:sldMkLst>
          <pc:docMk/>
          <pc:sldMk cId="193102437" sldId="37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7F0F3-A1E5-4380-B634-261422AE48C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98291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C0A7D-D07B-1248-8B72-AE21A56EA04B}" type="datetime1">
              <a:rPr lang="en-US" smtClean="0"/>
              <a:t>5/2/2022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36A07-9C51-40D5-9EDD-0D75448F2C9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9745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1pPr>
    <a:lvl2pPr marL="519550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2pPr>
    <a:lvl3pPr marL="1039098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3pPr>
    <a:lvl4pPr marL="1558648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4pPr>
    <a:lvl5pPr marL="2078196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5pPr>
    <a:lvl6pPr marL="2597746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6pPr>
    <a:lvl7pPr marL="3117294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7pPr>
    <a:lvl8pPr marL="3636844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8pPr>
    <a:lvl9pPr marL="4156392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4156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P (vaalea pohj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59A811-D685-6F4A-AEF4-7D78E6B511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600" y="6490800"/>
            <a:ext cx="962517" cy="181154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A1F29E92-13E2-4B05-86F4-E270E57010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50931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549275"/>
            <a:ext cx="10080624" cy="1152128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Tekstikalvo + TP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1055689" y="1700808"/>
            <a:ext cx="10080624" cy="4320480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84FCB64-D060-9148-BFDB-5C606D863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4962FB9-FC64-42D3-9FA8-23DA27C83B8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91966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fti-fifti (musta lukitt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7FBD2C0-8EAE-6F49-80B2-BFD76295107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8" y="548680"/>
            <a:ext cx="4859337" cy="144045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800" b="1">
                <a:solidFill>
                  <a:schemeClr val="bg1"/>
                </a:solidFill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 dirty="0" err="1"/>
              <a:t>Fifti</a:t>
            </a:r>
            <a:r>
              <a:rPr lang="fi-FI" dirty="0"/>
              <a:t> otsikko mustalla taustalla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15938" y="1989138"/>
            <a:ext cx="4859337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816725" y="548682"/>
            <a:ext cx="4859337" cy="14404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1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 dirty="0" err="1"/>
              <a:t>Fifti</a:t>
            </a:r>
            <a:r>
              <a:rPr lang="fi-FI" dirty="0"/>
              <a:t> otsikko vaalealla taustalla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DB3CB5C-22E9-4042-92EE-7C27EA358E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47F9C5A6-7052-CE41-8D32-DE7769D502D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16080" y="1989138"/>
            <a:ext cx="4859983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013996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5" userDrawn="1">
          <p15:clr>
            <a:srgbClr val="FBAE40"/>
          </p15:clr>
        </p15:guide>
        <p15:guide id="2" pos="735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fiti-fifti 2 (musta lukitt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A240A0-EC0C-F849-919E-726CBE055A3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15938" y="548680"/>
            <a:ext cx="4859337" cy="1248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800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15938" y="1989138"/>
            <a:ext cx="4859337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FCF7963-2318-CC45-A900-02136CBD6A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12" name="Tekstin paikkamerkki 6">
            <a:extLst>
              <a:ext uri="{FF2B5EF4-FFF2-40B4-BE49-F238E27FC236}">
                <a16:creationId xmlns:a16="http://schemas.microsoft.com/office/drawing/2014/main" id="{1961626C-30E4-2049-AE46-DD755FE5AE6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16080" y="548680"/>
            <a:ext cx="4859983" cy="1248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800" b="1">
                <a:solidFill>
                  <a:schemeClr val="bg1"/>
                </a:solidFill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C0B2B0D-7643-4340-BA07-93F51A1FD7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816080" y="1989138"/>
            <a:ext cx="4859983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41884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5" userDrawn="1">
          <p15:clr>
            <a:srgbClr val="FBAE40"/>
          </p15:clr>
        </p15:guide>
        <p15:guide id="2" pos="735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548681"/>
            <a:ext cx="10080625" cy="1078364"/>
          </a:xfrm>
          <a:prstGeom prst="rect">
            <a:avLst/>
          </a:prstGeom>
        </p:spPr>
        <p:txBody>
          <a:bodyPr anchor="t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 userDrawn="1">
            <p:ph type="body" sz="quarter" idx="13"/>
          </p:nvPr>
        </p:nvSpPr>
        <p:spPr>
          <a:xfrm>
            <a:off x="1775805" y="1605095"/>
            <a:ext cx="9360508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33" b="0" i="0"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5" name="Text Placeholder 33"/>
          <p:cNvSpPr>
            <a:spLocks noGrp="1"/>
          </p:cNvSpPr>
          <p:nvPr userDrawn="1">
            <p:ph type="body" sz="quarter" idx="14"/>
          </p:nvPr>
        </p:nvSpPr>
        <p:spPr>
          <a:xfrm>
            <a:off x="1774826" y="2506683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6" name="Text Placeholder 33"/>
          <p:cNvSpPr>
            <a:spLocks noGrp="1"/>
          </p:cNvSpPr>
          <p:nvPr userDrawn="1">
            <p:ph type="body" sz="quarter" idx="15"/>
          </p:nvPr>
        </p:nvSpPr>
        <p:spPr>
          <a:xfrm>
            <a:off x="1775805" y="3406585"/>
            <a:ext cx="936050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7" name="Text Placeholder 33"/>
          <p:cNvSpPr>
            <a:spLocks noGrp="1"/>
          </p:cNvSpPr>
          <p:nvPr userDrawn="1">
            <p:ph type="body" sz="quarter" idx="16"/>
          </p:nvPr>
        </p:nvSpPr>
        <p:spPr>
          <a:xfrm>
            <a:off x="1774825" y="4306487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8" name="Text Placeholder 33"/>
          <p:cNvSpPr>
            <a:spLocks noGrp="1"/>
          </p:cNvSpPr>
          <p:nvPr userDrawn="1">
            <p:ph type="body" sz="quarter" idx="17"/>
          </p:nvPr>
        </p:nvSpPr>
        <p:spPr>
          <a:xfrm>
            <a:off x="1774825" y="5206388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2D61E7-C676-CB4B-A88C-6D5E87ED05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393B997C-7668-4298-BA40-150098A4EF3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450787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3C4AC27-49F9-BB4D-81D3-665AB744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DB477874-8C1D-E94F-A3D8-E16F5E599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548681"/>
            <a:ext cx="10080625" cy="1078364"/>
          </a:xfrm>
          <a:prstGeom prst="rect">
            <a:avLst/>
          </a:prstGeo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33">
            <a:extLst>
              <a:ext uri="{FF2B5EF4-FFF2-40B4-BE49-F238E27FC236}">
                <a16:creationId xmlns:a16="http://schemas.microsoft.com/office/drawing/2014/main" id="{144EC256-532F-144F-A18F-24538A3082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5805" y="1605095"/>
            <a:ext cx="9360508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33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33">
            <a:extLst>
              <a:ext uri="{FF2B5EF4-FFF2-40B4-BE49-F238E27FC236}">
                <a16:creationId xmlns:a16="http://schemas.microsoft.com/office/drawing/2014/main" id="{1D88BC63-4704-6447-AB37-6224F6547D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4826" y="2506683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Text Placeholder 33">
            <a:extLst>
              <a:ext uri="{FF2B5EF4-FFF2-40B4-BE49-F238E27FC236}">
                <a16:creationId xmlns:a16="http://schemas.microsoft.com/office/drawing/2014/main" id="{D2C5BCCD-F064-7943-BCBE-33C3DA3694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75805" y="3406585"/>
            <a:ext cx="936050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3">
            <a:extLst>
              <a:ext uri="{FF2B5EF4-FFF2-40B4-BE49-F238E27FC236}">
                <a16:creationId xmlns:a16="http://schemas.microsoft.com/office/drawing/2014/main" id="{04DA962D-B2D3-9647-A841-0720D47991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74825" y="4306487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33">
            <a:extLst>
              <a:ext uri="{FF2B5EF4-FFF2-40B4-BE49-F238E27FC236}">
                <a16:creationId xmlns:a16="http://schemas.microsoft.com/office/drawing/2014/main" id="{1724C58E-0E8F-2C40-AB87-C13229EB752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74825" y="5206388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91FFD7E-119C-492E-870A-9BBC3D17277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606001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55688" y="548681"/>
            <a:ext cx="10080624" cy="86409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055688" y="1508786"/>
            <a:ext cx="10080624" cy="44157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7CFA92-6B46-5C4F-9253-7F92C92B0F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B2C9357-D73E-4A4C-925D-B2759AA6C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80805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pohjainen graaf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548680"/>
            <a:ext cx="10080624" cy="88634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1055689" y="1509185"/>
            <a:ext cx="10078576" cy="4607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E2E6B1-389B-0B4D-B951-9D4353E5A1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9F4EC56-8604-407C-BDED-F60638F4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29208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3">
            <a:extLst>
              <a:ext uri="{FF2B5EF4-FFF2-40B4-BE49-F238E27FC236}">
                <a16:creationId xmlns:a16="http://schemas.microsoft.com/office/drawing/2014/main" id="{AE74E28C-5780-A543-ACC8-EE7D99F59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548680"/>
            <a:ext cx="10080625" cy="886343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Sisällön paikkamerkki 17">
            <a:extLst>
              <a:ext uri="{FF2B5EF4-FFF2-40B4-BE49-F238E27FC236}">
                <a16:creationId xmlns:a16="http://schemas.microsoft.com/office/drawing/2014/main" id="{4793DC74-8AA9-5E46-9DED-129AC46C11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55688" y="1509185"/>
            <a:ext cx="10080625" cy="4607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9740BE-EF20-0841-BCE4-AAC3FE0DAE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A975EE7-734F-4163-84B5-8B5DA25C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96918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P (tumma pohja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40DC61-7EEF-9645-9B9C-3EEE1AD26D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6EDEAB3-EA17-477F-885E-3547B75FD5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80722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otsikko +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29D1CE-82CA-EB46-B6CB-E493D3FAED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600" y="6490800"/>
            <a:ext cx="962517" cy="1811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F747C22-ACFC-6443-ADB2-6B11DC6F2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549274"/>
            <a:ext cx="10080626" cy="5759451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algn="ctr">
              <a:lnSpc>
                <a:spcPct val="90000"/>
              </a:lnSpc>
              <a:defRPr sz="8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Iso otsikko + VP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1331ACB-46F7-824E-8ABE-5A6FB6D00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dirty="0"/>
              <a:t>pvm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45C39987-6A31-4F9A-BC6C-E6B67059EC9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42792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otsikko +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40DC61-7EEF-9645-9B9C-3EEE1AD26D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CF2E1BD-1EBD-D043-8547-BA8227972E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dirty="0"/>
              <a:t>pvm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E19239D-E354-5F42-AE45-A180ED084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549274"/>
            <a:ext cx="10080626" cy="5759451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algn="ctr">
              <a:lnSpc>
                <a:spcPct val="90000"/>
              </a:lnSpc>
              <a:defRPr sz="8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Iso otsikko + TP</a:t>
            </a:r>
            <a:endParaRPr lang="en-US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53335E6-BFBC-4F4A-916F-1B8AFDA6EF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1269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otsikko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29D1CE-82CA-EB46-B6CB-E493D3FAED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600" y="6490800"/>
            <a:ext cx="962517" cy="1811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F747C22-ACFC-6443-ADB2-6B11DC6F2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2746473"/>
            <a:ext cx="10080626" cy="682527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Perusotsikko + VP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ECB3038-49B4-004B-B993-7B487852FE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5688" y="3669241"/>
            <a:ext cx="10080625" cy="480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1331ACB-46F7-824E-8ABE-5A6FB6D00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dirty="0"/>
              <a:t>pvm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EF2B599-884D-4599-8975-A9560AE77CF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5535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otsikko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55688" y="2746473"/>
            <a:ext cx="10080626" cy="682527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Perusotsikko + TP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55688" y="3669241"/>
            <a:ext cx="10080625" cy="480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40DC61-7EEF-9645-9B9C-3EEE1AD26D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CF2E1BD-1EBD-D043-8547-BA8227972E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dirty="0"/>
              <a:t>pvm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5320E9FA-EE25-40B6-A897-069B210866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55580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2084202"/>
            <a:ext cx="10080624" cy="1632181"/>
          </a:xfrm>
          <a:prstGeom prst="rect">
            <a:avLst/>
          </a:prstGeom>
        </p:spPr>
        <p:txBody>
          <a:bodyPr bIns="140400" anchor="b" anchorCtr="0"/>
          <a:lstStyle>
            <a:lvl1pPr algn="ctr">
              <a:defRPr sz="4000" cap="none"/>
            </a:lvl1pPr>
          </a:lstStyle>
          <a:p>
            <a:r>
              <a:rPr lang="fi-FI" dirty="0"/>
              <a:t>Väliotsikko + VP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5689" y="3861375"/>
            <a:ext cx="10080624" cy="5757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7B64EB-9373-B24F-A3F8-8860C5C84A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0B11A6E-42AA-4090-BEF8-8EDBC7DD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26307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2084202"/>
            <a:ext cx="10080624" cy="1632181"/>
          </a:xfrm>
          <a:prstGeom prst="rect">
            <a:avLst/>
          </a:prstGeom>
        </p:spPr>
        <p:txBody>
          <a:bodyPr bIns="140400" anchor="b" anchorCtr="0"/>
          <a:lstStyle>
            <a:lvl1pPr algn="ctr">
              <a:defRPr sz="4000" cap="none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 + TP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5689" y="3861375"/>
            <a:ext cx="10080624" cy="5757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3495C6-4304-4E4A-97C2-9350558AA2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0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549275"/>
            <a:ext cx="10080624" cy="1152128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r>
              <a:rPr lang="fi-FI" dirty="0"/>
              <a:t>Tekstikalvo + VP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1055689" y="1700808"/>
            <a:ext cx="10080624" cy="4320480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4121" indent="-23494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3300" indent="-234945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34945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FBC4A8-05F8-5843-9AE4-11FC19955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CB09718-65AF-4C02-A869-F518B41AAFB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98839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2942AC74-591F-8E4A-94B1-02D5D050B810}"/>
              </a:ext>
            </a:extLst>
          </p:cNvPr>
          <p:cNvGrpSpPr/>
          <p:nvPr userDrawn="1"/>
        </p:nvGrpSpPr>
        <p:grpSpPr>
          <a:xfrm rot="5400000">
            <a:off x="6718948" y="-6033220"/>
            <a:ext cx="1970380" cy="8975724"/>
            <a:chOff x="-2291223" y="-378956"/>
            <a:chExt cx="1970380" cy="897572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C344630-F2C6-6B44-BF25-FA0D6C3FA0CE}"/>
                </a:ext>
              </a:extLst>
            </p:cNvPr>
            <p:cNvSpPr/>
            <p:nvPr userDrawn="1"/>
          </p:nvSpPr>
          <p:spPr>
            <a:xfrm>
              <a:off x="-2291223" y="-378956"/>
              <a:ext cx="1970380" cy="89757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/>
            </a:p>
          </p:txBody>
        </p:sp>
        <p:sp>
          <p:nvSpPr>
            <p:cNvPr id="10" name="Ellipsi 28">
              <a:extLst>
                <a:ext uri="{FF2B5EF4-FFF2-40B4-BE49-F238E27FC236}">
                  <a16:creationId xmlns:a16="http://schemas.microsoft.com/office/drawing/2014/main" id="{F3F0AC9E-66AF-494F-8DFF-41330C711249}"/>
                </a:ext>
              </a:extLst>
            </p:cNvPr>
            <p:cNvSpPr/>
            <p:nvPr userDrawn="1"/>
          </p:nvSpPr>
          <p:spPr>
            <a:xfrm>
              <a:off x="-1297651" y="-80"/>
              <a:ext cx="719816" cy="697109"/>
            </a:xfrm>
            <a:prstGeom prst="ellipse">
              <a:avLst/>
            </a:prstGeom>
            <a:solidFill>
              <a:srgbClr val="FDE8E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Ellipsi 29">
              <a:extLst>
                <a:ext uri="{FF2B5EF4-FFF2-40B4-BE49-F238E27FC236}">
                  <a16:creationId xmlns:a16="http://schemas.microsoft.com/office/drawing/2014/main" id="{A11359AA-621E-3346-9DBF-AB1C0C0941D5}"/>
                </a:ext>
              </a:extLst>
            </p:cNvPr>
            <p:cNvSpPr/>
            <p:nvPr userDrawn="1"/>
          </p:nvSpPr>
          <p:spPr>
            <a:xfrm>
              <a:off x="-1297651" y="880127"/>
              <a:ext cx="719816" cy="697109"/>
            </a:xfrm>
            <a:prstGeom prst="ellipse">
              <a:avLst/>
            </a:prstGeom>
            <a:solidFill>
              <a:srgbClr val="FACDD9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2" name="Ellipsi 30">
              <a:extLst>
                <a:ext uri="{FF2B5EF4-FFF2-40B4-BE49-F238E27FC236}">
                  <a16:creationId xmlns:a16="http://schemas.microsoft.com/office/drawing/2014/main" id="{2A9DC023-53D8-9344-99D2-B8E357D6D572}"/>
                </a:ext>
              </a:extLst>
            </p:cNvPr>
            <p:cNvSpPr/>
            <p:nvPr userDrawn="1"/>
          </p:nvSpPr>
          <p:spPr>
            <a:xfrm>
              <a:off x="-1297651" y="1760254"/>
              <a:ext cx="719816" cy="697109"/>
            </a:xfrm>
            <a:prstGeom prst="ellipse">
              <a:avLst/>
            </a:prstGeom>
            <a:solidFill>
              <a:srgbClr val="FFEAD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" name="Ellipsi 31">
              <a:extLst>
                <a:ext uri="{FF2B5EF4-FFF2-40B4-BE49-F238E27FC236}">
                  <a16:creationId xmlns:a16="http://schemas.microsoft.com/office/drawing/2014/main" id="{0A2A179C-255F-D04B-80FF-42967DB7F036}"/>
                </a:ext>
              </a:extLst>
            </p:cNvPr>
            <p:cNvSpPr/>
            <p:nvPr userDrawn="1"/>
          </p:nvSpPr>
          <p:spPr>
            <a:xfrm>
              <a:off x="-1297691" y="2640381"/>
              <a:ext cx="719816" cy="697109"/>
            </a:xfrm>
            <a:prstGeom prst="ellipse">
              <a:avLst/>
            </a:prstGeom>
            <a:solidFill>
              <a:srgbClr val="FFEF7F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4" name="Ellipsi 32">
              <a:extLst>
                <a:ext uri="{FF2B5EF4-FFF2-40B4-BE49-F238E27FC236}">
                  <a16:creationId xmlns:a16="http://schemas.microsoft.com/office/drawing/2014/main" id="{AB17063A-4624-F54B-B3EF-CE2D6E04A700}"/>
                </a:ext>
              </a:extLst>
            </p:cNvPr>
            <p:cNvSpPr/>
            <p:nvPr userDrawn="1"/>
          </p:nvSpPr>
          <p:spPr>
            <a:xfrm>
              <a:off x="-1297691" y="3520508"/>
              <a:ext cx="719816" cy="697109"/>
            </a:xfrm>
            <a:prstGeom prst="ellipse">
              <a:avLst/>
            </a:prstGeom>
            <a:solidFill>
              <a:srgbClr val="E0F3D0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5" name="Ellipsi 32">
              <a:extLst>
                <a:ext uri="{FF2B5EF4-FFF2-40B4-BE49-F238E27FC236}">
                  <a16:creationId xmlns:a16="http://schemas.microsoft.com/office/drawing/2014/main" id="{830807A7-7F2F-9949-880E-4F00B349204B}"/>
                </a:ext>
              </a:extLst>
            </p:cNvPr>
            <p:cNvSpPr/>
            <p:nvPr userDrawn="1"/>
          </p:nvSpPr>
          <p:spPr>
            <a:xfrm>
              <a:off x="-1297691" y="4400635"/>
              <a:ext cx="719816" cy="697109"/>
            </a:xfrm>
            <a:prstGeom prst="ellipse">
              <a:avLst/>
            </a:prstGeom>
            <a:solidFill>
              <a:srgbClr val="BFE0D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Ellipsi 32">
              <a:extLst>
                <a:ext uri="{FF2B5EF4-FFF2-40B4-BE49-F238E27FC236}">
                  <a16:creationId xmlns:a16="http://schemas.microsoft.com/office/drawing/2014/main" id="{F5891E7E-86DE-AA41-9599-DAFDA72B46F3}"/>
                </a:ext>
              </a:extLst>
            </p:cNvPr>
            <p:cNvSpPr/>
            <p:nvPr userDrawn="1"/>
          </p:nvSpPr>
          <p:spPr>
            <a:xfrm>
              <a:off x="-1297691" y="5280762"/>
              <a:ext cx="719816" cy="697109"/>
            </a:xfrm>
            <a:prstGeom prst="ellipse">
              <a:avLst/>
            </a:prstGeom>
            <a:solidFill>
              <a:srgbClr val="D7F2FA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7" name="Ellipsi 32">
              <a:extLst>
                <a:ext uri="{FF2B5EF4-FFF2-40B4-BE49-F238E27FC236}">
                  <a16:creationId xmlns:a16="http://schemas.microsoft.com/office/drawing/2014/main" id="{A75BE3D2-9926-C94A-926D-1C717ED44BE3}"/>
                </a:ext>
              </a:extLst>
            </p:cNvPr>
            <p:cNvSpPr/>
            <p:nvPr userDrawn="1"/>
          </p:nvSpPr>
          <p:spPr>
            <a:xfrm>
              <a:off x="-1297663" y="6160891"/>
              <a:ext cx="719816" cy="697109"/>
            </a:xfrm>
            <a:prstGeom prst="ellipse">
              <a:avLst/>
            </a:prstGeom>
            <a:solidFill>
              <a:srgbClr val="C9DBEC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" name="Ellipsi 28">
              <a:extLst>
                <a:ext uri="{FF2B5EF4-FFF2-40B4-BE49-F238E27FC236}">
                  <a16:creationId xmlns:a16="http://schemas.microsoft.com/office/drawing/2014/main" id="{7A383D4D-06B8-9948-AF8E-B78F441800DF}"/>
                </a:ext>
              </a:extLst>
            </p:cNvPr>
            <p:cNvSpPr/>
            <p:nvPr userDrawn="1"/>
          </p:nvSpPr>
          <p:spPr>
            <a:xfrm>
              <a:off x="-1749222" y="-74"/>
              <a:ext cx="719816" cy="697109"/>
            </a:xfrm>
            <a:prstGeom prst="ellipse">
              <a:avLst/>
            </a:prstGeom>
            <a:solidFill>
              <a:srgbClr val="FBD1DC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" name="Ellipsi 29">
              <a:extLst>
                <a:ext uri="{FF2B5EF4-FFF2-40B4-BE49-F238E27FC236}">
                  <a16:creationId xmlns:a16="http://schemas.microsoft.com/office/drawing/2014/main" id="{10B226F3-256B-C149-9FE4-2169AC8BAA77}"/>
                </a:ext>
              </a:extLst>
            </p:cNvPr>
            <p:cNvSpPr/>
            <p:nvPr userDrawn="1"/>
          </p:nvSpPr>
          <p:spPr>
            <a:xfrm>
              <a:off x="-1749222" y="880127"/>
              <a:ext cx="719816" cy="697109"/>
            </a:xfrm>
            <a:prstGeom prst="ellipse">
              <a:avLst/>
            </a:prstGeom>
            <a:solidFill>
              <a:srgbClr val="E8114B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" name="Ellipsi 30">
              <a:extLst>
                <a:ext uri="{FF2B5EF4-FFF2-40B4-BE49-F238E27FC236}">
                  <a16:creationId xmlns:a16="http://schemas.microsoft.com/office/drawing/2014/main" id="{1E241F7E-51AD-624C-9C6B-71BB4FDD86EF}"/>
                </a:ext>
              </a:extLst>
            </p:cNvPr>
            <p:cNvSpPr/>
            <p:nvPr userDrawn="1"/>
          </p:nvSpPr>
          <p:spPr>
            <a:xfrm>
              <a:off x="-1749222" y="1760254"/>
              <a:ext cx="719816" cy="697109"/>
            </a:xfrm>
            <a:prstGeom prst="ellipse">
              <a:avLst/>
            </a:prstGeom>
            <a:solidFill>
              <a:srgbClr val="FF9F37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" name="Ellipsi 31">
              <a:extLst>
                <a:ext uri="{FF2B5EF4-FFF2-40B4-BE49-F238E27FC236}">
                  <a16:creationId xmlns:a16="http://schemas.microsoft.com/office/drawing/2014/main" id="{5DA7310D-F100-154F-9FD8-680FC89BCEBE}"/>
                </a:ext>
              </a:extLst>
            </p:cNvPr>
            <p:cNvSpPr/>
            <p:nvPr userDrawn="1"/>
          </p:nvSpPr>
          <p:spPr>
            <a:xfrm>
              <a:off x="-1749236" y="2640381"/>
              <a:ext cx="719816" cy="697109"/>
            </a:xfrm>
            <a:prstGeom prst="ellipse">
              <a:avLst/>
            </a:prstGeom>
            <a:solidFill>
              <a:srgbClr val="FFE000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" name="Ellipsi 32">
              <a:extLst>
                <a:ext uri="{FF2B5EF4-FFF2-40B4-BE49-F238E27FC236}">
                  <a16:creationId xmlns:a16="http://schemas.microsoft.com/office/drawing/2014/main" id="{7C47C4D0-D638-4744-8600-7DCFD3641E4D}"/>
                </a:ext>
              </a:extLst>
            </p:cNvPr>
            <p:cNvSpPr/>
            <p:nvPr userDrawn="1"/>
          </p:nvSpPr>
          <p:spPr>
            <a:xfrm>
              <a:off x="-1749236" y="3520508"/>
              <a:ext cx="719816" cy="697109"/>
            </a:xfrm>
            <a:prstGeom prst="ellipse">
              <a:avLst/>
            </a:prstGeom>
            <a:solidFill>
              <a:srgbClr val="73C92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" name="Ellipsi 32">
              <a:extLst>
                <a:ext uri="{FF2B5EF4-FFF2-40B4-BE49-F238E27FC236}">
                  <a16:creationId xmlns:a16="http://schemas.microsoft.com/office/drawing/2014/main" id="{36513781-BCA3-1F42-BD7B-76EC009BCD7B}"/>
                </a:ext>
              </a:extLst>
            </p:cNvPr>
            <p:cNvSpPr/>
            <p:nvPr userDrawn="1"/>
          </p:nvSpPr>
          <p:spPr>
            <a:xfrm>
              <a:off x="-1749236" y="4400635"/>
              <a:ext cx="719816" cy="697109"/>
            </a:xfrm>
            <a:prstGeom prst="ellipse">
              <a:avLst/>
            </a:prstGeom>
            <a:solidFill>
              <a:srgbClr val="008549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Ellipsi 32">
              <a:extLst>
                <a:ext uri="{FF2B5EF4-FFF2-40B4-BE49-F238E27FC236}">
                  <a16:creationId xmlns:a16="http://schemas.microsoft.com/office/drawing/2014/main" id="{E5A022FD-A22F-C84B-90E8-C84F58039CCA}"/>
                </a:ext>
              </a:extLst>
            </p:cNvPr>
            <p:cNvSpPr/>
            <p:nvPr userDrawn="1"/>
          </p:nvSpPr>
          <p:spPr>
            <a:xfrm>
              <a:off x="-1749236" y="5280762"/>
              <a:ext cx="719816" cy="697109"/>
            </a:xfrm>
            <a:prstGeom prst="ellipse">
              <a:avLst/>
            </a:prstGeom>
            <a:solidFill>
              <a:srgbClr val="75CFEB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Ellipsi 32">
              <a:extLst>
                <a:ext uri="{FF2B5EF4-FFF2-40B4-BE49-F238E27FC236}">
                  <a16:creationId xmlns:a16="http://schemas.microsoft.com/office/drawing/2014/main" id="{EDB9634E-0B79-CD48-B1D8-F8816D614AEB}"/>
                </a:ext>
              </a:extLst>
            </p:cNvPr>
            <p:cNvSpPr/>
            <p:nvPr userDrawn="1"/>
          </p:nvSpPr>
          <p:spPr>
            <a:xfrm>
              <a:off x="-1749226" y="6160891"/>
              <a:ext cx="719816" cy="697109"/>
            </a:xfrm>
            <a:prstGeom prst="ellipse">
              <a:avLst/>
            </a:prstGeom>
            <a:solidFill>
              <a:srgbClr val="367ABA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BBE36-0E53-8C44-A477-4D352CEC3254}"/>
                </a:ext>
              </a:extLst>
            </p:cNvPr>
            <p:cNvSpPr txBox="1"/>
            <p:nvPr userDrawn="1"/>
          </p:nvSpPr>
          <p:spPr>
            <a:xfrm rot="16200000">
              <a:off x="-1977822" y="7117573"/>
              <a:ext cx="1221261" cy="9848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FI" sz="1600" b="0" i="0" dirty="0">
                  <a:latin typeface="+mn-lt"/>
                </a:rPr>
                <a:t>Sitran väripaletti. Nappaa väri pipetillä.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EF3FA64-3732-8A45-A7C2-8EAB4290F358}"/>
                </a:ext>
              </a:extLst>
            </p:cNvPr>
            <p:cNvSpPr txBox="1"/>
            <p:nvPr userDrawn="1"/>
          </p:nvSpPr>
          <p:spPr>
            <a:xfrm rot="16200000">
              <a:off x="-2443800" y="6429331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Mustikka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6B07822-BAE3-F044-A860-7D548ECDB061}"/>
                </a:ext>
              </a:extLst>
            </p:cNvPr>
            <p:cNvSpPr txBox="1"/>
            <p:nvPr userDrawn="1"/>
          </p:nvSpPr>
          <p:spPr>
            <a:xfrm rot="16200000">
              <a:off x="-2443800" y="5560645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Tellus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5EE0087-1CE7-B046-8FC6-E5FD942E3708}"/>
                </a:ext>
              </a:extLst>
            </p:cNvPr>
            <p:cNvSpPr txBox="1"/>
            <p:nvPr userDrawn="1"/>
          </p:nvSpPr>
          <p:spPr>
            <a:xfrm rot="16200000">
              <a:off x="-2443800" y="4675341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Havu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2D49530-5F92-0349-99E1-9F2629D5FF59}"/>
                </a:ext>
              </a:extLst>
            </p:cNvPr>
            <p:cNvSpPr txBox="1"/>
            <p:nvPr userDrawn="1"/>
          </p:nvSpPr>
          <p:spPr>
            <a:xfrm rot="16200000">
              <a:off x="-2443800" y="3785845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Kerkkä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8CD66CD-35DA-DE42-AFAA-77D342190B97}"/>
                </a:ext>
              </a:extLst>
            </p:cNvPr>
            <p:cNvSpPr txBox="1"/>
            <p:nvPr userDrawn="1"/>
          </p:nvSpPr>
          <p:spPr>
            <a:xfrm rot="16200000">
              <a:off x="-2443800" y="2921749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Voikukka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1C51FE8-ED43-FB40-8C6B-1E94B8B33A2D}"/>
                </a:ext>
              </a:extLst>
            </p:cNvPr>
            <p:cNvSpPr txBox="1"/>
            <p:nvPr userDrawn="1"/>
          </p:nvSpPr>
          <p:spPr>
            <a:xfrm rot="16200000">
              <a:off x="-2443800" y="2036445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Tyrni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40C15AF-77BF-494B-8532-A52982A39E8F}"/>
                </a:ext>
              </a:extLst>
            </p:cNvPr>
            <p:cNvSpPr txBox="1"/>
            <p:nvPr userDrawn="1"/>
          </p:nvSpPr>
          <p:spPr>
            <a:xfrm rot="16200000">
              <a:off x="-2443800" y="1155457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Puolukka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44A8471-398C-EE46-9C24-25F675BA8E5F}"/>
                </a:ext>
              </a:extLst>
            </p:cNvPr>
            <p:cNvSpPr txBox="1"/>
            <p:nvPr userDrawn="1"/>
          </p:nvSpPr>
          <p:spPr>
            <a:xfrm rot="16200000">
              <a:off x="-2359159" y="181323"/>
              <a:ext cx="812801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Mansikka</a:t>
              </a:r>
            </a:p>
            <a:p>
              <a:pPr algn="ctr"/>
              <a:r>
                <a:rPr lang="fi-FI" sz="1100" b="0" i="0" dirty="0" err="1">
                  <a:latin typeface="+mn-lt"/>
                </a:rPr>
                <a:t>smoothie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3A1888C-BCE9-0640-B4D3-3EBF7BF68556}"/>
                </a:ext>
              </a:extLst>
            </p:cNvPr>
            <p:cNvSpPr txBox="1"/>
            <p:nvPr userDrawn="1"/>
          </p:nvSpPr>
          <p:spPr>
            <a:xfrm rot="16200000">
              <a:off x="-1726635" y="6150296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bg1"/>
                  </a:solidFill>
                  <a:latin typeface="+mj-lt"/>
                </a:rPr>
                <a:t>TP</a:t>
              </a:r>
              <a:endParaRPr lang="en-FI" sz="1100" b="0" i="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7A5C2D2-07FE-DA47-9E5C-4C9529C615C0}"/>
                </a:ext>
              </a:extLst>
            </p:cNvPr>
            <p:cNvSpPr txBox="1"/>
            <p:nvPr userDrawn="1"/>
          </p:nvSpPr>
          <p:spPr>
            <a:xfrm rot="16200000">
              <a:off x="-1726635" y="5306214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58DC66A-05B9-8547-BD04-E3557F77FAB8}"/>
                </a:ext>
              </a:extLst>
            </p:cNvPr>
            <p:cNvSpPr txBox="1"/>
            <p:nvPr userDrawn="1"/>
          </p:nvSpPr>
          <p:spPr>
            <a:xfrm rot="16200000">
              <a:off x="-1726635" y="4402929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bg1"/>
                  </a:solidFill>
                  <a:latin typeface="+mj-lt"/>
                </a:rPr>
                <a:t>TP</a:t>
              </a:r>
              <a:endParaRPr lang="en-FI" sz="1100" b="0" i="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7235BB5-E89A-A241-8A3D-BF8C98F2C2D8}"/>
                </a:ext>
              </a:extLst>
            </p:cNvPr>
            <p:cNvSpPr txBox="1"/>
            <p:nvPr userDrawn="1"/>
          </p:nvSpPr>
          <p:spPr>
            <a:xfrm rot="16200000">
              <a:off x="-1726635" y="3506014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1F7AE7A-C9D8-2A49-B80B-2E9C2CEC2DD5}"/>
                </a:ext>
              </a:extLst>
            </p:cNvPr>
            <p:cNvSpPr txBox="1"/>
            <p:nvPr userDrawn="1"/>
          </p:nvSpPr>
          <p:spPr>
            <a:xfrm rot="16200000">
              <a:off x="-1726635" y="2641918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732FCE3-6B39-254A-9F27-01493F244E81}"/>
                </a:ext>
              </a:extLst>
            </p:cNvPr>
            <p:cNvSpPr txBox="1"/>
            <p:nvPr userDrawn="1"/>
          </p:nvSpPr>
          <p:spPr>
            <a:xfrm rot="16200000">
              <a:off x="-1726635" y="1777822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4B9DA97-F029-2A4F-A8A8-BE7A84A17DFB}"/>
                </a:ext>
              </a:extLst>
            </p:cNvPr>
            <p:cNvSpPr txBox="1"/>
            <p:nvPr userDrawn="1"/>
          </p:nvSpPr>
          <p:spPr>
            <a:xfrm rot="16200000">
              <a:off x="-1726635" y="841718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bg1"/>
                  </a:solidFill>
                  <a:latin typeface="+mj-lt"/>
                </a:rPr>
                <a:t>TP</a:t>
              </a:r>
              <a:endParaRPr lang="en-FI" sz="1100" b="0" i="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01446F1-F283-9B42-80CC-74D4AB06A0A2}"/>
                </a:ext>
              </a:extLst>
            </p:cNvPr>
            <p:cNvSpPr txBox="1"/>
            <p:nvPr userDrawn="1"/>
          </p:nvSpPr>
          <p:spPr>
            <a:xfrm rot="16200000">
              <a:off x="-1726635" y="-22378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94033F7A-8E83-E04D-AB41-5D7A99CFE14D}"/>
              </a:ext>
            </a:extLst>
          </p:cNvPr>
          <p:cNvSpPr/>
          <p:nvPr userDrawn="1"/>
        </p:nvSpPr>
        <p:spPr>
          <a:xfrm rot="5400000">
            <a:off x="263086" y="-2792632"/>
            <a:ext cx="1970380" cy="2494548"/>
          </a:xfrm>
          <a:prstGeom prst="rect">
            <a:avLst/>
          </a:prstGeom>
          <a:solidFill>
            <a:srgbClr val="E8114B"/>
          </a:solidFill>
          <a:ln w="12700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C0ABD6-61E1-9545-A711-E47F43669A49}"/>
              </a:ext>
            </a:extLst>
          </p:cNvPr>
          <p:cNvSpPr txBox="1"/>
          <p:nvPr userDrawn="1"/>
        </p:nvSpPr>
        <p:spPr>
          <a:xfrm>
            <a:off x="348808" y="-2157912"/>
            <a:ext cx="178283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FI" sz="1600" b="0" i="0" dirty="0">
                <a:solidFill>
                  <a:schemeClr val="bg1"/>
                </a:solidFill>
                <a:latin typeface="+mn-lt"/>
              </a:rPr>
              <a:t>Muista säilyttää </a:t>
            </a:r>
            <a:r>
              <a:rPr lang="en-FI" sz="1600" b="0" i="0" dirty="0">
                <a:solidFill>
                  <a:schemeClr val="bg1"/>
                </a:solidFill>
                <a:latin typeface="+mj-lt"/>
              </a:rPr>
              <a:t>kohteen</a:t>
            </a:r>
            <a:r>
              <a:rPr lang="en-FI" sz="1600" b="0" i="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FI" sz="1600" b="0" i="0" dirty="0">
                <a:solidFill>
                  <a:schemeClr val="bg1"/>
                </a:solidFill>
                <a:latin typeface="+mj-lt"/>
              </a:rPr>
              <a:t>teema </a:t>
            </a:r>
            <a:r>
              <a:rPr lang="en-FI" sz="1600" b="0" i="0" dirty="0">
                <a:solidFill>
                  <a:schemeClr val="bg1"/>
                </a:solidFill>
                <a:latin typeface="+mn-lt"/>
              </a:rPr>
              <a:t>jos tuot vanhoja kalvoja osaksi esitystäsi!</a:t>
            </a:r>
          </a:p>
        </p:txBody>
      </p:sp>
      <p:sp>
        <p:nvSpPr>
          <p:cNvPr id="39" name="Dian numeron paikkamerkki 38">
            <a:extLst>
              <a:ext uri="{FF2B5EF4-FFF2-40B4-BE49-F238E27FC236}">
                <a16:creationId xmlns:a16="http://schemas.microsoft.com/office/drawing/2014/main" id="{DD76F944-88E7-44E6-A00A-B708CD1CB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61251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98" r:id="rId1"/>
    <p:sldLayoutId id="2147486099" r:id="rId2"/>
    <p:sldLayoutId id="2147486091" r:id="rId3"/>
    <p:sldLayoutId id="2147486097" r:id="rId4"/>
    <p:sldLayoutId id="2147486096" r:id="rId5"/>
    <p:sldLayoutId id="2147486092" r:id="rId6"/>
    <p:sldLayoutId id="2147486078" r:id="rId7"/>
    <p:sldLayoutId id="2147486094" r:id="rId8"/>
    <p:sldLayoutId id="2147486082" r:id="rId9"/>
    <p:sldLayoutId id="2147486083" r:id="rId10"/>
    <p:sldLayoutId id="2147486075" r:id="rId11"/>
    <p:sldLayoutId id="2147486074" r:id="rId12"/>
    <p:sldLayoutId id="2147486086" r:id="rId13"/>
    <p:sldLayoutId id="2147486087" r:id="rId14"/>
    <p:sldLayoutId id="2147486084" r:id="rId15"/>
    <p:sldLayoutId id="2147486085" r:id="rId16"/>
    <p:sldLayoutId id="2147486095" r:id="rId17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Arial Black"/>
        </a:defRPr>
      </a:lvl1pPr>
    </p:titleStyle>
    <p:bodyStyle>
      <a:lvl1pPr marL="239178" indent="-239178" algn="l" defTabSz="609585" rtl="0" eaLnBrk="1" latinLnBrk="0" hangingPunct="1">
        <a:spcBef>
          <a:spcPct val="20000"/>
        </a:spcBef>
        <a:buFont typeface="Lucida Grande"/>
        <a:buChar char="-"/>
        <a:defRPr sz="2133" b="0" i="0" kern="1200">
          <a:solidFill>
            <a:schemeClr val="tx1"/>
          </a:solidFill>
          <a:latin typeface="+mn-lt"/>
          <a:ea typeface="+mn-ea"/>
          <a:cs typeface="Georgia"/>
        </a:defRPr>
      </a:lvl1pPr>
      <a:lvl2pPr marL="476239" indent="-237061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867" b="0" i="0" kern="1200">
          <a:solidFill>
            <a:schemeClr val="tx1"/>
          </a:solidFill>
          <a:latin typeface="+mn-lt"/>
          <a:ea typeface="+mn-ea"/>
          <a:cs typeface="Georgia"/>
        </a:defRPr>
      </a:lvl2pPr>
      <a:lvl3pPr marL="715415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3pPr>
      <a:lvl4pPr marL="960943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4pPr>
      <a:lvl5pPr marL="2438339" indent="0" algn="ctr" defTabSz="609585" rtl="0" eaLnBrk="1" latinLnBrk="0" hangingPunct="1">
        <a:spcBef>
          <a:spcPct val="20000"/>
        </a:spcBef>
        <a:buFont typeface="Arial"/>
        <a:buNone/>
        <a:defRPr sz="18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86" userDrawn="1">
          <p15:clr>
            <a:srgbClr val="F26B43"/>
          </p15:clr>
        </p15:guide>
        <p15:guide id="4" pos="2933" userDrawn="1">
          <p15:clr>
            <a:srgbClr val="F26B43"/>
          </p15:clr>
        </p15:guide>
        <p15:guide id="5" pos="2479" userDrawn="1">
          <p15:clr>
            <a:srgbClr val="F26B43"/>
          </p15:clr>
        </p15:guide>
        <p15:guide id="6" pos="2026" userDrawn="1">
          <p15:clr>
            <a:srgbClr val="F26B43"/>
          </p15:clr>
        </p15:guide>
        <p15:guide id="7" pos="1572" userDrawn="1">
          <p15:clr>
            <a:srgbClr val="F26B43"/>
          </p15:clr>
        </p15:guide>
        <p15:guide id="8" pos="1118" userDrawn="1">
          <p15:clr>
            <a:srgbClr val="F26B43"/>
          </p15:clr>
        </p15:guide>
        <p15:guide id="9" pos="665" userDrawn="1">
          <p15:clr>
            <a:srgbClr val="F26B43"/>
          </p15:clr>
        </p15:guide>
        <p15:guide id="10" pos="211" userDrawn="1">
          <p15:clr>
            <a:srgbClr val="F26B43"/>
          </p15:clr>
        </p15:guide>
        <p15:guide id="11" pos="4294" userDrawn="1">
          <p15:clr>
            <a:srgbClr val="F26B43"/>
          </p15:clr>
        </p15:guide>
        <p15:guide id="12" pos="4747" userDrawn="1">
          <p15:clr>
            <a:srgbClr val="F26B43"/>
          </p15:clr>
        </p15:guide>
        <p15:guide id="13" pos="5201" userDrawn="1">
          <p15:clr>
            <a:srgbClr val="F26B43"/>
          </p15:clr>
        </p15:guide>
        <p15:guide id="14" pos="5654" userDrawn="1">
          <p15:clr>
            <a:srgbClr val="F26B43"/>
          </p15:clr>
        </p15:guide>
        <p15:guide id="15" pos="6108" userDrawn="1">
          <p15:clr>
            <a:srgbClr val="F26B43"/>
          </p15:clr>
        </p15:guide>
        <p15:guide id="16" pos="6562" userDrawn="1">
          <p15:clr>
            <a:srgbClr val="F26B43"/>
          </p15:clr>
        </p15:guide>
        <p15:guide id="17" pos="7015" userDrawn="1">
          <p15:clr>
            <a:srgbClr val="F26B43"/>
          </p15:clr>
        </p15:guide>
        <p15:guide id="18" pos="7469" userDrawn="1">
          <p15:clr>
            <a:srgbClr val="F26B43"/>
          </p15:clr>
        </p15:guide>
        <p15:guide id="19" orient="horz" pos="1706" userDrawn="1">
          <p15:clr>
            <a:srgbClr val="F26B43"/>
          </p15:clr>
        </p15:guide>
        <p15:guide id="20" orient="horz" pos="1253" userDrawn="1">
          <p15:clr>
            <a:srgbClr val="F26B43"/>
          </p15:clr>
        </p15:guide>
        <p15:guide id="21" orient="horz" pos="799" userDrawn="1">
          <p15:clr>
            <a:srgbClr val="F26B43"/>
          </p15:clr>
        </p15:guide>
        <p15:guide id="22" orient="horz" pos="346" userDrawn="1">
          <p15:clr>
            <a:srgbClr val="F26B43"/>
          </p15:clr>
        </p15:guide>
        <p15:guide id="23" orient="horz" pos="2614" userDrawn="1">
          <p15:clr>
            <a:srgbClr val="F26B43"/>
          </p15:clr>
        </p15:guide>
        <p15:guide id="24" orient="horz" pos="3067" userDrawn="1">
          <p15:clr>
            <a:srgbClr val="F26B43"/>
          </p15:clr>
        </p15:guide>
        <p15:guide id="25" orient="horz" pos="3521" userDrawn="1">
          <p15:clr>
            <a:srgbClr val="F26B43"/>
          </p15:clr>
        </p15:guide>
        <p15:guide id="26" orient="horz" pos="3974" userDrawn="1">
          <p15:clr>
            <a:srgbClr val="F26B43"/>
          </p15:clr>
        </p15:guide>
        <p15:guide id="27" orient="horz" pos="119" userDrawn="1">
          <p15:clr>
            <a:srgbClr val="F26B43"/>
          </p15:clr>
        </p15:guide>
        <p15:guide id="28" orient="horz" pos="232" userDrawn="1">
          <p15:clr>
            <a:srgbClr val="F26B43"/>
          </p15:clr>
        </p15:guide>
        <p15:guide id="30" orient="horz" userDrawn="1">
          <p15:clr>
            <a:srgbClr val="F26B43"/>
          </p15:clr>
        </p15:guide>
        <p15:guide id="31" orient="horz" pos="4088" userDrawn="1">
          <p15:clr>
            <a:srgbClr val="F26B43"/>
          </p15:clr>
        </p15:guide>
        <p15:guide id="33" orient="horz" pos="4201" userDrawn="1">
          <p15:clr>
            <a:srgbClr val="F26B43"/>
          </p15:clr>
        </p15:guide>
        <p15:guide id="34" orient="horz" pos="4320" userDrawn="1">
          <p15:clr>
            <a:srgbClr val="F26B43"/>
          </p15:clr>
        </p15:guide>
        <p15:guide id="35" pos="7582" userDrawn="1">
          <p15:clr>
            <a:srgbClr val="F26B43"/>
          </p15:clr>
        </p15:guide>
        <p15:guide id="37" pos="98" userDrawn="1">
          <p15:clr>
            <a:srgbClr val="F26B43"/>
          </p15:clr>
        </p15:guide>
        <p15:guide id="39" userDrawn="1">
          <p15:clr>
            <a:srgbClr val="F26B43"/>
          </p15:clr>
        </p15:guide>
        <p15:guide id="40" pos="76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hyperlink" Target="http://www.slideshare.net/SitraFund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instagram.com/sitrafund/" TargetMode="External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tiff"/><Relationship Id="rId11" Type="http://schemas.openxmlformats.org/officeDocument/2006/relationships/hyperlink" Target="https://www.youtube.com/user/sitrafund" TargetMode="External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hyperlink" Target="https://www.linkedin.com/company/sitra" TargetMode="External"/><Relationship Id="rId1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sv" sz="4000" b="1" i="0" u="none" baseline="0" dirty="0"/>
              <a:t>DEMOKRATI: ETT POLITISKT SYSTEM OCH EN LIVSSTIL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pPr algn="l" rtl="0">
              <a:buFont typeface="Arial"/>
              <a:buChar char="•"/>
            </a:pPr>
            <a:r>
              <a:rPr lang="sv" b="0" i="0" u="none" baseline="0"/>
              <a:t> Demokrati är ett </a:t>
            </a:r>
            <a:r>
              <a:rPr lang="sv" b="1" i="0" u="none" baseline="0"/>
              <a:t>politiskt system</a:t>
            </a:r>
            <a:r>
              <a:rPr lang="sv" b="0" i="0" u="none" baseline="0"/>
              <a:t> där medborgarna bland sig väljer personer för att fatta beslut i gemensamma frågor</a:t>
            </a:r>
          </a:p>
          <a:p>
            <a:pPr lvl="1" algn="l" rtl="0">
              <a:buFont typeface="Arial"/>
              <a:buChar char="•"/>
            </a:pPr>
            <a:r>
              <a:rPr lang="sv" b="0" i="0" u="none" baseline="0"/>
              <a:t> Till exempel för riksdagen, kommunfullmäktige, stadsdelsföreningen, elevkårsstyrelsen, husbolagets styrelse</a:t>
            </a:r>
            <a:endParaRPr lang="sv" b="1" dirty="0"/>
          </a:p>
          <a:p>
            <a:pPr algn="l" rtl="0">
              <a:buFont typeface="Arial"/>
              <a:buChar char="•"/>
            </a:pPr>
            <a:r>
              <a:rPr lang="sv" b="0" i="0" u="none" baseline="0"/>
              <a:t> Demokrati är även en </a:t>
            </a:r>
            <a:r>
              <a:rPr lang="sv" b="1" i="0" u="none" baseline="0"/>
              <a:t>livsstil</a:t>
            </a:r>
            <a:r>
              <a:rPr lang="sv" b="0" i="0" u="none" baseline="0"/>
              <a:t> som kan genomföras i alla typer av gemenskaper. </a:t>
            </a:r>
          </a:p>
          <a:p>
            <a:pPr lvl="1" algn="l" rtl="0">
              <a:buFont typeface="Arial"/>
              <a:buChar char="•"/>
            </a:pPr>
            <a:r>
              <a:rPr lang="sv" b="0" i="0" u="none" baseline="0"/>
              <a:t> Till exempel i familjen, grannskapet, skolan, arbetsplatsen och hobbyer</a:t>
            </a:r>
          </a:p>
          <a:p>
            <a:pPr algn="l" rtl="0">
              <a:buFont typeface="Arial"/>
              <a:buChar char="•"/>
            </a:pPr>
            <a:r>
              <a:rPr lang="sv" b="1" i="0" u="none" baseline="0"/>
              <a:t> </a:t>
            </a:r>
            <a:r>
              <a:rPr lang="sv" b="0" i="0" u="none" baseline="0"/>
              <a:t>De viktigaste värderingar som styr demokratin är </a:t>
            </a:r>
            <a:r>
              <a:rPr lang="sv" b="1" i="0" u="none" baseline="0"/>
              <a:t>jämlikhet</a:t>
            </a:r>
            <a:r>
              <a:rPr lang="sv" b="0" i="0" u="none" baseline="0"/>
              <a:t>, </a:t>
            </a:r>
            <a:r>
              <a:rPr lang="sv" b="1" i="0" u="none" baseline="0"/>
              <a:t>frihet</a:t>
            </a:r>
            <a:r>
              <a:rPr lang="sv" b="0" i="0" u="none" baseline="0"/>
              <a:t> och </a:t>
            </a:r>
            <a:r>
              <a:rPr lang="sv" b="1" i="0" u="none" baseline="0"/>
              <a:t>rättvisa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Demokratin stöder sig på människors förmåga att </a:t>
            </a:r>
            <a:r>
              <a:rPr lang="sv" b="1" i="0" u="none" baseline="0"/>
              <a:t>diskutera</a:t>
            </a:r>
            <a:r>
              <a:rPr lang="sv" b="0" i="0" u="none" baseline="0"/>
              <a:t> gemensamma frågor och att </a:t>
            </a:r>
            <a:r>
              <a:rPr lang="sv" b="1" i="0" u="none" baseline="0"/>
              <a:t>samarbeta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Man lär sig dessa färdigheter genom att </a:t>
            </a:r>
            <a:r>
              <a:rPr lang="sv" b="1" i="0" u="none" baseline="0"/>
              <a:t>delta</a:t>
            </a:r>
            <a:r>
              <a:rPr lang="sv" b="0" i="0" u="none" baseline="0"/>
              <a:t> i den demokratiska livsstilen.</a:t>
            </a:r>
          </a:p>
          <a:p>
            <a:pPr algn="l" rtl="0"/>
            <a:endParaRPr lang="sv" dirty="0"/>
          </a:p>
          <a:p>
            <a:pPr algn="l" rtl="0">
              <a:buFont typeface="Arial"/>
              <a:buChar char="•"/>
            </a:pPr>
            <a:endParaRPr lang="sv" dirty="0"/>
          </a:p>
          <a:p>
            <a:pPr algn="l" rtl="0">
              <a:buFont typeface="Arial"/>
              <a:buChar char="•"/>
            </a:pPr>
            <a:endParaRPr lang="sv" sz="2000" dirty="0"/>
          </a:p>
          <a:p>
            <a:pPr algn="l" rtl="0"/>
            <a:endParaRPr lang="sv" sz="2000" dirty="0"/>
          </a:p>
          <a:p>
            <a:pPr algn="l" rtl="0"/>
            <a:endParaRPr lang="sv" sz="2000" dirty="0"/>
          </a:p>
        </p:txBody>
      </p:sp>
    </p:spTree>
    <p:extLst>
      <p:ext uri="{BB962C8B-B14F-4D97-AF65-F5344CB8AC3E}">
        <p14:creationId xmlns:p14="http://schemas.microsoft.com/office/powerpoint/2010/main" val="13530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sv" sz="4000" b="1" i="0" u="none" baseline="0" dirty="0"/>
              <a:t>DEMOKRATI KAN FRÄMJAS PÅ MÅNGA SÄTT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pPr algn="l" rtl="0">
              <a:buFont typeface="Arial"/>
              <a:buChar char="•"/>
            </a:pPr>
            <a:r>
              <a:rPr lang="sv" b="0" i="0" u="none" baseline="0"/>
              <a:t> rösta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verka i organisationer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söka sig till förtroendeuppdrag (t.ex. i skolan, organisationer, kommuner, företag) 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värna om jämlikhet och rättvisa i olika situationer (t.ex. i arbetet eller skolan) 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samla människor för att diskutera viktiga gemensamma frågor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delta i den offentliga debatten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delta i den politiska verksamheten i partier och medborgarrörelser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fördjupa sig i samhällsfrågor (t.ex. läsa böcker, se dokumentärer och följa nyheterna)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hjälpa människor i svåra situationer och i nöd</a:t>
            </a:r>
          </a:p>
          <a:p>
            <a:pPr algn="l" rtl="0">
              <a:buFont typeface="Arial"/>
              <a:buChar char="•"/>
            </a:pPr>
            <a:r>
              <a:rPr lang="sv" b="0" i="0" u="none" baseline="0"/>
              <a:t> ...och på otaliga andra sätt!</a:t>
            </a:r>
            <a:endParaRPr lang="sv" dirty="0"/>
          </a:p>
          <a:p>
            <a:pPr algn="l" rtl="0">
              <a:buFont typeface="Arial"/>
              <a:buChar char="•"/>
            </a:pPr>
            <a:endParaRPr lang="sv" sz="2000" dirty="0"/>
          </a:p>
          <a:p>
            <a:pPr algn="l" rtl="0"/>
            <a:endParaRPr lang="sv" sz="2000" dirty="0"/>
          </a:p>
          <a:p>
            <a:pPr algn="l" rtl="0"/>
            <a:endParaRPr lang="sv" sz="2000" dirty="0"/>
          </a:p>
        </p:txBody>
      </p:sp>
    </p:spTree>
    <p:extLst>
      <p:ext uri="{BB962C8B-B14F-4D97-AF65-F5344CB8AC3E}">
        <p14:creationId xmlns:p14="http://schemas.microsoft.com/office/powerpoint/2010/main" val="29542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>
            <a:extLst>
              <a:ext uri="{FF2B5EF4-FFF2-40B4-BE49-F238E27FC236}">
                <a16:creationId xmlns:a16="http://schemas.microsoft.com/office/drawing/2014/main" id="{E0FA2DE3-692A-4DB8-A037-02F28402A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6523">
            <a:off x="2908886" y="751243"/>
            <a:ext cx="576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EC2CD1A4-D7F5-4160-B38C-1BFFE47F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9061" y="4182639"/>
            <a:ext cx="1775053" cy="2675362"/>
          </a:xfrm>
          <a:prstGeom prst="rect">
            <a:avLst/>
          </a:prstGeom>
        </p:spPr>
      </p:pic>
      <p:sp>
        <p:nvSpPr>
          <p:cNvPr id="17" name="Suorakulmio 7">
            <a:extLst>
              <a:ext uri="{FF2B5EF4-FFF2-40B4-BE49-F238E27FC236}">
                <a16:creationId xmlns:a16="http://schemas.microsoft.com/office/drawing/2014/main" id="{001A7152-B29E-44A4-AEF5-E5E8BF7B7C4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770" y="6308730"/>
            <a:ext cx="1376274" cy="45095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Black" charset="0"/>
                <a:cs typeface="Arial Black" charset="0"/>
              </a:rPr>
              <a:t>sitra.fi/</a:t>
            </a:r>
            <a:r>
              <a:rPr kumimoji="0" lang="en-US" sz="1733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Black" charset="0"/>
                <a:cs typeface="Arial Black" charset="0"/>
              </a:rPr>
              <a:t>sv</a:t>
            </a:r>
            <a:r>
              <a:rPr kumimoji="0" lang="en-US" sz="1733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Black" charset="0"/>
                <a:cs typeface="Arial Black" charset="0"/>
              </a:rPr>
              <a:t>/</a:t>
            </a:r>
          </a:p>
        </p:txBody>
      </p:sp>
      <p:grpSp>
        <p:nvGrpSpPr>
          <p:cNvPr id="18" name="Group 1" descr="Du kan följa @Sitrafund på Twitter, Facebook, Instagram, YouTube och Linkedin">
            <a:extLst>
              <a:ext uri="{FF2B5EF4-FFF2-40B4-BE49-F238E27FC236}">
                <a16:creationId xmlns:a16="http://schemas.microsoft.com/office/drawing/2014/main" id="{DF89276A-5568-4C9E-9B45-4CF993C6AFE7}"/>
              </a:ext>
            </a:extLst>
          </p:cNvPr>
          <p:cNvGrpSpPr/>
          <p:nvPr/>
        </p:nvGrpSpPr>
        <p:grpSpPr>
          <a:xfrm>
            <a:off x="72803" y="7487"/>
            <a:ext cx="2393719" cy="443905"/>
            <a:chOff x="1541694" y="6279714"/>
            <a:chExt cx="2393719" cy="443905"/>
          </a:xfrm>
        </p:grpSpPr>
        <p:sp>
          <p:nvSpPr>
            <p:cNvPr id="19" name="Suorakulmio 8">
              <a:extLst>
                <a:ext uri="{FF2B5EF4-FFF2-40B4-BE49-F238E27FC236}">
                  <a16:creationId xmlns:a16="http://schemas.microsoft.com/office/drawing/2014/main" id="{3A8D6993-43AA-4AED-B61E-09CB9897A1A1}"/>
                </a:ext>
              </a:extLst>
            </p:cNvPr>
            <p:cNvSpPr/>
            <p:nvPr/>
          </p:nvSpPr>
          <p:spPr>
            <a:xfrm>
              <a:off x="1541694" y="6279714"/>
              <a:ext cx="1293943" cy="4439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733" dirty="0">
                  <a:latin typeface="+mn-lt"/>
                  <a:ea typeface="Arial Black" charset="0"/>
                  <a:cs typeface="Arial Black" charset="0"/>
                </a:rPr>
                <a:t>@</a:t>
              </a:r>
              <a:r>
                <a:rPr lang="en-US" sz="1733" dirty="0" err="1">
                  <a:latin typeface="+mn-lt"/>
                  <a:ea typeface="Arial Black" charset="0"/>
                  <a:cs typeface="Arial Black" charset="0"/>
                </a:rPr>
                <a:t>sitrafund</a:t>
              </a:r>
              <a:endParaRPr lang="en-US" sz="1733" dirty="0">
                <a:latin typeface="+mn-lt"/>
                <a:ea typeface="Arial Black" charset="0"/>
                <a:cs typeface="Arial Black" charset="0"/>
              </a:endParaRPr>
            </a:p>
          </p:txBody>
        </p:sp>
        <p:pic>
          <p:nvPicPr>
            <p:cNvPr id="20" name="Picture 4">
              <a:extLst>
                <a:ext uri="{FF2B5EF4-FFF2-40B4-BE49-F238E27FC236}">
                  <a16:creationId xmlns:a16="http://schemas.microsoft.com/office/drawing/2014/main" id="{4CC04EC6-FFF8-4B8F-9AED-48C04A2F7E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26507" y="6481385"/>
              <a:ext cx="148800" cy="148802"/>
            </a:xfrm>
            <a:prstGeom prst="rect">
              <a:avLst/>
            </a:prstGeom>
          </p:spPr>
        </p:pic>
        <p:pic>
          <p:nvPicPr>
            <p:cNvPr id="21" name="Picture 7">
              <a:extLst>
                <a:ext uri="{FF2B5EF4-FFF2-40B4-BE49-F238E27FC236}">
                  <a16:creationId xmlns:a16="http://schemas.microsoft.com/office/drawing/2014/main" id="{453CD9F0-B094-4100-B1F6-DDCFF0B5D1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97686" y="6481385"/>
              <a:ext cx="148800" cy="148802"/>
            </a:xfrm>
            <a:prstGeom prst="rect">
              <a:avLst/>
            </a:prstGeom>
          </p:spPr>
        </p:pic>
        <p:pic>
          <p:nvPicPr>
            <p:cNvPr id="22" name="Kuva 14">
              <a:hlinkClick r:id="rId7"/>
              <a:extLst>
                <a:ext uri="{FF2B5EF4-FFF2-40B4-BE49-F238E27FC236}">
                  <a16:creationId xmlns:a16="http://schemas.microsoft.com/office/drawing/2014/main" id="{B49E132A-DFDF-4A49-9C33-026C3125A04E}"/>
                </a:ext>
              </a:extLst>
            </p:cNvPr>
            <p:cNvPicPr/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9285" y="6481385"/>
              <a:ext cx="148800" cy="148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" name="Kuva 15">
              <a:hlinkClick r:id="rId9"/>
              <a:extLst>
                <a:ext uri="{FF2B5EF4-FFF2-40B4-BE49-F238E27FC236}">
                  <a16:creationId xmlns:a16="http://schemas.microsoft.com/office/drawing/2014/main" id="{3DBF8C83-C242-4643-9479-21DBF8866E16}"/>
                </a:ext>
              </a:extLst>
            </p:cNvPr>
            <p:cNvPicPr/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7995" y="6481385"/>
              <a:ext cx="163680" cy="148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Kuva 16">
              <a:hlinkClick r:id="rId11"/>
              <a:extLst>
                <a:ext uri="{FF2B5EF4-FFF2-40B4-BE49-F238E27FC236}">
                  <a16:creationId xmlns:a16="http://schemas.microsoft.com/office/drawing/2014/main" id="{221DD4BC-13E5-461A-9C59-E65F1BC2E5D3}"/>
                </a:ext>
              </a:extLst>
            </p:cNvPr>
            <p:cNvPicPr preferRelativeResize="0"/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5675" y="6481385"/>
              <a:ext cx="225600" cy="148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Kuva 11">
              <a:hlinkClick r:id="rId13"/>
              <a:extLst>
                <a:ext uri="{FF2B5EF4-FFF2-40B4-BE49-F238E27FC236}">
                  <a16:creationId xmlns:a16="http://schemas.microsoft.com/office/drawing/2014/main" id="{88F8B0FE-C6FF-418B-9D15-2C8279647AF8}"/>
                </a:ext>
              </a:extLst>
            </p:cNvPr>
            <p:cNvPicPr/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613" y="6481385"/>
              <a:ext cx="148800" cy="14880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93102437"/>
      </p:ext>
    </p:extLst>
  </p:cSld>
  <p:clrMapOvr>
    <a:masterClrMapping/>
  </p:clrMapOvr>
</p:sld>
</file>

<file path=ppt/theme/theme1.xml><?xml version="1.0" encoding="utf-8"?>
<a:theme xmlns:a="http://schemas.openxmlformats.org/drawingml/2006/main" name="Layoutpohjat">
  <a:themeElements>
    <a:clrScheme name="Sitra ACCESSIBL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FFDF00"/>
      </a:accent2>
      <a:accent3>
        <a:srgbClr val="74CFEB"/>
      </a:accent3>
      <a:accent4>
        <a:srgbClr val="3679B9"/>
      </a:accent4>
      <a:accent5>
        <a:srgbClr val="FF9F36"/>
      </a:accent5>
      <a:accent6>
        <a:srgbClr val="E8114B"/>
      </a:accent6>
      <a:hlink>
        <a:srgbClr val="3679B9"/>
      </a:hlink>
      <a:folHlink>
        <a:srgbClr val="3679B9"/>
      </a:folHlink>
    </a:clrScheme>
    <a:fontScheme name="Office 2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0" i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itra_kalvopohja_FI_2020" id="{46029411-B0C6-41F2-9826-EF0E0918CB6B}" vid="{CF581CB1-4167-42C5-AED4-174C2352D1C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F01B7A839938A4A98821D06A7938DA6" ma:contentTypeVersion="11" ma:contentTypeDescription="Luo uusi asiakirja." ma:contentTypeScope="" ma:versionID="0a35276d2f208aad14355bc674f6fd40">
  <xsd:schema xmlns:xsd="http://www.w3.org/2001/XMLSchema" xmlns:xs="http://www.w3.org/2001/XMLSchema" xmlns:p="http://schemas.microsoft.com/office/2006/metadata/properties" xmlns:ns2="fae30c22-8689-423c-a6f0-2d7a1d620336" xmlns:ns3="10465e36-d8aa-4712-8756-2909a242d638" targetNamespace="http://schemas.microsoft.com/office/2006/metadata/properties" ma:root="true" ma:fieldsID="5252323caf07454a055b2a9e63ab28e3" ns2:_="" ns3:_="">
    <xsd:import namespace="fae30c22-8689-423c-a6f0-2d7a1d620336"/>
    <xsd:import namespace="10465e36-d8aa-4712-8756-2909a242d6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e30c22-8689-423c-a6f0-2d7a1d6203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65e36-d8aa-4712-8756-2909a242d63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F5BB66-C787-4F66-A07E-4B23B4291C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958FEC-8693-413D-914D-EAF4787F64A5}"/>
</file>

<file path=customXml/itemProps3.xml><?xml version="1.0" encoding="utf-8"?>
<ds:datastoreItem xmlns:ds="http://schemas.openxmlformats.org/officeDocument/2006/customXml" ds:itemID="{A7BCB57A-0320-490D-A347-CBF17C929E3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Sitra_kalvopohja_FI_2020</Template>
  <TotalTime>3</TotalTime>
  <Words>221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Layoutpohjat</vt:lpstr>
      <vt:lpstr>DEMOKRATI: ETT POLITISKT SYSTEM OCH EN LIVSSTIL</vt:lpstr>
      <vt:lpstr>DEMOKRATI KAN FRÄMJAS PÅ MÅNGA SÄTT</vt:lpstr>
      <vt:lpstr>sitra.fi/sv/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DEMOKRATI: ETT POLITISKT SYSTEM OCH EN LIVSSTIL</dc:title>
  <dc:subject/>
  <dc:creator>Ylä-Lyly Sanna</dc:creator>
  <cp:lastModifiedBy>Ylä-Lyly Sanna</cp:lastModifiedBy>
  <cp:revision>2</cp:revision>
  <dcterms:created xsi:type="dcterms:W3CDTF">2022-04-29T11:42:31Z</dcterms:created>
  <dcterms:modified xsi:type="dcterms:W3CDTF">2022-05-02T10:08:31Z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0x0101004F01B7A839938A4A98821D06A7938DA6</vt:lpwstr>
  </property>
</Properties>
</file>