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8B_713E40E0.xml" ContentType="application/vnd.ms-powerpoint.comments+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062" r:id="rId4"/>
    <p:sldMasterId id="2147486100" r:id="rId5"/>
  </p:sldMasterIdLst>
  <p:notesMasterIdLst>
    <p:notesMasterId r:id="rId24"/>
  </p:notesMasterIdLst>
  <p:handoutMasterIdLst>
    <p:handoutMasterId r:id="rId25"/>
  </p:handoutMasterIdLst>
  <p:sldIdLst>
    <p:sldId id="10423" r:id="rId6"/>
    <p:sldId id="367" r:id="rId7"/>
    <p:sldId id="371" r:id="rId8"/>
    <p:sldId id="10421" r:id="rId9"/>
    <p:sldId id="268" r:id="rId10"/>
    <p:sldId id="380" r:id="rId11"/>
    <p:sldId id="10420" r:id="rId12"/>
    <p:sldId id="289" r:id="rId13"/>
    <p:sldId id="10418" r:id="rId14"/>
    <p:sldId id="393" r:id="rId15"/>
    <p:sldId id="401" r:id="rId16"/>
    <p:sldId id="398" r:id="rId17"/>
    <p:sldId id="396" r:id="rId18"/>
    <p:sldId id="10422" r:id="rId19"/>
    <p:sldId id="10417" r:id="rId20"/>
    <p:sldId id="394" r:id="rId21"/>
    <p:sldId id="395" r:id="rId22"/>
    <p:sldId id="10419" r:id="rId23"/>
  </p:sldIdLst>
  <p:sldSz cx="12192000" cy="6858000"/>
  <p:notesSz cx="7315200" cy="9601200"/>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519550" algn="l" rtl="0" fontAlgn="base">
      <a:spcBef>
        <a:spcPct val="0"/>
      </a:spcBef>
      <a:spcAft>
        <a:spcPct val="0"/>
      </a:spcAft>
      <a:defRPr kern="1200">
        <a:solidFill>
          <a:schemeClr val="tx1"/>
        </a:solidFill>
        <a:latin typeface="Arial" charset="0"/>
        <a:ea typeface="+mn-ea"/>
        <a:cs typeface="+mn-cs"/>
      </a:defRPr>
    </a:lvl2pPr>
    <a:lvl3pPr marL="1039098" algn="l" rtl="0" fontAlgn="base">
      <a:spcBef>
        <a:spcPct val="0"/>
      </a:spcBef>
      <a:spcAft>
        <a:spcPct val="0"/>
      </a:spcAft>
      <a:defRPr kern="1200">
        <a:solidFill>
          <a:schemeClr val="tx1"/>
        </a:solidFill>
        <a:latin typeface="Arial" charset="0"/>
        <a:ea typeface="+mn-ea"/>
        <a:cs typeface="+mn-cs"/>
      </a:defRPr>
    </a:lvl3pPr>
    <a:lvl4pPr marL="1558648" algn="l" rtl="0" fontAlgn="base">
      <a:spcBef>
        <a:spcPct val="0"/>
      </a:spcBef>
      <a:spcAft>
        <a:spcPct val="0"/>
      </a:spcAft>
      <a:defRPr kern="1200">
        <a:solidFill>
          <a:schemeClr val="tx1"/>
        </a:solidFill>
        <a:latin typeface="Arial" charset="0"/>
        <a:ea typeface="+mn-ea"/>
        <a:cs typeface="+mn-cs"/>
      </a:defRPr>
    </a:lvl4pPr>
    <a:lvl5pPr marL="2078196" algn="l" rtl="0" fontAlgn="base">
      <a:spcBef>
        <a:spcPct val="0"/>
      </a:spcBef>
      <a:spcAft>
        <a:spcPct val="0"/>
      </a:spcAft>
      <a:defRPr kern="1200">
        <a:solidFill>
          <a:schemeClr val="tx1"/>
        </a:solidFill>
        <a:latin typeface="Arial" charset="0"/>
        <a:ea typeface="+mn-ea"/>
        <a:cs typeface="+mn-cs"/>
      </a:defRPr>
    </a:lvl5pPr>
    <a:lvl6pPr marL="2597746" algn="l" defTabSz="1039098" rtl="0" eaLnBrk="1" latinLnBrk="0" hangingPunct="1">
      <a:defRPr kern="1200">
        <a:solidFill>
          <a:schemeClr val="tx1"/>
        </a:solidFill>
        <a:latin typeface="Arial" charset="0"/>
        <a:ea typeface="+mn-ea"/>
        <a:cs typeface="+mn-cs"/>
      </a:defRPr>
    </a:lvl6pPr>
    <a:lvl7pPr marL="3117294" algn="l" defTabSz="1039098" rtl="0" eaLnBrk="1" latinLnBrk="0" hangingPunct="1">
      <a:defRPr kern="1200">
        <a:solidFill>
          <a:schemeClr val="tx1"/>
        </a:solidFill>
        <a:latin typeface="Arial" charset="0"/>
        <a:ea typeface="+mn-ea"/>
        <a:cs typeface="+mn-cs"/>
      </a:defRPr>
    </a:lvl7pPr>
    <a:lvl8pPr marL="3636844" algn="l" defTabSz="1039098" rtl="0" eaLnBrk="1" latinLnBrk="0" hangingPunct="1">
      <a:defRPr kern="1200">
        <a:solidFill>
          <a:schemeClr val="tx1"/>
        </a:solidFill>
        <a:latin typeface="Arial" charset="0"/>
        <a:ea typeface="+mn-ea"/>
        <a:cs typeface="+mn-cs"/>
      </a:defRPr>
    </a:lvl8pPr>
    <a:lvl9pPr marL="4156392" algn="l" defTabSz="1039098"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2A3541-9609-2BAD-A672-AEF319FC9FB8}" name="Liisa Poussa" initials="lpo" userId="Liisa Poussa" providerId="None"/>
  <p188:author id="{947E2A70-430A-0ACA-5534-9F80E6829AAD}" name="Ylikoski Terhi" initials="YT" userId="S::terhi.ylikoski@sitra.fi::65a5369a-ee20-4c9a-aa16-e09f5bbfff46" providerId="AD"/>
  <p188:author id="{63D9BEF0-0ACC-DAB4-F6A0-919C97477F56}" name="Ylikoski Terhi" initials="YT" userId="S::Terhi.ylikoski@sitra.fi::65a5369a-ee20-4c9a-aa16-e09f5bbfff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114B"/>
    <a:srgbClr val="C9DBEC"/>
    <a:srgbClr val="D7F2FA"/>
    <a:srgbClr val="BFE0D1"/>
    <a:srgbClr val="E0F3D0"/>
    <a:srgbClr val="FFEF7F"/>
    <a:srgbClr val="FFEAD3"/>
    <a:srgbClr val="FACDD9"/>
    <a:srgbClr val="FDE8ED"/>
    <a:srgbClr val="367A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4EC233-C05C-433F-9B54-139D0E9AE3DB}" v="1455" dt="2022-09-30T10:56:24.861"/>
    <p1510:client id="{F081ECC0-2996-4BF9-B072-E84F8F43D52B}" v="115" vWet="363" dt="2022-09-30T09:54:25.287"/>
    <p1510:client id="{F1FD1C31-AD10-61ED-1E67-7DD306CB058E}" v="2" dt="2022-09-30T09:53:04.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10" autoAdjust="0"/>
  </p:normalViewPr>
  <p:slideViewPr>
    <p:cSldViewPr snapToGrid="0">
      <p:cViewPr varScale="1">
        <p:scale>
          <a:sx n="47" d="100"/>
          <a:sy n="47" d="100"/>
        </p:scale>
        <p:origin x="1392" y="48"/>
      </p:cViewPr>
      <p:guideLst/>
    </p:cSldViewPr>
  </p:slideViewPr>
  <p:notesTextViewPr>
    <p:cViewPr>
      <p:scale>
        <a:sx n="1" d="1"/>
        <a:sy n="1" d="1"/>
      </p:scale>
      <p:origin x="0" y="-316"/>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comments/modernComment_18B_713E40E0.xml><?xml version="1.0" encoding="utf-8"?>
<p188:cmLst xmlns:a="http://schemas.openxmlformats.org/drawingml/2006/main" xmlns:r="http://schemas.openxmlformats.org/officeDocument/2006/relationships" xmlns:p188="http://schemas.microsoft.com/office/powerpoint/2018/8/main">
  <p188:cm id="{65CABFF2-4A38-430B-955A-F7C9B7AF0BAA}" authorId="{EB2A3541-9609-2BAD-A672-AEF319FC9FB8}" status="resolved" created="2022-09-20T05:54:58.016" complete="100000">
    <ac:txMkLst xmlns:ac="http://schemas.microsoft.com/office/drawing/2013/main/command">
      <pc:docMk xmlns:pc="http://schemas.microsoft.com/office/powerpoint/2013/main/command"/>
      <pc:sldMk xmlns:pc="http://schemas.microsoft.com/office/powerpoint/2013/main/command" cId="1899905248" sldId="395"/>
      <ac:spMk id="3" creationId="{78CEE3E8-3E47-4CA5-AA0A-3517EA6F122D}"/>
      <ac:txMk cp="95" len="1">
        <ac:context len="321" hash="133309172"/>
      </ac:txMk>
    </ac:txMkLst>
    <p188:pos x="7748677" y="676632"/>
    <p188:txBody>
      <a:bodyPr/>
      <a:lstStyle/>
      <a:p>
        <a:r>
          <a:rPr lang="fi-FI"/>
          <a:t>Freimaako tämä liikaa siihen, että kaikkien osallistujien pitäisi olla töissä tai edustaa jotakin organisaatiota? Voisko olla vain "...poimia verkkolähetyksen keksusteluista mukaan?" tms</a:t>
        </a:r>
      </a:p>
    </p188:txBody>
  </p188:cm>
  <p188:cm id="{F96AC33D-1B16-4080-BA34-541B74240B20}" authorId="{EB2A3541-9609-2BAD-A672-AEF319FC9FB8}" status="resolved" created="2022-09-20T05:55:45.398" complete="100000">
    <ac:txMkLst xmlns:ac="http://schemas.microsoft.com/office/drawing/2013/main/command">
      <pc:docMk xmlns:pc="http://schemas.microsoft.com/office/powerpoint/2013/main/command"/>
      <pc:sldMk xmlns:pc="http://schemas.microsoft.com/office/powerpoint/2013/main/command" cId="1899905248" sldId="395"/>
      <ac:spMk id="3" creationId="{78CEE3E8-3E47-4CA5-AA0A-3517EA6F122D}"/>
      <ac:txMk cp="135" len="29">
        <ac:context len="321" hash="133309172"/>
      </ac:txMk>
    </ac:txMkLst>
    <p188:pos x="7226162" y="1003203"/>
    <p188:txBody>
      <a:bodyPr/>
      <a:lstStyle/>
      <a:p>
        <a:r>
          <a:rPr lang="fi-FI"/>
          <a:t>Voisi laajentaa esim. "...omalla alallamme tai yhteisössämme"? Jos vaikka ovat diakonian asiakkaita, työttömiä tms.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fi-FI"/>
          </a:p>
        </p:txBody>
      </p:sp>
      <p:sp>
        <p:nvSpPr>
          <p:cNvPr id="4" name="Alatunnisteen paikkamerkki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fi-FI"/>
          </a:p>
        </p:txBody>
      </p:sp>
      <p:sp>
        <p:nvSpPr>
          <p:cNvPr id="5" name="Dian numeron paikkamerkki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60D7F0F3-A1E5-4380-B634-261422AE48CB}" type="slidenum">
              <a:rPr lang="fi-FI" smtClean="0"/>
              <a:pPr/>
              <a:t>‹#›</a:t>
            </a:fld>
            <a:endParaRPr lang="fi-FI"/>
          </a:p>
        </p:txBody>
      </p:sp>
    </p:spTree>
    <p:extLst>
      <p:ext uri="{BB962C8B-B14F-4D97-AF65-F5344CB8AC3E}">
        <p14:creationId xmlns:p14="http://schemas.microsoft.com/office/powerpoint/2010/main" val="8198291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fi-FI"/>
          </a:p>
        </p:txBody>
      </p:sp>
      <p:sp>
        <p:nvSpPr>
          <p:cNvPr id="3" name="Päivämäärän paikkamerkki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fld id="{01FC0A7D-D07B-1248-8B72-AE21A56EA04B}" type="datetime1">
              <a:rPr lang="en-US" smtClean="0"/>
              <a:t>9/30/2022</a:t>
            </a:fld>
            <a:endParaRPr lang="fi-FI"/>
          </a:p>
        </p:txBody>
      </p:sp>
      <p:sp>
        <p:nvSpPr>
          <p:cNvPr id="4" name="Dian kuvan paikkamerkki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4851" tIns="47425" rIns="94851" bIns="47425" rtlCol="0" anchor="ctr"/>
          <a:lstStyle/>
          <a:p>
            <a:endParaRPr lang="fi-FI"/>
          </a:p>
        </p:txBody>
      </p:sp>
      <p:sp>
        <p:nvSpPr>
          <p:cNvPr id="5" name="Huomautusten paikkamerkki 4"/>
          <p:cNvSpPr>
            <a:spLocks noGrp="1"/>
          </p:cNvSpPr>
          <p:nvPr>
            <p:ph type="body" sz="quarter" idx="3"/>
          </p:nvPr>
        </p:nvSpPr>
        <p:spPr>
          <a:xfrm>
            <a:off x="732183" y="4561226"/>
            <a:ext cx="5850835" cy="4320213"/>
          </a:xfrm>
          <a:prstGeom prst="rect">
            <a:avLst/>
          </a:prstGeom>
        </p:spPr>
        <p:txBody>
          <a:bodyPr vert="horz" lIns="94851" tIns="47425" rIns="94851" bIns="47425"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119173"/>
            <a:ext cx="3170583" cy="480388"/>
          </a:xfrm>
          <a:prstGeom prst="rect">
            <a:avLst/>
          </a:prstGeom>
        </p:spPr>
        <p:txBody>
          <a:bodyPr vert="horz" lIns="94851" tIns="47425" rIns="94851" bIns="47425" rtlCol="0" anchor="b"/>
          <a:lstStyle>
            <a:lvl1pPr algn="l">
              <a:defRPr sz="1200"/>
            </a:lvl1pPr>
          </a:lstStyle>
          <a:p>
            <a:endParaRPr lang="fi-FI"/>
          </a:p>
        </p:txBody>
      </p:sp>
      <p:sp>
        <p:nvSpPr>
          <p:cNvPr id="7" name="Dian numeron paikkamerkki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B2736A07-9C51-40D5-9EDD-0D75448F2C9D}" type="slidenum">
              <a:rPr lang="fi-FI" smtClean="0"/>
              <a:pPr/>
              <a:t>‹#›</a:t>
            </a:fld>
            <a:endParaRPr lang="fi-FI"/>
          </a:p>
        </p:txBody>
      </p:sp>
    </p:spTree>
    <p:extLst>
      <p:ext uri="{BB962C8B-B14F-4D97-AF65-F5344CB8AC3E}">
        <p14:creationId xmlns:p14="http://schemas.microsoft.com/office/powerpoint/2010/main" val="2482974575"/>
      </p:ext>
    </p:extLst>
  </p:cSld>
  <p:clrMap bg1="lt1" tx1="dk1" bg2="lt2" tx2="dk2" accent1="accent1" accent2="accent2" accent3="accent3" accent4="accent4" accent5="accent5" accent6="accent6" hlink="hlink" folHlink="folHlink"/>
  <p:hf hdr="0" ftr="0" dt="0"/>
  <p:notesStyle>
    <a:lvl1pPr marL="0" algn="l" defTabSz="1039098" rtl="0" eaLnBrk="1" latinLnBrk="0" hangingPunct="1">
      <a:defRPr sz="1333" kern="1200">
        <a:solidFill>
          <a:schemeClr val="tx1"/>
        </a:solidFill>
        <a:latin typeface="+mn-lt"/>
        <a:ea typeface="+mn-ea"/>
        <a:cs typeface="+mn-cs"/>
      </a:defRPr>
    </a:lvl1pPr>
    <a:lvl2pPr marL="519550" algn="l" defTabSz="1039098" rtl="0" eaLnBrk="1" latinLnBrk="0" hangingPunct="1">
      <a:defRPr sz="1333" kern="1200">
        <a:solidFill>
          <a:schemeClr val="tx1"/>
        </a:solidFill>
        <a:latin typeface="+mn-lt"/>
        <a:ea typeface="+mn-ea"/>
        <a:cs typeface="+mn-cs"/>
      </a:defRPr>
    </a:lvl2pPr>
    <a:lvl3pPr marL="1039098" algn="l" defTabSz="1039098" rtl="0" eaLnBrk="1" latinLnBrk="0" hangingPunct="1">
      <a:defRPr sz="1333" kern="1200">
        <a:solidFill>
          <a:schemeClr val="tx1"/>
        </a:solidFill>
        <a:latin typeface="+mn-lt"/>
        <a:ea typeface="+mn-ea"/>
        <a:cs typeface="+mn-cs"/>
      </a:defRPr>
    </a:lvl3pPr>
    <a:lvl4pPr marL="1558648" algn="l" defTabSz="1039098" rtl="0" eaLnBrk="1" latinLnBrk="0" hangingPunct="1">
      <a:defRPr sz="1333" kern="1200">
        <a:solidFill>
          <a:schemeClr val="tx1"/>
        </a:solidFill>
        <a:latin typeface="+mn-lt"/>
        <a:ea typeface="+mn-ea"/>
        <a:cs typeface="+mn-cs"/>
      </a:defRPr>
    </a:lvl4pPr>
    <a:lvl5pPr marL="2078196" algn="l" defTabSz="1039098" rtl="0" eaLnBrk="1" latinLnBrk="0" hangingPunct="1">
      <a:defRPr sz="1333" kern="1200">
        <a:solidFill>
          <a:schemeClr val="tx1"/>
        </a:solidFill>
        <a:latin typeface="+mn-lt"/>
        <a:ea typeface="+mn-ea"/>
        <a:cs typeface="+mn-cs"/>
      </a:defRPr>
    </a:lvl5pPr>
    <a:lvl6pPr marL="2597746" algn="l" defTabSz="1039098" rtl="0" eaLnBrk="1" latinLnBrk="0" hangingPunct="1">
      <a:defRPr sz="1333" kern="1200">
        <a:solidFill>
          <a:schemeClr val="tx1"/>
        </a:solidFill>
        <a:latin typeface="+mn-lt"/>
        <a:ea typeface="+mn-ea"/>
        <a:cs typeface="+mn-cs"/>
      </a:defRPr>
    </a:lvl6pPr>
    <a:lvl7pPr marL="3117294" algn="l" defTabSz="1039098" rtl="0" eaLnBrk="1" latinLnBrk="0" hangingPunct="1">
      <a:defRPr sz="1333" kern="1200">
        <a:solidFill>
          <a:schemeClr val="tx1"/>
        </a:solidFill>
        <a:latin typeface="+mn-lt"/>
        <a:ea typeface="+mn-ea"/>
        <a:cs typeface="+mn-cs"/>
      </a:defRPr>
    </a:lvl7pPr>
    <a:lvl8pPr marL="3636844" algn="l" defTabSz="1039098" rtl="0" eaLnBrk="1" latinLnBrk="0" hangingPunct="1">
      <a:defRPr sz="1333" kern="1200">
        <a:solidFill>
          <a:schemeClr val="tx1"/>
        </a:solidFill>
        <a:latin typeface="+mn-lt"/>
        <a:ea typeface="+mn-ea"/>
        <a:cs typeface="+mn-cs"/>
      </a:defRPr>
    </a:lvl8pPr>
    <a:lvl9pPr marL="4156392" algn="l" defTabSz="1039098" rtl="0" eaLnBrk="1" latinLnBrk="0" hangingPunct="1">
      <a:defRPr sz="13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408" indent="-296408">
              <a:buFontTx/>
              <a:buChar char="-"/>
            </a:pPr>
            <a:endParaRPr lang="fi-FI"/>
          </a:p>
        </p:txBody>
      </p:sp>
      <p:sp>
        <p:nvSpPr>
          <p:cNvPr id="4" name="Slide Number Placeholder 3"/>
          <p:cNvSpPr>
            <a:spLocks noGrp="1"/>
          </p:cNvSpPr>
          <p:nvPr>
            <p:ph type="sldNum" sz="quarter" idx="5"/>
          </p:nvPr>
        </p:nvSpPr>
        <p:spPr/>
        <p:txBody>
          <a:bodyPr/>
          <a:lstStyle/>
          <a:p>
            <a:fld id="{B2736A07-9C51-40D5-9EDD-0D75448F2C9D}" type="slidenum">
              <a:rPr lang="fi-FI" smtClean="0"/>
              <a:pPr/>
              <a:t>2</a:t>
            </a:fld>
            <a:endParaRPr lang="fi-FI"/>
          </a:p>
        </p:txBody>
      </p:sp>
    </p:spTree>
    <p:extLst>
      <p:ext uri="{BB962C8B-B14F-4D97-AF65-F5344CB8AC3E}">
        <p14:creationId xmlns:p14="http://schemas.microsoft.com/office/powerpoint/2010/main" val="1326833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355690" indent="-355690">
              <a:lnSpc>
                <a:spcPct val="107000"/>
              </a:lnSpc>
              <a:buFont typeface="Calibri" panose="020F0502020204030204" pitchFamily="34" charset="0"/>
              <a:buChar char="-"/>
            </a:pPr>
            <a:r>
              <a:rPr lang="fi-FI" sz="1900">
                <a:latin typeface="Calibri" panose="020F0502020204030204" pitchFamily="34" charset="0"/>
                <a:ea typeface="Calibri" panose="020F0502020204030204" pitchFamily="34" charset="0"/>
                <a:cs typeface="Times New Roman" panose="02020603050405020304" pitchFamily="18" charset="0"/>
              </a:rPr>
              <a:t>Tässä vielä tämä kolmio näiden keskustelukysymysten kera.</a:t>
            </a:r>
          </a:p>
          <a:p>
            <a:pPr marL="355690" indent="-355690">
              <a:lnSpc>
                <a:spcPct val="107000"/>
              </a:lnSpc>
              <a:spcAft>
                <a:spcPts val="830"/>
              </a:spcAft>
              <a:buFont typeface="Calibri" panose="020F0502020204030204" pitchFamily="34" charset="0"/>
              <a:buChar char="-"/>
            </a:pPr>
            <a:r>
              <a:rPr lang="fi-FI" sz="1900">
                <a:latin typeface="Calibri" panose="020F0502020204030204" pitchFamily="34" charset="0"/>
                <a:ea typeface="Calibri" panose="020F0502020204030204" pitchFamily="34" charset="0"/>
                <a:cs typeface="Times New Roman" panose="02020603050405020304" pitchFamily="18" charset="0"/>
              </a:rPr>
              <a:t>Hyviä keskusteluita, palataan yhteen 15 minuutin kuluttua, eli klo xx</a:t>
            </a:r>
          </a:p>
          <a:p>
            <a:endParaRPr lang="LID4096"/>
          </a:p>
        </p:txBody>
      </p:sp>
      <p:sp>
        <p:nvSpPr>
          <p:cNvPr id="4" name="Dian numeron paikkamerkki 3"/>
          <p:cNvSpPr>
            <a:spLocks noGrp="1"/>
          </p:cNvSpPr>
          <p:nvPr>
            <p:ph type="sldNum" sz="quarter" idx="5"/>
          </p:nvPr>
        </p:nvSpPr>
        <p:spPr/>
        <p:txBody>
          <a:bodyPr/>
          <a:lstStyle/>
          <a:p>
            <a:fld id="{B2736A07-9C51-40D5-9EDD-0D75448F2C9D}" type="slidenum">
              <a:rPr lang="fi-FI" smtClean="0"/>
              <a:pPr/>
              <a:t>11</a:t>
            </a:fld>
            <a:endParaRPr lang="fi-FI"/>
          </a:p>
        </p:txBody>
      </p:sp>
    </p:spTree>
    <p:extLst>
      <p:ext uri="{BB962C8B-B14F-4D97-AF65-F5344CB8AC3E}">
        <p14:creationId xmlns:p14="http://schemas.microsoft.com/office/powerpoint/2010/main" val="501983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55000" lnSpcReduction="20000"/>
          </a:bodyPr>
          <a:lstStyle/>
          <a:p>
            <a:pPr marL="355690" indent="-355690">
              <a:lnSpc>
                <a:spcPct val="107000"/>
              </a:lnSpc>
              <a:buFont typeface="Calibri" panose="020F050202020403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Seuraavaksi siirrytään miettimään sitä, miltä äskeisen analyysimme pohjalta tulevaisuus näyttää. </a:t>
            </a:r>
          </a:p>
          <a:p>
            <a:pPr marL="355690" indent="-355690">
              <a:lnSpc>
                <a:spcPct val="107000"/>
              </a:lnSpc>
              <a:buFont typeface="Calibri" panose="020F050202020403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Palauttakaa mieleenne alun lämmittelyssä tunnistamamme vallalla olevat ajatukset tulevaisuudesta. Koska pyrimme pääsemään niistä eteenpäin, kiinnittäkää huomiota erityisesti näkökulmiin, jotka mielestänne puuttuvat aiheesta käytävästä tulevaisuuskeskustelusta. </a:t>
            </a:r>
            <a:r>
              <a:rPr lang="fi-FI" sz="1900" b="1" dirty="0">
                <a:latin typeface="Calibri" panose="020F0502020204030204" pitchFamily="34" charset="0"/>
                <a:ea typeface="Calibri" panose="020F0502020204030204" pitchFamily="34" charset="0"/>
                <a:cs typeface="Times New Roman" panose="02020603050405020304" pitchFamily="18" charset="0"/>
              </a:rPr>
              <a:t>Mistä tulevaisuusnäkemyksistä Suomessa pitäisi puhua enemmän?</a:t>
            </a:r>
          </a:p>
          <a:p>
            <a:pPr marL="355690" indent="-355690">
              <a:lnSpc>
                <a:spcPct val="107000"/>
              </a:lnSpc>
              <a:buFont typeface="Calibri" panose="020F050202020403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Tämän osion jälkeen olemme tuottaneet tulevaisuusnäkemyksiä, jotka syötämme yhteiseen pureskeluun </a:t>
            </a:r>
            <a:r>
              <a:rPr lang="fi-FI" sz="1900" dirty="0" err="1">
                <a:latin typeface="Calibri" panose="020F0502020204030204" pitchFamily="34" charset="0"/>
                <a:ea typeface="Calibri" panose="020F0502020204030204" pitchFamily="34" charset="0"/>
                <a:cs typeface="Times New Roman" panose="02020603050405020304" pitchFamily="18" charset="0"/>
              </a:rPr>
              <a:t>Finnsight</a:t>
            </a:r>
            <a:r>
              <a:rPr lang="fi-FI" sz="1900" dirty="0">
                <a:latin typeface="Calibri" panose="020F0502020204030204" pitchFamily="34" charset="0"/>
                <a:ea typeface="Calibri" panose="020F0502020204030204" pitchFamily="34" charset="0"/>
                <a:cs typeface="Times New Roman" panose="02020603050405020304" pitchFamily="18" charset="0"/>
              </a:rPr>
              <a:t>-tapahtuman verkkoalustalle. Jos hyvin käy, saattaa joku näkemyksistämme päätyä suoraan paneelikeskusteluunkin. </a:t>
            </a:r>
          </a:p>
          <a:p>
            <a:pPr marL="355690" indent="-355690">
              <a:lnSpc>
                <a:spcPct val="107000"/>
              </a:lnSpc>
              <a:buFont typeface="Calibri" panose="020F050202020403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Aikaa tälle toiselle vaiheelle on yhteensä 20 minuuttia.</a:t>
            </a:r>
          </a:p>
          <a:p>
            <a:pPr marL="355690" indent="-355690">
              <a:lnSpc>
                <a:spcPct val="107000"/>
              </a:lnSpc>
              <a:buFont typeface="Calibri" panose="020F050202020403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Tässä työvaiheessa jokainen muotoilee </a:t>
            </a:r>
            <a:r>
              <a:rPr lang="fi-FI" sz="1900" b="1" dirty="0">
                <a:latin typeface="Calibri" panose="020F0502020204030204" pitchFamily="34" charset="0"/>
                <a:ea typeface="Calibri" panose="020F0502020204030204" pitchFamily="34" charset="0"/>
                <a:cs typeface="Times New Roman" panose="02020603050405020304" pitchFamily="18" charset="0"/>
              </a:rPr>
              <a:t>äskeisen keskustelun pohjalta</a:t>
            </a:r>
            <a:r>
              <a:rPr lang="fi-FI" sz="1900" dirty="0">
                <a:latin typeface="Calibri" panose="020F0502020204030204" pitchFamily="34" charset="0"/>
                <a:ea typeface="Calibri" panose="020F0502020204030204" pitchFamily="34" charset="0"/>
                <a:cs typeface="Times New Roman" panose="02020603050405020304" pitchFamily="18" charset="0"/>
              </a:rPr>
              <a:t> oman näkemyksensä tulevaisuudesta, joka kuvaa, miten tulevaisuus eroaa nykyhetkestä. Näkemys voi olla toiveikas, provosoiva tai </a:t>
            </a:r>
            <a:r>
              <a:rPr lang="fi-FI" sz="1900" dirty="0" err="1">
                <a:latin typeface="Calibri" panose="020F0502020204030204" pitchFamily="34" charset="0"/>
                <a:ea typeface="Calibri" panose="020F0502020204030204" pitchFamily="34" charset="0"/>
                <a:cs typeface="Times New Roman" panose="02020603050405020304" pitchFamily="18" charset="0"/>
              </a:rPr>
              <a:t>dystooppinen</a:t>
            </a:r>
            <a:r>
              <a:rPr lang="fi-FI" sz="1900" dirty="0">
                <a:latin typeface="Calibri" panose="020F0502020204030204" pitchFamily="34" charset="0"/>
                <a:ea typeface="Calibri" panose="020F0502020204030204" pitchFamily="34" charset="0"/>
                <a:cs typeface="Times New Roman" panose="02020603050405020304" pitchFamily="18" charset="0"/>
              </a:rPr>
              <a:t> – sinä päätät, mikä on sinun mielestäsi tärkeää ja mistä pitäisi keskustella. Tärkeää on nostaa esiin näkökulmia ja aiheita, joista ei vielä keskustella – pyrkikää siis nostamaan esiin uusia ajatuksia boksin ulkopuolelta. Suunnatkaa ajatukset tulevaisuusnäkemystä muotoillessanne vuoteen 2050. Eli miltä maailma näyttää vajaan kolmen vuosikymmenen kuluttua? Pitäkää omia tulevaisuusnäkemyksiä muotoillessa mielessä äsken käymänne keskustelu tulevaisuuskolmion äärellä. </a:t>
            </a:r>
            <a:r>
              <a:rPr lang="fi-FI" sz="1900" dirty="0">
                <a:highlight>
                  <a:srgbClr val="FFFF00"/>
                </a:highlight>
                <a:latin typeface="Calibri" panose="020F0502020204030204" pitchFamily="34" charset="0"/>
                <a:ea typeface="Calibri" panose="020F0502020204030204" pitchFamily="34" charset="0"/>
                <a:cs typeface="Times New Roman" panose="02020603050405020304" pitchFamily="18" charset="0"/>
              </a:rPr>
              <a:t>Pyrkikää konkretiaan! </a:t>
            </a:r>
          </a:p>
          <a:p>
            <a:pPr marL="355690" indent="-355690">
              <a:lnSpc>
                <a:spcPct val="107000"/>
              </a:lnSpc>
              <a:buFont typeface="Calibri" panose="020F0502020204030204" pitchFamily="34" charset="0"/>
              <a:buChar char="-"/>
            </a:pPr>
            <a:r>
              <a:rPr lang="fi-FI" sz="1900" dirty="0">
                <a:highlight>
                  <a:srgbClr val="FFFF00"/>
                </a:highlight>
                <a:latin typeface="Calibri" panose="020F0502020204030204" pitchFamily="34" charset="0"/>
                <a:ea typeface="Calibri" panose="020F0502020204030204" pitchFamily="34" charset="0"/>
                <a:cs typeface="Times New Roman" panose="02020603050405020304" pitchFamily="18" charset="0"/>
              </a:rPr>
              <a:t>Aikaperspektiivinä meillä on 2050, eli aloittakaa näkemys ”Vuonna 2050…</a:t>
            </a:r>
          </a:p>
          <a:p>
            <a:pPr marL="355690" indent="-355690">
              <a:lnSpc>
                <a:spcPct val="107000"/>
              </a:lnSpc>
              <a:buFont typeface="Calibri" panose="020F0502020204030204" pitchFamily="34" charset="0"/>
              <a:buChar char="-"/>
            </a:pPr>
            <a:r>
              <a:rPr lang="fi-FI" sz="1900" dirty="0">
                <a:highlight>
                  <a:srgbClr val="FFFF00"/>
                </a:highlight>
                <a:latin typeface="Calibri" panose="020F0502020204030204" pitchFamily="34" charset="0"/>
                <a:ea typeface="Calibri" panose="020F0502020204030204" pitchFamily="34" charset="0"/>
                <a:cs typeface="Times New Roman" panose="02020603050405020304" pitchFamily="18" charset="0"/>
              </a:rPr>
              <a:t>h</a:t>
            </a:r>
            <a:r>
              <a:rPr lang="fi-FI" sz="1900" dirty="0">
                <a:latin typeface="Calibri" panose="020F0502020204030204" pitchFamily="34" charset="0"/>
                <a:ea typeface="Calibri" panose="020F0502020204030204" pitchFamily="34" charset="0"/>
                <a:cs typeface="Times New Roman" panose="02020603050405020304" pitchFamily="18" charset="0"/>
              </a:rPr>
              <a:t>uomaattehan, että tulevaisuusnäkemykset saavat olla korkeintaan 140 merkkiä pitkiä. </a:t>
            </a:r>
          </a:p>
          <a:p>
            <a:pPr marL="355690" indent="-355690">
              <a:lnSpc>
                <a:spcPct val="107000"/>
              </a:lnSpc>
              <a:buFont typeface="Calibri" panose="020F050202020403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Käytetään omien tulevaisuusnäkemysten muotoiluun noin viisi minuuttia. Kirjatkaa näkemyksenne liimalapulle. </a:t>
            </a:r>
          </a:p>
          <a:p>
            <a:pPr marL="355690" indent="-355690">
              <a:lnSpc>
                <a:spcPct val="107000"/>
              </a:lnSpc>
              <a:spcAft>
                <a:spcPts val="830"/>
              </a:spcAft>
              <a:buFont typeface="Calibri" panose="020F050202020403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Seuraavaksi jakakaa tulevaisuusnäkemyksenne ryhmän muiden jäsenien kanssa. Keskustelkaa tulevaisuusnäkemyksistä: mikä on yhteistä, mikä erilaista? Voisiko niitä yhdistelemällä luoda uuden näkemyksen?</a:t>
            </a:r>
          </a:p>
          <a:p>
            <a:pPr marL="355690" indent="-355690">
              <a:lnSpc>
                <a:spcPct val="107000"/>
              </a:lnSpc>
              <a:buFont typeface="Calibri" panose="020F050202020403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Valitkaa yksi tulevaisuusnäkemys (joko yhdessä luomanne tai jonkun ryhmän jäsenen oma tulevaisuusnäkemys), minkä esittelette lopuksi muille työpajan osallistujille. </a:t>
            </a:r>
          </a:p>
          <a:p>
            <a:endParaRPr lang="LID4096" dirty="0"/>
          </a:p>
        </p:txBody>
      </p:sp>
      <p:sp>
        <p:nvSpPr>
          <p:cNvPr id="4" name="Dian numeron paikkamerkki 3"/>
          <p:cNvSpPr>
            <a:spLocks noGrp="1"/>
          </p:cNvSpPr>
          <p:nvPr>
            <p:ph type="sldNum" sz="quarter" idx="5"/>
          </p:nvPr>
        </p:nvSpPr>
        <p:spPr/>
        <p:txBody>
          <a:bodyPr/>
          <a:lstStyle/>
          <a:p>
            <a:fld id="{B2736A07-9C51-40D5-9EDD-0D75448F2C9D}" type="slidenum">
              <a:rPr lang="fi-FI" smtClean="0"/>
              <a:pPr/>
              <a:t>12</a:t>
            </a:fld>
            <a:endParaRPr lang="fi-FI"/>
          </a:p>
        </p:txBody>
      </p:sp>
    </p:spTree>
    <p:extLst>
      <p:ext uri="{BB962C8B-B14F-4D97-AF65-F5344CB8AC3E}">
        <p14:creationId xmlns:p14="http://schemas.microsoft.com/office/powerpoint/2010/main" val="1804991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96408" indent="-296408" defTabSz="1077856">
              <a:buFontTx/>
              <a:buChar char="-"/>
              <a:defRPr/>
            </a:pPr>
            <a:r>
              <a:rPr lang="fi-FI" sz="1900">
                <a:latin typeface="Calibri" panose="020F0502020204030204" pitchFamily="34" charset="0"/>
                <a:ea typeface="Calibri" panose="020F0502020204030204" pitchFamily="34" charset="0"/>
                <a:cs typeface="Times New Roman" panose="02020603050405020304" pitchFamily="18" charset="0"/>
              </a:rPr>
              <a:t>Tässä vielä muutamia esimerkkejä siitä, mitä tarkoitan, kun puhun tulevaisuusnäkemyksistä. Eli; tiiviitä, napakoita, kantaaottavia. </a:t>
            </a:r>
          </a:p>
          <a:p>
            <a:pPr marL="296408" indent="-296408" defTabSz="1077856">
              <a:buFontTx/>
              <a:buChar char="-"/>
              <a:defRPr/>
            </a:pPr>
            <a:endParaRPr lang="fi-FI" sz="1900" i="1">
              <a:latin typeface="Calibri" panose="020F0502020204030204" pitchFamily="34" charset="0"/>
              <a:ea typeface="Calibri" panose="020F0502020204030204" pitchFamily="34" charset="0"/>
              <a:cs typeface="Times New Roman" panose="02020603050405020304" pitchFamily="18" charset="0"/>
            </a:endParaRPr>
          </a:p>
          <a:p>
            <a:pPr marL="296408" indent="-296408" defTabSz="1077856">
              <a:buFontTx/>
              <a:buChar char="-"/>
              <a:defRPr/>
            </a:pPr>
            <a:r>
              <a:rPr lang="fi-FI" sz="1900" i="1">
                <a:latin typeface="Calibri" panose="020F0502020204030204" pitchFamily="34" charset="0"/>
                <a:ea typeface="Calibri" panose="020F0502020204030204" pitchFamily="34" charset="0"/>
                <a:cs typeface="Times New Roman" panose="02020603050405020304" pitchFamily="18" charset="0"/>
              </a:rPr>
              <a:t>Valitse esimerkeistä ne, jotka puhuttelevat sinun yleisöäsi, ja </a:t>
            </a:r>
            <a:r>
              <a:rPr lang="fi-FI" sz="1900" i="1" err="1">
                <a:latin typeface="Calibri" panose="020F0502020204030204" pitchFamily="34" charset="0"/>
                <a:ea typeface="Calibri" panose="020F0502020204030204" pitchFamily="34" charset="0"/>
                <a:cs typeface="Times New Roman" panose="02020603050405020304" pitchFamily="18" charset="0"/>
              </a:rPr>
              <a:t>deletoi</a:t>
            </a:r>
            <a:r>
              <a:rPr lang="fi-FI" sz="1900" i="1">
                <a:latin typeface="Calibri" panose="020F0502020204030204" pitchFamily="34" charset="0"/>
                <a:ea typeface="Calibri" panose="020F0502020204030204" pitchFamily="34" charset="0"/>
                <a:cs typeface="Times New Roman" panose="02020603050405020304" pitchFamily="18" charset="0"/>
              </a:rPr>
              <a:t> muut. Lue muutama esimerkki ääneen.</a:t>
            </a:r>
          </a:p>
          <a:p>
            <a:pPr marL="296408" indent="-296408" defTabSz="1077856">
              <a:buFontTx/>
              <a:buChar char="-"/>
              <a:defRPr/>
            </a:pPr>
            <a:endParaRPr lang="fi-FI" sz="1900">
              <a:latin typeface="Calibri" panose="020F0502020204030204" pitchFamily="34" charset="0"/>
              <a:ea typeface="Calibri" panose="020F0502020204030204" pitchFamily="34" charset="0"/>
              <a:cs typeface="Times New Roman" panose="02020603050405020304" pitchFamily="18" charset="0"/>
            </a:endParaRPr>
          </a:p>
          <a:p>
            <a:pPr marL="296408" indent="-296408" defTabSz="1077856">
              <a:buFontTx/>
              <a:buChar char="-"/>
              <a:defRPr/>
            </a:pPr>
            <a:endParaRPr lang="fi-FI" sz="1900">
              <a:latin typeface="Calibri" panose="020F0502020204030204" pitchFamily="34" charset="0"/>
              <a:ea typeface="Calibri" panose="020F0502020204030204" pitchFamily="34" charset="0"/>
              <a:cs typeface="Times New Roman" panose="02020603050405020304" pitchFamily="18" charset="0"/>
            </a:endParaRPr>
          </a:p>
          <a:p>
            <a:endParaRPr lang="LID4096" dirty="0"/>
          </a:p>
        </p:txBody>
      </p:sp>
      <p:sp>
        <p:nvSpPr>
          <p:cNvPr id="4" name="Dian numeron paikkamerkki 3"/>
          <p:cNvSpPr>
            <a:spLocks noGrp="1"/>
          </p:cNvSpPr>
          <p:nvPr>
            <p:ph type="sldNum" sz="quarter" idx="5"/>
          </p:nvPr>
        </p:nvSpPr>
        <p:spPr/>
        <p:txBody>
          <a:bodyPr/>
          <a:lstStyle/>
          <a:p>
            <a:fld id="{B2736A07-9C51-40D5-9EDD-0D75448F2C9D}" type="slidenum">
              <a:rPr lang="fi-FI" smtClean="0"/>
              <a:pPr/>
              <a:t>13</a:t>
            </a:fld>
            <a:endParaRPr lang="fi-FI"/>
          </a:p>
        </p:txBody>
      </p:sp>
    </p:spTree>
    <p:extLst>
      <p:ext uri="{BB962C8B-B14F-4D97-AF65-F5344CB8AC3E}">
        <p14:creationId xmlns:p14="http://schemas.microsoft.com/office/powerpoint/2010/main" val="3206050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355690" indent="-355690">
              <a:lnSpc>
                <a:spcPct val="107000"/>
              </a:lnSpc>
              <a:buFont typeface="Calibri" panose="020F0502020204030204" pitchFamily="34" charset="0"/>
              <a:buChar char="-"/>
            </a:pPr>
            <a:r>
              <a:rPr lang="fi-FI" sz="1900">
                <a:latin typeface="Calibri" panose="020F0502020204030204" pitchFamily="34" charset="0"/>
                <a:ea typeface="Calibri" panose="020F0502020204030204" pitchFamily="34" charset="0"/>
                <a:cs typeface="Times New Roman" panose="02020603050405020304" pitchFamily="18" charset="0"/>
              </a:rPr>
              <a:t>Eli ensin viisi minuuttia omien tulevaisuusnäkemysten muotoilua, sen jälkeen 15 minuuttia keskustelua ja yhteisen tulevaisuusnäkemyksen muotoilua tai valitsemista.</a:t>
            </a:r>
          </a:p>
          <a:p>
            <a:pPr marL="355690" indent="-355690">
              <a:lnSpc>
                <a:spcPct val="107000"/>
              </a:lnSpc>
              <a:spcAft>
                <a:spcPts val="830"/>
              </a:spcAft>
              <a:buFont typeface="Calibri" panose="020F0502020204030204" pitchFamily="34" charset="0"/>
              <a:buChar char="-"/>
            </a:pPr>
            <a:r>
              <a:rPr lang="fi-FI" sz="1900">
                <a:latin typeface="Calibri" panose="020F0502020204030204" pitchFamily="34" charset="0"/>
                <a:ea typeface="Calibri" panose="020F0502020204030204" pitchFamily="34" charset="0"/>
                <a:cs typeface="Times New Roman" panose="02020603050405020304" pitchFamily="18" charset="0"/>
              </a:rPr>
              <a:t>Hyviä keskusteluita, palataan yhteen 20 minuutin kuluttua, eli klo xx</a:t>
            </a:r>
          </a:p>
          <a:p>
            <a:endParaRPr lang="LID4096"/>
          </a:p>
        </p:txBody>
      </p:sp>
      <p:sp>
        <p:nvSpPr>
          <p:cNvPr id="4" name="Dian numeron paikkamerkki 3"/>
          <p:cNvSpPr>
            <a:spLocks noGrp="1"/>
          </p:cNvSpPr>
          <p:nvPr>
            <p:ph type="sldNum" sz="quarter" idx="5"/>
          </p:nvPr>
        </p:nvSpPr>
        <p:spPr/>
        <p:txBody>
          <a:bodyPr/>
          <a:lstStyle/>
          <a:p>
            <a:fld id="{B2736A07-9C51-40D5-9EDD-0D75448F2C9D}" type="slidenum">
              <a:rPr lang="fi-FI" smtClean="0"/>
              <a:pPr/>
              <a:t>14</a:t>
            </a:fld>
            <a:endParaRPr lang="fi-FI"/>
          </a:p>
        </p:txBody>
      </p:sp>
    </p:spTree>
    <p:extLst>
      <p:ext uri="{BB962C8B-B14F-4D97-AF65-F5344CB8AC3E}">
        <p14:creationId xmlns:p14="http://schemas.microsoft.com/office/powerpoint/2010/main" val="3878166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07000"/>
              </a:lnSpc>
              <a:spcAft>
                <a:spcPts val="830"/>
              </a:spcAft>
            </a:pPr>
            <a:r>
              <a:rPr lang="fi-FI" sz="1900">
                <a:latin typeface="Calibri" panose="020F0502020204030204" pitchFamily="34" charset="0"/>
                <a:ea typeface="Calibri" panose="020F0502020204030204" pitchFamily="34" charset="0"/>
                <a:cs typeface="Times New Roman" panose="02020603050405020304" pitchFamily="18" charset="0"/>
              </a:rPr>
              <a:t> </a:t>
            </a:r>
          </a:p>
          <a:p>
            <a:pPr marL="355690" indent="-355690">
              <a:lnSpc>
                <a:spcPct val="107000"/>
              </a:lnSpc>
              <a:buFont typeface="Calibri" panose="020F0502020204030204" pitchFamily="34" charset="0"/>
              <a:buChar char="-"/>
            </a:pPr>
            <a:r>
              <a:rPr lang="fi-FI" sz="1900">
                <a:latin typeface="Calibri" panose="020F0502020204030204" pitchFamily="34" charset="0"/>
                <a:ea typeface="Calibri" panose="020F0502020204030204" pitchFamily="34" charset="0"/>
                <a:cs typeface="Times New Roman" panose="02020603050405020304" pitchFamily="18" charset="0"/>
              </a:rPr>
              <a:t>Toivottavasti teillä oli hyvät keskustelut!</a:t>
            </a:r>
          </a:p>
          <a:p>
            <a:pPr marL="355690" indent="-355690">
              <a:lnSpc>
                <a:spcPct val="107000"/>
              </a:lnSpc>
              <a:spcAft>
                <a:spcPts val="830"/>
              </a:spcAft>
              <a:buFont typeface="Calibri" panose="020F0502020204030204" pitchFamily="34" charset="0"/>
              <a:buChar char="-"/>
            </a:pPr>
            <a:r>
              <a:rPr lang="fi-FI" sz="1900">
                <a:latin typeface="Calibri" panose="020F0502020204030204" pitchFamily="34" charset="0"/>
                <a:ea typeface="Calibri" panose="020F0502020204030204" pitchFamily="34" charset="0"/>
                <a:cs typeface="Times New Roman" panose="02020603050405020304" pitchFamily="18" charset="0"/>
              </a:rPr>
              <a:t>Nyt jokainen ryhmä saa vuorollaan jakaa oman tulevaisuusnäkemyksensä muille. Kertokaa samalla lyhyesti, miltä työskentely tuntui, ja löytyikö yhteinen tulevaisuusnäkemys helposti.</a:t>
            </a:r>
          </a:p>
          <a:p>
            <a:pPr>
              <a:lnSpc>
                <a:spcPct val="107000"/>
              </a:lnSpc>
              <a:spcAft>
                <a:spcPts val="830"/>
              </a:spcAft>
            </a:pPr>
            <a:endParaRPr lang="fi-FI" sz="19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fi-FI" sz="1900" i="1">
                <a:latin typeface="Calibri" panose="020F0502020204030204" pitchFamily="34" charset="0"/>
                <a:ea typeface="Calibri" panose="020F0502020204030204" pitchFamily="34" charset="0"/>
                <a:cs typeface="Times New Roman" panose="02020603050405020304" pitchFamily="18" charset="0"/>
              </a:rPr>
              <a:t>Kun ryhmät ovat esitelleet työstönsä</a:t>
            </a:r>
          </a:p>
          <a:p>
            <a:pPr marL="355690" indent="-355690">
              <a:lnSpc>
                <a:spcPct val="107000"/>
              </a:lnSpc>
              <a:spcAft>
                <a:spcPts val="830"/>
              </a:spcAft>
              <a:buFont typeface="Calibri" panose="020F0502020204030204" pitchFamily="34" charset="0"/>
              <a:buChar char="-"/>
            </a:pPr>
            <a:r>
              <a:rPr lang="fi-FI" sz="1900">
                <a:latin typeface="Calibri" panose="020F0502020204030204" pitchFamily="34" charset="0"/>
                <a:ea typeface="Calibri" panose="020F0502020204030204" pitchFamily="34" charset="0"/>
                <a:cs typeface="Times New Roman" panose="02020603050405020304" pitchFamily="18" charset="0"/>
              </a:rPr>
              <a:t>Iso kiitos kaikille ryhmille, olipa hienoja ja ajatuksia herättäviä tulevaisuusnäkemyksiä. Te siirrytte seuraavaksi lounastauolle, jonka aikana minä syötän nämä tulevaisuusnäkemykset </a:t>
            </a:r>
            <a:r>
              <a:rPr lang="fi-FI" sz="1900" err="1">
                <a:latin typeface="Calibri" panose="020F0502020204030204" pitchFamily="34" charset="0"/>
                <a:ea typeface="Calibri" panose="020F0502020204030204" pitchFamily="34" charset="0"/>
                <a:cs typeface="Times New Roman" panose="02020603050405020304" pitchFamily="18" charset="0"/>
              </a:rPr>
              <a:t>Finnsightin</a:t>
            </a:r>
            <a:r>
              <a:rPr lang="fi-FI" sz="1900">
                <a:latin typeface="Calibri" panose="020F0502020204030204" pitchFamily="34" charset="0"/>
                <a:ea typeface="Calibri" panose="020F0502020204030204" pitchFamily="34" charset="0"/>
                <a:cs typeface="Times New Roman" panose="02020603050405020304" pitchFamily="18" charset="0"/>
              </a:rPr>
              <a:t> yhteiselle verkkoalustalle. Lounaan jälkeen jatkamme yhdessä </a:t>
            </a:r>
            <a:r>
              <a:rPr lang="fi-FI" sz="1900" err="1">
                <a:latin typeface="Calibri" panose="020F0502020204030204" pitchFamily="34" charset="0"/>
                <a:ea typeface="Calibri" panose="020F0502020204030204" pitchFamily="34" charset="0"/>
                <a:cs typeface="Times New Roman" panose="02020603050405020304" pitchFamily="18" charset="0"/>
              </a:rPr>
              <a:t>Finnsight</a:t>
            </a:r>
            <a:r>
              <a:rPr lang="fi-FI" sz="1900">
                <a:latin typeface="Calibri" panose="020F0502020204030204" pitchFamily="34" charset="0"/>
                <a:ea typeface="Calibri" panose="020F0502020204030204" pitchFamily="34" charset="0"/>
                <a:cs typeface="Times New Roman" panose="02020603050405020304" pitchFamily="18" charset="0"/>
              </a:rPr>
              <a:t>-verkkolähetyksen seuraamista.</a:t>
            </a:r>
          </a:p>
          <a:p>
            <a:endParaRPr lang="fi-FI" dirty="0"/>
          </a:p>
        </p:txBody>
      </p:sp>
      <p:sp>
        <p:nvSpPr>
          <p:cNvPr id="4" name="Slide Number Placeholder 3"/>
          <p:cNvSpPr>
            <a:spLocks noGrp="1"/>
          </p:cNvSpPr>
          <p:nvPr>
            <p:ph type="sldNum" sz="quarter" idx="5"/>
          </p:nvPr>
        </p:nvSpPr>
        <p:spPr/>
        <p:txBody>
          <a:bodyPr/>
          <a:lstStyle/>
          <a:p>
            <a:fld id="{B2736A07-9C51-40D5-9EDD-0D75448F2C9D}" type="slidenum">
              <a:rPr lang="fi-FI" smtClean="0"/>
              <a:pPr/>
              <a:t>15</a:t>
            </a:fld>
            <a:endParaRPr lang="fi-FI"/>
          </a:p>
        </p:txBody>
      </p:sp>
    </p:spTree>
    <p:extLst>
      <p:ext uri="{BB962C8B-B14F-4D97-AF65-F5344CB8AC3E}">
        <p14:creationId xmlns:p14="http://schemas.microsoft.com/office/powerpoint/2010/main" val="3530112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i="1" dirty="0" err="1"/>
              <a:t>Nyt</a:t>
            </a:r>
            <a:r>
              <a:rPr lang="en-US" i="1" dirty="0"/>
              <a:t> on </a:t>
            </a:r>
            <a:r>
              <a:rPr lang="en-US" i="1" dirty="0" err="1"/>
              <a:t>aika</a:t>
            </a:r>
            <a:r>
              <a:rPr lang="en-US" i="1" dirty="0"/>
              <a:t> </a:t>
            </a:r>
            <a:r>
              <a:rPr lang="en-US" i="1" dirty="0" err="1"/>
              <a:t>syöttää</a:t>
            </a:r>
            <a:r>
              <a:rPr lang="en-US" i="1" dirty="0"/>
              <a:t> </a:t>
            </a:r>
            <a:r>
              <a:rPr lang="en-US" i="1" dirty="0" err="1"/>
              <a:t>työpajanne</a:t>
            </a:r>
            <a:r>
              <a:rPr lang="en-US" i="1" dirty="0"/>
              <a:t> </a:t>
            </a:r>
            <a:r>
              <a:rPr lang="en-US" i="1" dirty="0" err="1"/>
              <a:t>tulokset</a:t>
            </a:r>
            <a:r>
              <a:rPr lang="en-US" i="1" dirty="0"/>
              <a:t>, </a:t>
            </a:r>
            <a:r>
              <a:rPr lang="en-US" i="1" dirty="0" err="1"/>
              <a:t>eli</a:t>
            </a:r>
            <a:r>
              <a:rPr lang="en-US" i="1" dirty="0"/>
              <a:t> </a:t>
            </a:r>
            <a:r>
              <a:rPr lang="en-US" i="1" dirty="0" err="1"/>
              <a:t>ryhmien</a:t>
            </a:r>
            <a:r>
              <a:rPr lang="en-US" i="1" dirty="0"/>
              <a:t> </a:t>
            </a:r>
            <a:r>
              <a:rPr lang="en-US" i="1" dirty="0" err="1"/>
              <a:t>tulevaisuusnäkemykset</a:t>
            </a:r>
            <a:r>
              <a:rPr lang="en-US" i="1" dirty="0"/>
              <a:t>, </a:t>
            </a:r>
            <a:r>
              <a:rPr lang="en-US" i="1" dirty="0" err="1"/>
              <a:t>Finnsight-tapahtuman</a:t>
            </a:r>
            <a:r>
              <a:rPr lang="en-US" i="1" dirty="0"/>
              <a:t> </a:t>
            </a:r>
            <a:r>
              <a:rPr lang="en-US" i="1" dirty="0" err="1"/>
              <a:t>verkkoalustalle</a:t>
            </a:r>
            <a:r>
              <a:rPr lang="en-US" i="1" dirty="0"/>
              <a:t>. </a:t>
            </a:r>
            <a:r>
              <a:rPr lang="en-US" i="1" dirty="0" err="1"/>
              <a:t>Studiopäällikkönä</a:t>
            </a:r>
            <a:r>
              <a:rPr lang="en-US" i="1" dirty="0"/>
              <a:t> </a:t>
            </a:r>
            <a:r>
              <a:rPr lang="en-US" i="1" dirty="0" err="1"/>
              <a:t>saat</a:t>
            </a:r>
            <a:r>
              <a:rPr lang="en-US" i="1" dirty="0"/>
              <a:t> </a:t>
            </a:r>
            <a:r>
              <a:rPr lang="en-US" i="1" dirty="0" err="1"/>
              <a:t>linkin</a:t>
            </a:r>
            <a:r>
              <a:rPr lang="en-US" i="1" dirty="0"/>
              <a:t> </a:t>
            </a:r>
            <a:r>
              <a:rPr lang="en-US" i="1" dirty="0" err="1"/>
              <a:t>Innoduel-alustalle</a:t>
            </a:r>
            <a:r>
              <a:rPr lang="en-US" i="1" dirty="0"/>
              <a:t> </a:t>
            </a:r>
            <a:r>
              <a:rPr lang="en-US" i="1" dirty="0" err="1"/>
              <a:t>sähköpostilla</a:t>
            </a:r>
            <a:r>
              <a:rPr lang="en-US" i="1" dirty="0"/>
              <a:t> </a:t>
            </a:r>
            <a:r>
              <a:rPr lang="en-US" i="1" dirty="0" err="1"/>
              <a:t>noin</a:t>
            </a:r>
            <a:r>
              <a:rPr lang="en-US" i="1" dirty="0"/>
              <a:t> </a:t>
            </a:r>
            <a:r>
              <a:rPr lang="en-US" i="1" dirty="0" err="1"/>
              <a:t>viikkoa</a:t>
            </a:r>
            <a:r>
              <a:rPr lang="en-US" i="1" dirty="0"/>
              <a:t> </a:t>
            </a:r>
            <a:r>
              <a:rPr lang="en-US" i="1" dirty="0" err="1"/>
              <a:t>ennen</a:t>
            </a:r>
            <a:r>
              <a:rPr lang="en-US" i="1" dirty="0"/>
              <a:t> </a:t>
            </a:r>
            <a:r>
              <a:rPr lang="en-US" i="1" dirty="0" err="1"/>
              <a:t>tapahtumaa</a:t>
            </a:r>
            <a:r>
              <a:rPr lang="en-US" i="1" dirty="0"/>
              <a:t>. </a:t>
            </a:r>
            <a:r>
              <a:rPr lang="en-US" b="1" i="1" dirty="0"/>
              <a:t>On </a:t>
            </a:r>
            <a:r>
              <a:rPr lang="en-US" b="1" i="1" dirty="0" err="1"/>
              <a:t>tärkeää</a:t>
            </a:r>
            <a:r>
              <a:rPr lang="en-US" b="1" i="1" dirty="0"/>
              <a:t>, </a:t>
            </a:r>
            <a:r>
              <a:rPr lang="en-US" b="1" i="1" dirty="0" err="1"/>
              <a:t>että</a:t>
            </a:r>
            <a:r>
              <a:rPr lang="en-US" b="1" i="1" dirty="0"/>
              <a:t> </a:t>
            </a:r>
            <a:r>
              <a:rPr lang="en-US" b="1" i="1" dirty="0" err="1"/>
              <a:t>syötät</a:t>
            </a:r>
            <a:r>
              <a:rPr lang="en-US" b="1" i="1" dirty="0"/>
              <a:t> </a:t>
            </a:r>
            <a:r>
              <a:rPr lang="en-US" b="1" i="1" dirty="0" err="1"/>
              <a:t>ryhmien</a:t>
            </a:r>
            <a:r>
              <a:rPr lang="en-US" b="1" i="1" dirty="0"/>
              <a:t> </a:t>
            </a:r>
            <a:r>
              <a:rPr lang="en-US" b="1" i="1" dirty="0" err="1"/>
              <a:t>näkemykset</a:t>
            </a:r>
            <a:r>
              <a:rPr lang="en-US" b="1" i="1" dirty="0"/>
              <a:t> </a:t>
            </a:r>
            <a:r>
              <a:rPr lang="en-US" b="1" i="1" dirty="0" err="1"/>
              <a:t>Innodueliin</a:t>
            </a:r>
            <a:r>
              <a:rPr lang="en-US" b="1" i="1" dirty="0"/>
              <a:t> </a:t>
            </a:r>
            <a:r>
              <a:rPr lang="en-US" b="1" i="1" dirty="0" err="1"/>
              <a:t>klo</a:t>
            </a:r>
            <a:r>
              <a:rPr lang="en-US" b="1" i="1" dirty="0"/>
              <a:t> 12.30 </a:t>
            </a:r>
            <a:r>
              <a:rPr lang="en-US" b="1" i="1" dirty="0" err="1"/>
              <a:t>mennessä</a:t>
            </a:r>
            <a:r>
              <a:rPr lang="en-US" b="1" i="1" dirty="0"/>
              <a:t>, </a:t>
            </a:r>
            <a:r>
              <a:rPr lang="en-US" b="1" i="1" dirty="0" err="1"/>
              <a:t>jotta</a:t>
            </a:r>
            <a:r>
              <a:rPr lang="en-US" b="1" i="1" dirty="0"/>
              <a:t> ne </a:t>
            </a:r>
            <a:r>
              <a:rPr lang="en-US" b="1" i="1" dirty="0" err="1"/>
              <a:t>ehtivät</a:t>
            </a:r>
            <a:r>
              <a:rPr lang="en-US" b="1" i="1" dirty="0"/>
              <a:t> </a:t>
            </a:r>
            <a:r>
              <a:rPr lang="en-US" b="1" i="1" dirty="0" err="1"/>
              <a:t>mukaan</a:t>
            </a:r>
            <a:r>
              <a:rPr lang="en-US" b="1" i="1" dirty="0"/>
              <a:t> </a:t>
            </a:r>
            <a:r>
              <a:rPr lang="en-US" b="1" i="1" dirty="0" err="1"/>
              <a:t>verkkokeskusteluun</a:t>
            </a:r>
            <a:r>
              <a:rPr lang="en-US" b="1" i="1" dirty="0"/>
              <a:t>.</a:t>
            </a:r>
            <a:endParaRPr lang="LID4096" b="1" i="1" dirty="0"/>
          </a:p>
        </p:txBody>
      </p:sp>
      <p:sp>
        <p:nvSpPr>
          <p:cNvPr id="4" name="Dian numeron paikkamerkki 3"/>
          <p:cNvSpPr>
            <a:spLocks noGrp="1"/>
          </p:cNvSpPr>
          <p:nvPr>
            <p:ph type="sldNum" sz="quarter" idx="5"/>
          </p:nvPr>
        </p:nvSpPr>
        <p:spPr/>
        <p:txBody>
          <a:bodyPr/>
          <a:lstStyle/>
          <a:p>
            <a:fld id="{B2736A07-9C51-40D5-9EDD-0D75448F2C9D}" type="slidenum">
              <a:rPr lang="fi-FI" smtClean="0"/>
              <a:pPr/>
              <a:t>16</a:t>
            </a:fld>
            <a:endParaRPr lang="fi-FI"/>
          </a:p>
        </p:txBody>
      </p:sp>
    </p:spTree>
    <p:extLst>
      <p:ext uri="{BB962C8B-B14F-4D97-AF65-F5344CB8AC3E}">
        <p14:creationId xmlns:p14="http://schemas.microsoft.com/office/powerpoint/2010/main" val="3571918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96408" indent="-296408">
              <a:buFontTx/>
              <a:buChar char="-"/>
            </a:pPr>
            <a:endParaRPr lang="en-US" dirty="0"/>
          </a:p>
          <a:p>
            <a:r>
              <a:rPr lang="en-US" i="1" dirty="0" err="1"/>
              <a:t>Verkkolähetyksen</a:t>
            </a:r>
            <a:r>
              <a:rPr lang="en-US" i="1" dirty="0"/>
              <a:t> </a:t>
            </a:r>
            <a:r>
              <a:rPr lang="en-US" i="1" dirty="0" err="1"/>
              <a:t>päätyttyä</a:t>
            </a:r>
            <a:r>
              <a:rPr lang="en-US" i="1" dirty="0"/>
              <a:t>:</a:t>
            </a:r>
          </a:p>
          <a:p>
            <a:pPr marL="296408" indent="-296408">
              <a:buFontTx/>
              <a:buChar char="-"/>
            </a:pPr>
            <a:r>
              <a:rPr lang="en-US" dirty="0" err="1"/>
              <a:t>Seuraavaksi</a:t>
            </a:r>
            <a:r>
              <a:rPr lang="en-US" dirty="0"/>
              <a:t> </a:t>
            </a:r>
            <a:r>
              <a:rPr lang="en-US" dirty="0" err="1"/>
              <a:t>keskustellaan</a:t>
            </a:r>
            <a:r>
              <a:rPr lang="en-US" dirty="0"/>
              <a:t> </a:t>
            </a:r>
            <a:r>
              <a:rPr lang="en-US" dirty="0" err="1"/>
              <a:t>lyhyesti</a:t>
            </a:r>
            <a:r>
              <a:rPr lang="en-US" dirty="0"/>
              <a:t> </a:t>
            </a:r>
            <a:r>
              <a:rPr lang="en-US" dirty="0" err="1"/>
              <a:t>siitä</a:t>
            </a:r>
            <a:r>
              <a:rPr lang="en-US" dirty="0"/>
              <a:t>, </a:t>
            </a:r>
            <a:r>
              <a:rPr lang="en-US" dirty="0" err="1"/>
              <a:t>minkälaisia</a:t>
            </a:r>
            <a:r>
              <a:rPr lang="en-US" dirty="0"/>
              <a:t> </a:t>
            </a:r>
            <a:r>
              <a:rPr lang="en-US" dirty="0" err="1"/>
              <a:t>ajatuksia</a:t>
            </a:r>
            <a:r>
              <a:rPr lang="en-US" dirty="0"/>
              <a:t> </a:t>
            </a:r>
            <a:r>
              <a:rPr lang="en-US" dirty="0" err="1"/>
              <a:t>Finnsight-verkkolähetys</a:t>
            </a:r>
            <a:r>
              <a:rPr lang="en-US" dirty="0"/>
              <a:t> </a:t>
            </a:r>
            <a:r>
              <a:rPr lang="en-US" dirty="0" err="1"/>
              <a:t>herätti</a:t>
            </a:r>
            <a:r>
              <a:rPr lang="en-US" dirty="0"/>
              <a:t>?</a:t>
            </a:r>
          </a:p>
          <a:p>
            <a:pPr marL="296408" indent="-296408">
              <a:buFontTx/>
              <a:buChar char="-"/>
            </a:pPr>
            <a:r>
              <a:rPr lang="en-US" dirty="0" err="1"/>
              <a:t>Mieti</a:t>
            </a:r>
            <a:r>
              <a:rPr lang="en-US" dirty="0"/>
              <a:t> </a:t>
            </a:r>
            <a:r>
              <a:rPr lang="en-US" dirty="0" err="1"/>
              <a:t>ensin</a:t>
            </a:r>
            <a:r>
              <a:rPr lang="en-US" dirty="0"/>
              <a:t> </a:t>
            </a:r>
            <a:r>
              <a:rPr lang="en-US" dirty="0" err="1"/>
              <a:t>hetki</a:t>
            </a:r>
            <a:r>
              <a:rPr lang="en-US" dirty="0"/>
              <a:t> </a:t>
            </a:r>
            <a:r>
              <a:rPr lang="en-US" dirty="0" err="1"/>
              <a:t>yksin</a:t>
            </a:r>
            <a:r>
              <a:rPr lang="en-US" dirty="0"/>
              <a:t> </a:t>
            </a:r>
            <a:r>
              <a:rPr lang="en-US" dirty="0" err="1"/>
              <a:t>kalvon</a:t>
            </a:r>
            <a:r>
              <a:rPr lang="en-US" dirty="0"/>
              <a:t> </a:t>
            </a:r>
            <a:r>
              <a:rPr lang="en-US" dirty="0" err="1"/>
              <a:t>kysymyksiä</a:t>
            </a:r>
            <a:r>
              <a:rPr lang="en-US" dirty="0"/>
              <a:t>. </a:t>
            </a:r>
            <a:r>
              <a:rPr lang="en-US" dirty="0" err="1"/>
              <a:t>Voit</a:t>
            </a:r>
            <a:r>
              <a:rPr lang="en-US" dirty="0"/>
              <a:t> </a:t>
            </a:r>
            <a:r>
              <a:rPr lang="en-US" dirty="0" err="1"/>
              <a:t>kirjoittaa</a:t>
            </a:r>
            <a:r>
              <a:rPr lang="en-US" dirty="0"/>
              <a:t> </a:t>
            </a:r>
            <a:r>
              <a:rPr lang="en-US" dirty="0" err="1"/>
              <a:t>ajatuksia</a:t>
            </a:r>
            <a:r>
              <a:rPr lang="en-US" dirty="0"/>
              <a:t> </a:t>
            </a:r>
            <a:r>
              <a:rPr lang="en-US" dirty="0" err="1"/>
              <a:t>paperille</a:t>
            </a:r>
            <a:r>
              <a:rPr lang="en-US" dirty="0"/>
              <a:t> tai </a:t>
            </a:r>
            <a:r>
              <a:rPr lang="en-US" dirty="0" err="1"/>
              <a:t>ihan</a:t>
            </a:r>
            <a:r>
              <a:rPr lang="en-US" dirty="0"/>
              <a:t> </a:t>
            </a:r>
            <a:r>
              <a:rPr lang="en-US" dirty="0" err="1"/>
              <a:t>vaan</a:t>
            </a:r>
            <a:r>
              <a:rPr lang="en-US" dirty="0"/>
              <a:t> </a:t>
            </a:r>
            <a:r>
              <a:rPr lang="en-US" dirty="0" err="1"/>
              <a:t>miettiä</a:t>
            </a:r>
            <a:r>
              <a:rPr lang="en-US" dirty="0"/>
              <a:t>.</a:t>
            </a:r>
          </a:p>
          <a:p>
            <a:endParaRPr lang="en-US" dirty="0"/>
          </a:p>
          <a:p>
            <a:r>
              <a:rPr lang="en-US" i="1" dirty="0" err="1"/>
              <a:t>Kun</a:t>
            </a:r>
            <a:r>
              <a:rPr lang="en-US" i="1" dirty="0"/>
              <a:t> </a:t>
            </a:r>
            <a:r>
              <a:rPr lang="en-US" i="1" dirty="0" err="1"/>
              <a:t>kaikki</a:t>
            </a:r>
            <a:r>
              <a:rPr lang="en-US" i="1" dirty="0"/>
              <a:t> </a:t>
            </a:r>
            <a:r>
              <a:rPr lang="en-US" i="1" dirty="0" err="1"/>
              <a:t>ovat</a:t>
            </a:r>
            <a:r>
              <a:rPr lang="en-US" i="1" dirty="0"/>
              <a:t> </a:t>
            </a:r>
            <a:r>
              <a:rPr lang="en-US" i="1" dirty="0" err="1"/>
              <a:t>saaneet</a:t>
            </a:r>
            <a:r>
              <a:rPr lang="en-US" i="1" dirty="0"/>
              <a:t> </a:t>
            </a:r>
            <a:r>
              <a:rPr lang="en-US" i="1" dirty="0" err="1"/>
              <a:t>muutaman</a:t>
            </a:r>
            <a:r>
              <a:rPr lang="en-US" i="1" dirty="0"/>
              <a:t> </a:t>
            </a:r>
            <a:r>
              <a:rPr lang="en-US" i="1" dirty="0" err="1"/>
              <a:t>minuutin</a:t>
            </a:r>
            <a:r>
              <a:rPr lang="en-US" i="1" dirty="0"/>
              <a:t> </a:t>
            </a:r>
            <a:r>
              <a:rPr lang="en-US" i="1" dirty="0" err="1"/>
              <a:t>aikaa</a:t>
            </a:r>
            <a:r>
              <a:rPr lang="en-US" i="1" dirty="0"/>
              <a:t> </a:t>
            </a:r>
            <a:r>
              <a:rPr lang="en-US" i="1" dirty="0" err="1"/>
              <a:t>ajatella</a:t>
            </a:r>
            <a:endParaRPr lang="en-US" i="1" dirty="0"/>
          </a:p>
          <a:p>
            <a:pPr marL="296408" indent="-296408">
              <a:buFontTx/>
              <a:buChar char="-"/>
            </a:pPr>
            <a:r>
              <a:rPr lang="en-US" dirty="0"/>
              <a:t>Ota </a:t>
            </a:r>
            <a:r>
              <a:rPr lang="en-US" dirty="0" err="1"/>
              <a:t>pari</a:t>
            </a:r>
            <a:r>
              <a:rPr lang="en-US" dirty="0"/>
              <a:t> ja </a:t>
            </a:r>
            <a:r>
              <a:rPr lang="en-US" dirty="0" err="1"/>
              <a:t>keskustelkaa</a:t>
            </a:r>
            <a:r>
              <a:rPr lang="en-US" dirty="0"/>
              <a:t> </a:t>
            </a:r>
            <a:r>
              <a:rPr lang="en-US" dirty="0" err="1"/>
              <a:t>päällimmäisistä</a:t>
            </a:r>
            <a:r>
              <a:rPr lang="en-US" dirty="0"/>
              <a:t> </a:t>
            </a:r>
            <a:r>
              <a:rPr lang="en-US" dirty="0" err="1"/>
              <a:t>verkkolähetyksen</a:t>
            </a:r>
            <a:r>
              <a:rPr lang="en-US" dirty="0"/>
              <a:t> </a:t>
            </a:r>
            <a:r>
              <a:rPr lang="en-US" dirty="0" err="1"/>
              <a:t>herättämistä</a:t>
            </a:r>
            <a:r>
              <a:rPr lang="en-US" dirty="0"/>
              <a:t> </a:t>
            </a:r>
            <a:r>
              <a:rPr lang="en-US" dirty="0" err="1"/>
              <a:t>ajatuksista</a:t>
            </a:r>
            <a:r>
              <a:rPr lang="en-US" dirty="0"/>
              <a:t>.</a:t>
            </a:r>
          </a:p>
          <a:p>
            <a:pPr marL="296408" indent="-296408">
              <a:buFontTx/>
              <a:buChar char="-"/>
            </a:pPr>
            <a:r>
              <a:rPr lang="en-US" dirty="0" err="1"/>
              <a:t>Keskustellaan</a:t>
            </a:r>
            <a:r>
              <a:rPr lang="en-US" dirty="0"/>
              <a:t> </a:t>
            </a:r>
            <a:r>
              <a:rPr lang="en-US" dirty="0" err="1"/>
              <a:t>pareittain</a:t>
            </a:r>
            <a:r>
              <a:rPr lang="en-US" dirty="0"/>
              <a:t> </a:t>
            </a:r>
            <a:r>
              <a:rPr lang="en-US" dirty="0" err="1"/>
              <a:t>kymmenen</a:t>
            </a:r>
            <a:r>
              <a:rPr lang="en-US" dirty="0"/>
              <a:t> </a:t>
            </a:r>
            <a:r>
              <a:rPr lang="en-US" dirty="0" err="1"/>
              <a:t>minuuttia</a:t>
            </a:r>
            <a:endParaRPr lang="en-US" dirty="0"/>
          </a:p>
          <a:p>
            <a:pPr marL="296408" indent="-296408">
              <a:buFontTx/>
              <a:buChar char="-"/>
            </a:pPr>
            <a:r>
              <a:rPr lang="en-US" dirty="0" err="1"/>
              <a:t>Valmistautukaa</a:t>
            </a:r>
            <a:r>
              <a:rPr lang="en-US" dirty="0"/>
              <a:t> </a:t>
            </a:r>
            <a:r>
              <a:rPr lang="en-US" dirty="0" err="1"/>
              <a:t>jakamaan</a:t>
            </a:r>
            <a:r>
              <a:rPr lang="en-US" dirty="0"/>
              <a:t> </a:t>
            </a:r>
            <a:r>
              <a:rPr lang="en-US" dirty="0" err="1"/>
              <a:t>tärkeimmät</a:t>
            </a:r>
            <a:r>
              <a:rPr lang="en-US" dirty="0"/>
              <a:t> </a:t>
            </a:r>
            <a:r>
              <a:rPr lang="en-US" dirty="0" err="1"/>
              <a:t>huomiot</a:t>
            </a:r>
            <a:r>
              <a:rPr lang="en-US" dirty="0"/>
              <a:t> </a:t>
            </a:r>
            <a:r>
              <a:rPr lang="en-US" dirty="0" err="1"/>
              <a:t>muille</a:t>
            </a:r>
            <a:r>
              <a:rPr lang="en-US" dirty="0"/>
              <a:t>. </a:t>
            </a:r>
            <a:r>
              <a:rPr lang="en-US" dirty="0" err="1"/>
              <a:t>Nostakaa</a:t>
            </a:r>
            <a:r>
              <a:rPr lang="en-US" dirty="0"/>
              <a:t> </a:t>
            </a:r>
            <a:r>
              <a:rPr lang="en-US" dirty="0" err="1"/>
              <a:t>erityisesti</a:t>
            </a:r>
            <a:r>
              <a:rPr lang="en-US" dirty="0"/>
              <a:t> </a:t>
            </a:r>
            <a:r>
              <a:rPr lang="en-US" dirty="0" err="1"/>
              <a:t>meidän</a:t>
            </a:r>
            <a:r>
              <a:rPr lang="en-US" dirty="0"/>
              <a:t> </a:t>
            </a:r>
            <a:r>
              <a:rPr lang="en-US" dirty="0" err="1"/>
              <a:t>työhön</a:t>
            </a:r>
            <a:r>
              <a:rPr lang="en-US" dirty="0"/>
              <a:t> / </a:t>
            </a:r>
            <a:r>
              <a:rPr lang="en-US" dirty="0" err="1"/>
              <a:t>työpajan</a:t>
            </a:r>
            <a:r>
              <a:rPr lang="en-US" dirty="0"/>
              <a:t> </a:t>
            </a:r>
            <a:r>
              <a:rPr lang="en-US" dirty="0" err="1"/>
              <a:t>aiheeseen</a:t>
            </a:r>
            <a:r>
              <a:rPr lang="en-US" dirty="0"/>
              <a:t> </a:t>
            </a:r>
            <a:r>
              <a:rPr lang="en-US" dirty="0" err="1"/>
              <a:t>liittyviä</a:t>
            </a:r>
            <a:r>
              <a:rPr lang="en-US" dirty="0"/>
              <a:t> </a:t>
            </a:r>
            <a:r>
              <a:rPr lang="en-US" dirty="0" err="1"/>
              <a:t>ajatuksia</a:t>
            </a:r>
            <a:r>
              <a:rPr lang="en-US" dirty="0"/>
              <a:t>!</a:t>
            </a:r>
          </a:p>
          <a:p>
            <a:pPr marL="296408" indent="-296408">
              <a:buFontTx/>
              <a:buChar char="-"/>
            </a:pPr>
            <a:endParaRPr lang="en-US" dirty="0"/>
          </a:p>
          <a:p>
            <a:r>
              <a:rPr lang="en-US" u="sng" dirty="0" err="1"/>
              <a:t>Kun</a:t>
            </a:r>
            <a:r>
              <a:rPr lang="en-US" u="sng" dirty="0"/>
              <a:t> </a:t>
            </a:r>
            <a:r>
              <a:rPr lang="en-US" u="sng" dirty="0" err="1"/>
              <a:t>parit</a:t>
            </a:r>
            <a:r>
              <a:rPr lang="en-US" u="sng" dirty="0"/>
              <a:t> </a:t>
            </a:r>
            <a:r>
              <a:rPr lang="en-US" u="sng" dirty="0" err="1"/>
              <a:t>ovat</a:t>
            </a:r>
            <a:r>
              <a:rPr lang="en-US" u="sng" dirty="0"/>
              <a:t> </a:t>
            </a:r>
            <a:r>
              <a:rPr lang="en-US" u="sng" dirty="0" err="1"/>
              <a:t>saaneet</a:t>
            </a:r>
            <a:r>
              <a:rPr lang="en-US" u="sng" dirty="0"/>
              <a:t> </a:t>
            </a:r>
            <a:r>
              <a:rPr lang="en-US" u="sng" dirty="0" err="1"/>
              <a:t>keskustella</a:t>
            </a:r>
            <a:r>
              <a:rPr lang="en-US" u="sng" dirty="0"/>
              <a:t> </a:t>
            </a:r>
            <a:r>
              <a:rPr lang="en-US" u="sng" dirty="0" err="1"/>
              <a:t>kymmenen</a:t>
            </a:r>
            <a:r>
              <a:rPr lang="en-US" u="sng" dirty="0"/>
              <a:t> </a:t>
            </a:r>
            <a:r>
              <a:rPr lang="en-US" u="sng" dirty="0" err="1"/>
              <a:t>minuutin</a:t>
            </a:r>
            <a:r>
              <a:rPr lang="en-US" u="sng" dirty="0"/>
              <a:t> </a:t>
            </a:r>
            <a:r>
              <a:rPr lang="en-US" u="sng" dirty="0" err="1"/>
              <a:t>ajan</a:t>
            </a:r>
            <a:r>
              <a:rPr lang="en-US" u="sng" dirty="0"/>
              <a:t>:</a:t>
            </a:r>
          </a:p>
          <a:p>
            <a:r>
              <a:rPr lang="en-US" dirty="0"/>
              <a:t>- </a:t>
            </a:r>
            <a:r>
              <a:rPr lang="en-US" dirty="0" err="1"/>
              <a:t>Sitten</a:t>
            </a:r>
            <a:r>
              <a:rPr lang="en-US" dirty="0"/>
              <a:t> </a:t>
            </a:r>
            <a:r>
              <a:rPr lang="en-US" dirty="0" err="1"/>
              <a:t>jaetaan</a:t>
            </a:r>
            <a:r>
              <a:rPr lang="en-US" dirty="0"/>
              <a:t> </a:t>
            </a:r>
            <a:r>
              <a:rPr lang="en-US" dirty="0" err="1"/>
              <a:t>keskustelusta</a:t>
            </a:r>
            <a:r>
              <a:rPr lang="en-US" dirty="0"/>
              <a:t> </a:t>
            </a:r>
            <a:r>
              <a:rPr lang="en-US" dirty="0" err="1"/>
              <a:t>tärkeimmät</a:t>
            </a:r>
            <a:r>
              <a:rPr lang="en-US" dirty="0"/>
              <a:t> </a:t>
            </a:r>
            <a:r>
              <a:rPr lang="en-US" dirty="0" err="1"/>
              <a:t>huomiot</a:t>
            </a:r>
            <a:r>
              <a:rPr lang="en-US" dirty="0"/>
              <a:t>. </a:t>
            </a:r>
            <a:r>
              <a:rPr lang="en-US" dirty="0" err="1"/>
              <a:t>Mennään</a:t>
            </a:r>
            <a:r>
              <a:rPr lang="en-US" dirty="0"/>
              <a:t> </a:t>
            </a:r>
            <a:r>
              <a:rPr lang="en-US" dirty="0" err="1"/>
              <a:t>ryhmä</a:t>
            </a:r>
            <a:r>
              <a:rPr lang="en-US" dirty="0"/>
              <a:t> </a:t>
            </a:r>
            <a:r>
              <a:rPr lang="en-US" dirty="0" err="1"/>
              <a:t>kerrallaan</a:t>
            </a:r>
            <a:r>
              <a:rPr lang="en-US" dirty="0"/>
              <a:t>.</a:t>
            </a:r>
          </a:p>
          <a:p>
            <a:pPr marL="296408" indent="-296408">
              <a:buFontTx/>
              <a:buChar char="-"/>
            </a:pPr>
            <a:endParaRPr lang="LID4096" dirty="0"/>
          </a:p>
        </p:txBody>
      </p:sp>
      <p:sp>
        <p:nvSpPr>
          <p:cNvPr id="4" name="Dian numeron paikkamerkki 3"/>
          <p:cNvSpPr>
            <a:spLocks noGrp="1"/>
          </p:cNvSpPr>
          <p:nvPr>
            <p:ph type="sldNum" sz="quarter" idx="5"/>
          </p:nvPr>
        </p:nvSpPr>
        <p:spPr/>
        <p:txBody>
          <a:bodyPr/>
          <a:lstStyle/>
          <a:p>
            <a:fld id="{B2736A07-9C51-40D5-9EDD-0D75448F2C9D}" type="slidenum">
              <a:rPr lang="fi-FI" smtClean="0"/>
              <a:pPr/>
              <a:t>17</a:t>
            </a:fld>
            <a:endParaRPr lang="fi-FI"/>
          </a:p>
        </p:txBody>
      </p:sp>
    </p:spTree>
    <p:extLst>
      <p:ext uri="{BB962C8B-B14F-4D97-AF65-F5344CB8AC3E}">
        <p14:creationId xmlns:p14="http://schemas.microsoft.com/office/powerpoint/2010/main" val="1832974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96408" indent="-296408">
              <a:buFontTx/>
              <a:buChar char="-"/>
            </a:pPr>
            <a:r>
              <a:rPr lang="en-US" err="1"/>
              <a:t>Nyt</a:t>
            </a:r>
            <a:r>
              <a:rPr lang="en-US"/>
              <a:t> </a:t>
            </a:r>
            <a:r>
              <a:rPr lang="en-US" err="1"/>
              <a:t>aletaan</a:t>
            </a:r>
            <a:r>
              <a:rPr lang="en-US"/>
              <a:t> olla </a:t>
            </a:r>
            <a:r>
              <a:rPr lang="en-US" err="1"/>
              <a:t>työpajan</a:t>
            </a:r>
            <a:r>
              <a:rPr lang="en-US"/>
              <a:t> </a:t>
            </a:r>
            <a:r>
              <a:rPr lang="en-US" err="1"/>
              <a:t>loppumetreillä</a:t>
            </a:r>
            <a:r>
              <a:rPr lang="en-US"/>
              <a:t>.</a:t>
            </a:r>
          </a:p>
          <a:p>
            <a:pPr marL="296408" indent="-296408">
              <a:buFontTx/>
              <a:buChar char="-"/>
            </a:pPr>
            <a:r>
              <a:rPr lang="en-US"/>
              <a:t>Iso </a:t>
            </a:r>
            <a:r>
              <a:rPr lang="en-US" err="1"/>
              <a:t>kiitos</a:t>
            </a:r>
            <a:r>
              <a:rPr lang="en-US"/>
              <a:t> </a:t>
            </a:r>
            <a:r>
              <a:rPr lang="en-US" err="1"/>
              <a:t>kaikille</a:t>
            </a:r>
            <a:r>
              <a:rPr lang="en-US"/>
              <a:t> </a:t>
            </a:r>
            <a:r>
              <a:rPr lang="en-US" err="1"/>
              <a:t>osallistumisesta</a:t>
            </a:r>
            <a:r>
              <a:rPr lang="en-US"/>
              <a:t> </a:t>
            </a:r>
            <a:r>
              <a:rPr lang="en-US" err="1"/>
              <a:t>tämän</a:t>
            </a:r>
            <a:r>
              <a:rPr lang="en-US"/>
              <a:t> </a:t>
            </a:r>
            <a:r>
              <a:rPr lang="en-US" err="1"/>
              <a:t>päivän</a:t>
            </a:r>
            <a:r>
              <a:rPr lang="en-US"/>
              <a:t> </a:t>
            </a:r>
            <a:r>
              <a:rPr lang="en-US" err="1"/>
              <a:t>työpajaan</a:t>
            </a:r>
            <a:r>
              <a:rPr lang="en-US"/>
              <a:t>!</a:t>
            </a:r>
          </a:p>
          <a:p>
            <a:pPr marL="296408" indent="-296408">
              <a:buFontTx/>
              <a:buChar char="-"/>
            </a:pPr>
            <a:r>
              <a:rPr lang="en-US"/>
              <a:t>Oli </a:t>
            </a:r>
            <a:r>
              <a:rPr lang="en-US" err="1"/>
              <a:t>tärkeää</a:t>
            </a:r>
            <a:r>
              <a:rPr lang="en-US"/>
              <a:t>, </a:t>
            </a:r>
            <a:r>
              <a:rPr lang="en-US" err="1"/>
              <a:t>että</a:t>
            </a:r>
            <a:r>
              <a:rPr lang="en-US"/>
              <a:t> </a:t>
            </a:r>
            <a:r>
              <a:rPr lang="en-US" err="1"/>
              <a:t>olimme</a:t>
            </a:r>
            <a:r>
              <a:rPr lang="en-US"/>
              <a:t> </a:t>
            </a:r>
            <a:r>
              <a:rPr lang="en-US" err="1"/>
              <a:t>yhdessä</a:t>
            </a:r>
            <a:r>
              <a:rPr lang="en-US"/>
              <a:t> </a:t>
            </a:r>
            <a:r>
              <a:rPr lang="en-US" err="1"/>
              <a:t>tämän</a:t>
            </a:r>
            <a:r>
              <a:rPr lang="en-US"/>
              <a:t> </a:t>
            </a:r>
            <a:r>
              <a:rPr lang="en-US" err="1"/>
              <a:t>aiheen</a:t>
            </a:r>
            <a:r>
              <a:rPr lang="en-US"/>
              <a:t> </a:t>
            </a:r>
            <a:r>
              <a:rPr lang="en-US" err="1"/>
              <a:t>äärellä</a:t>
            </a:r>
            <a:r>
              <a:rPr lang="en-US"/>
              <a:t>, ja </a:t>
            </a:r>
            <a:r>
              <a:rPr lang="en-US" err="1"/>
              <a:t>tuotimme</a:t>
            </a:r>
            <a:r>
              <a:rPr lang="en-US"/>
              <a:t> </a:t>
            </a:r>
            <a:r>
              <a:rPr lang="en-US" err="1"/>
              <a:t>yhteiseen</a:t>
            </a:r>
            <a:r>
              <a:rPr lang="en-US"/>
              <a:t> </a:t>
            </a:r>
            <a:r>
              <a:rPr lang="en-US" err="1"/>
              <a:t>keskusteluun</a:t>
            </a:r>
            <a:r>
              <a:rPr lang="en-US"/>
              <a:t> </a:t>
            </a:r>
            <a:r>
              <a:rPr lang="en-US" err="1"/>
              <a:t>tulevaisuusnäkemyksiä</a:t>
            </a:r>
            <a:r>
              <a:rPr lang="en-US"/>
              <a:t>.</a:t>
            </a:r>
          </a:p>
          <a:p>
            <a:pPr marL="296408" indent="-296408">
              <a:buFontTx/>
              <a:buChar char="-"/>
            </a:pPr>
            <a:r>
              <a:rPr lang="en-US"/>
              <a:t>Jos </a:t>
            </a:r>
            <a:r>
              <a:rPr lang="en-US" err="1"/>
              <a:t>innostuitte</a:t>
            </a:r>
            <a:r>
              <a:rPr lang="en-US"/>
              <a:t> </a:t>
            </a:r>
            <a:r>
              <a:rPr lang="en-US" err="1"/>
              <a:t>tulevaisuusajattelusta</a:t>
            </a:r>
            <a:r>
              <a:rPr lang="en-US"/>
              <a:t>, </a:t>
            </a:r>
            <a:r>
              <a:rPr lang="en-US" err="1"/>
              <a:t>niin</a:t>
            </a:r>
            <a:r>
              <a:rPr lang="en-US"/>
              <a:t> Sitran </a:t>
            </a:r>
            <a:r>
              <a:rPr lang="en-US" err="1"/>
              <a:t>verkkosivuilta</a:t>
            </a:r>
            <a:r>
              <a:rPr lang="en-US"/>
              <a:t> </a:t>
            </a:r>
            <a:r>
              <a:rPr lang="en-US" err="1"/>
              <a:t>löytyy</a:t>
            </a:r>
            <a:r>
              <a:rPr lang="en-US"/>
              <a:t> </a:t>
            </a:r>
            <a:r>
              <a:rPr lang="en-US" err="1"/>
              <a:t>monenlaisia</a:t>
            </a:r>
            <a:r>
              <a:rPr lang="en-US"/>
              <a:t> </a:t>
            </a:r>
            <a:r>
              <a:rPr lang="en-US" err="1"/>
              <a:t>materiaaleja</a:t>
            </a:r>
            <a:r>
              <a:rPr lang="en-US"/>
              <a:t> </a:t>
            </a:r>
            <a:r>
              <a:rPr lang="en-US" err="1"/>
              <a:t>yksittäisistä</a:t>
            </a:r>
            <a:r>
              <a:rPr lang="en-US"/>
              <a:t> </a:t>
            </a:r>
            <a:r>
              <a:rPr lang="en-US" err="1"/>
              <a:t>tulevaisuustyökaluista</a:t>
            </a:r>
            <a:r>
              <a:rPr lang="en-US"/>
              <a:t> </a:t>
            </a:r>
            <a:r>
              <a:rPr lang="en-US" err="1"/>
              <a:t>kolmen</a:t>
            </a:r>
            <a:r>
              <a:rPr lang="en-US"/>
              <a:t> </a:t>
            </a:r>
            <a:r>
              <a:rPr lang="en-US" err="1"/>
              <a:t>tunnin</a:t>
            </a:r>
            <a:r>
              <a:rPr lang="en-US"/>
              <a:t> </a:t>
            </a:r>
            <a:r>
              <a:rPr lang="en-US" err="1"/>
              <a:t>Tulevaisuustaajuus-työpajan</a:t>
            </a:r>
            <a:r>
              <a:rPr lang="en-US"/>
              <a:t> </a:t>
            </a:r>
            <a:r>
              <a:rPr lang="en-US" err="1"/>
              <a:t>oppaaseen</a:t>
            </a:r>
            <a:r>
              <a:rPr lang="en-US"/>
              <a:t>. </a:t>
            </a:r>
            <a:r>
              <a:rPr lang="en-US" err="1"/>
              <a:t>Kannattaa</a:t>
            </a:r>
            <a:r>
              <a:rPr lang="en-US"/>
              <a:t> </a:t>
            </a:r>
            <a:r>
              <a:rPr lang="en-US" err="1"/>
              <a:t>lähteä</a:t>
            </a:r>
            <a:r>
              <a:rPr lang="en-US"/>
              <a:t> </a:t>
            </a:r>
            <a:r>
              <a:rPr lang="en-US" err="1"/>
              <a:t>kokeilemaan</a:t>
            </a:r>
            <a:r>
              <a:rPr lang="en-US"/>
              <a:t> </a:t>
            </a:r>
            <a:r>
              <a:rPr lang="en-US" err="1"/>
              <a:t>rohkeasti</a:t>
            </a:r>
            <a:r>
              <a:rPr lang="en-US"/>
              <a:t>!</a:t>
            </a:r>
            <a:endParaRPr lang="LID4096"/>
          </a:p>
        </p:txBody>
      </p:sp>
      <p:sp>
        <p:nvSpPr>
          <p:cNvPr id="4" name="Dian numeron paikkamerkki 3"/>
          <p:cNvSpPr>
            <a:spLocks noGrp="1"/>
          </p:cNvSpPr>
          <p:nvPr>
            <p:ph type="sldNum" sz="quarter" idx="5"/>
          </p:nvPr>
        </p:nvSpPr>
        <p:spPr/>
        <p:txBody>
          <a:bodyPr/>
          <a:lstStyle/>
          <a:p>
            <a:fld id="{B2736A07-9C51-40D5-9EDD-0D75448F2C9D}" type="slidenum">
              <a:rPr lang="fi-FI" smtClean="0"/>
              <a:pPr/>
              <a:t>18</a:t>
            </a:fld>
            <a:endParaRPr lang="fi-FI"/>
          </a:p>
        </p:txBody>
      </p:sp>
    </p:spTree>
    <p:extLst>
      <p:ext uri="{BB962C8B-B14F-4D97-AF65-F5344CB8AC3E}">
        <p14:creationId xmlns:p14="http://schemas.microsoft.com/office/powerpoint/2010/main" val="346390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85000" lnSpcReduction="10000"/>
          </a:bodyPr>
          <a:lstStyle/>
          <a:p>
            <a:pPr marL="355690" indent="-355690">
              <a:lnSpc>
                <a:spcPct val="107000"/>
              </a:lnSpc>
              <a:buFont typeface="Calibri" panose="020F050202020403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Tervetuloa tähän </a:t>
            </a:r>
            <a:r>
              <a:rPr lang="fi-FI" sz="1900" dirty="0" err="1">
                <a:latin typeface="Calibri" panose="020F0502020204030204" pitchFamily="34" charset="0"/>
                <a:ea typeface="Calibri" panose="020F0502020204030204" pitchFamily="34" charset="0"/>
                <a:cs typeface="Times New Roman" panose="02020603050405020304" pitchFamily="18" charset="0"/>
              </a:rPr>
              <a:t>Finnsight</a:t>
            </a:r>
            <a:r>
              <a:rPr lang="fi-FI" sz="1900" dirty="0">
                <a:latin typeface="Calibri" panose="020F0502020204030204" pitchFamily="34" charset="0"/>
                <a:ea typeface="Calibri" panose="020F0502020204030204" pitchFamily="34" charset="0"/>
                <a:cs typeface="Times New Roman" panose="02020603050405020304" pitchFamily="18" charset="0"/>
              </a:rPr>
              <a:t>-studioon! Mahtavaa, että olette täällä tänään.</a:t>
            </a:r>
          </a:p>
          <a:p>
            <a:pPr marL="355690" indent="-355690">
              <a:lnSpc>
                <a:spcPct val="107000"/>
              </a:lnSpc>
              <a:buFont typeface="Calibri" panose="020F050202020403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Tänään on vuoden tärkein ennakointitapahtuma </a:t>
            </a:r>
            <a:r>
              <a:rPr lang="fi-FI" sz="1900" dirty="0" err="1">
                <a:latin typeface="Calibri" panose="020F0502020204030204" pitchFamily="34" charset="0"/>
                <a:ea typeface="Calibri" panose="020F0502020204030204" pitchFamily="34" charset="0"/>
                <a:cs typeface="Times New Roman" panose="02020603050405020304" pitchFamily="18" charset="0"/>
              </a:rPr>
              <a:t>Finnsight</a:t>
            </a:r>
            <a:r>
              <a:rPr lang="fi-FI" sz="1900" dirty="0">
                <a:latin typeface="Calibri" panose="020F0502020204030204" pitchFamily="34" charset="0"/>
                <a:ea typeface="Calibri" panose="020F0502020204030204" pitchFamily="34" charset="0"/>
                <a:cs typeface="Times New Roman" panose="02020603050405020304" pitchFamily="18" charset="0"/>
              </a:rPr>
              <a:t>. </a:t>
            </a:r>
            <a:r>
              <a:rPr lang="fi-FI" sz="1900" dirty="0" err="1">
                <a:latin typeface="Calibri" panose="020F0502020204030204" pitchFamily="34" charset="0"/>
                <a:ea typeface="Calibri" panose="020F0502020204030204" pitchFamily="34" charset="0"/>
                <a:cs typeface="Times New Roman" panose="02020603050405020304" pitchFamily="18" charset="0"/>
              </a:rPr>
              <a:t>Finnsight</a:t>
            </a:r>
            <a:r>
              <a:rPr lang="fi-FI" sz="1900" dirty="0">
                <a:latin typeface="Calibri" panose="020F0502020204030204" pitchFamily="34" charset="0"/>
                <a:ea typeface="Calibri" panose="020F0502020204030204" pitchFamily="34" charset="0"/>
                <a:cs typeface="Times New Roman" panose="02020603050405020304" pitchFamily="18" charset="0"/>
              </a:rPr>
              <a:t> kokoaa Suomessa tehtävää ennakointia julkiseen keskusteluun ja tänään mekin pääsemme tuottamaan arvokasta tulevaisuusnäkemystä</a:t>
            </a:r>
          </a:p>
          <a:p>
            <a:pPr marL="355690" indent="-355690">
              <a:lnSpc>
                <a:spcPct val="107000"/>
              </a:lnSpc>
              <a:buFont typeface="Calibri" panose="020F050202020403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Tapahtuman teemana on tänä vuonna tulevaisuusvalta. Tulevaisuusvallalla tarkoitetaan valtaa määritellä tulevaisuusnäkymiä. Kuka pääsee keskustelemaan tulevaisuuksista, kenen näkemykset otetaan huomioon ja ketä tulevaisuuskuvissa on edustettuina? Me olemme tänään yhdessä käyttämässä tulevaisuusvaltaa, sillä olemme keskustelemme tulevaisuudesta sekä monipuolistamme tulevaisuudesta esitettävien näkemysten kirjoa.  </a:t>
            </a:r>
          </a:p>
          <a:p>
            <a:pPr marL="355690" indent="-355690">
              <a:lnSpc>
                <a:spcPct val="107000"/>
              </a:lnSpc>
              <a:buFont typeface="Calibri" panose="020F050202020403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Keskitytään tänään työpajatyöskentelyssä ja keskusteluissa </a:t>
            </a:r>
            <a:r>
              <a:rPr lang="fi-FI" sz="1900" b="1" dirty="0">
                <a:latin typeface="Calibri" panose="020F0502020204030204" pitchFamily="34" charset="0"/>
                <a:ea typeface="Calibri" panose="020F0502020204030204" pitchFamily="34" charset="0"/>
                <a:cs typeface="Times New Roman" panose="02020603050405020304" pitchFamily="18" charset="0"/>
              </a:rPr>
              <a:t>niihin tulevaisuusnäkemyksiin, joista Suomessa pitäisi keskustella enemmän.</a:t>
            </a:r>
          </a:p>
          <a:p>
            <a:endParaRPr lang="LID4096" dirty="0"/>
          </a:p>
        </p:txBody>
      </p:sp>
      <p:sp>
        <p:nvSpPr>
          <p:cNvPr id="4" name="Dian numeron paikkamerkki 3"/>
          <p:cNvSpPr>
            <a:spLocks noGrp="1"/>
          </p:cNvSpPr>
          <p:nvPr>
            <p:ph type="sldNum" sz="quarter" idx="5"/>
          </p:nvPr>
        </p:nvSpPr>
        <p:spPr/>
        <p:txBody>
          <a:bodyPr/>
          <a:lstStyle/>
          <a:p>
            <a:fld id="{B2736A07-9C51-40D5-9EDD-0D75448F2C9D}" type="slidenum">
              <a:rPr lang="fi-FI" smtClean="0"/>
              <a:pPr/>
              <a:t>3</a:t>
            </a:fld>
            <a:endParaRPr lang="fi-FI"/>
          </a:p>
        </p:txBody>
      </p:sp>
    </p:spTree>
    <p:extLst>
      <p:ext uri="{BB962C8B-B14F-4D97-AF65-F5344CB8AC3E}">
        <p14:creationId xmlns:p14="http://schemas.microsoft.com/office/powerpoint/2010/main" val="3491647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1077856">
              <a:defRPr/>
            </a:pPr>
            <a:r>
              <a:rPr lang="fi-FI" sz="1500" i="1">
                <a:latin typeface="Calibri" panose="020F0502020204030204" pitchFamily="34" charset="0"/>
                <a:ea typeface="Calibri" panose="020F0502020204030204" pitchFamily="34" charset="0"/>
                <a:cs typeface="Times New Roman" panose="02020603050405020304" pitchFamily="18" charset="0"/>
              </a:rPr>
              <a:t>Tähän kohtaan lyhyt johdatus valitsemaanne studion teemaan, miten teema on valittu ja miksi se on tärkeä</a:t>
            </a:r>
          </a:p>
          <a:p>
            <a:endParaRPr lang="LID4096"/>
          </a:p>
        </p:txBody>
      </p:sp>
      <p:sp>
        <p:nvSpPr>
          <p:cNvPr id="4" name="Dian numeron paikkamerkki 3"/>
          <p:cNvSpPr>
            <a:spLocks noGrp="1"/>
          </p:cNvSpPr>
          <p:nvPr>
            <p:ph type="sldNum" sz="quarter" idx="5"/>
          </p:nvPr>
        </p:nvSpPr>
        <p:spPr/>
        <p:txBody>
          <a:bodyPr/>
          <a:lstStyle/>
          <a:p>
            <a:fld id="{B2736A07-9C51-40D5-9EDD-0D75448F2C9D}" type="slidenum">
              <a:rPr lang="fi-FI" smtClean="0"/>
              <a:pPr/>
              <a:t>4</a:t>
            </a:fld>
            <a:endParaRPr lang="fi-FI"/>
          </a:p>
        </p:txBody>
      </p:sp>
    </p:spTree>
    <p:extLst>
      <p:ext uri="{BB962C8B-B14F-4D97-AF65-F5344CB8AC3E}">
        <p14:creationId xmlns:p14="http://schemas.microsoft.com/office/powerpoint/2010/main" val="281921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4:notes"/>
          <p:cNvSpPr txBox="1">
            <a:spLocks noGrp="1"/>
          </p:cNvSpPr>
          <p:nvPr>
            <p:ph type="body" idx="1"/>
          </p:nvPr>
        </p:nvSpPr>
        <p:spPr>
          <a:xfrm>
            <a:off x="732183" y="4561226"/>
            <a:ext cx="5850835" cy="4320213"/>
          </a:xfrm>
          <a:prstGeom prst="rect">
            <a:avLst/>
          </a:prstGeom>
          <a:noFill/>
          <a:ln>
            <a:noFill/>
          </a:ln>
        </p:spPr>
        <p:txBody>
          <a:bodyPr spcFirstLastPara="1" wrap="square" lIns="94835" tIns="47405" rIns="94835" bIns="47405" anchor="t" anchorCtr="0">
            <a:normAutofit fontScale="92500" lnSpcReduction="20000"/>
          </a:bodyPr>
          <a:lstStyle/>
          <a:p>
            <a:pPr>
              <a:lnSpc>
                <a:spcPct val="107000"/>
              </a:lnSpc>
            </a:pPr>
            <a:r>
              <a:rPr lang="fi-FI" sz="1900" i="1">
                <a:latin typeface="Calibri" panose="020F0502020204030204" pitchFamily="34" charset="0"/>
                <a:ea typeface="Calibri" panose="020F0502020204030204" pitchFamily="34" charset="0"/>
                <a:cs typeface="Times New Roman" panose="02020603050405020304" pitchFamily="18" charset="0"/>
              </a:rPr>
              <a:t>Muokkaa ohjelmaa ja alla olevia puhenuotteja tarpeen mukaan</a:t>
            </a:r>
          </a:p>
          <a:p>
            <a:pPr>
              <a:lnSpc>
                <a:spcPct val="107000"/>
              </a:lnSpc>
            </a:pPr>
            <a:endParaRPr lang="fi-FI" sz="1900">
              <a:latin typeface="Calibri" panose="020F0502020204030204" pitchFamily="34" charset="0"/>
              <a:ea typeface="Calibri" panose="020F0502020204030204" pitchFamily="34" charset="0"/>
              <a:cs typeface="Times New Roman" panose="02020603050405020304" pitchFamily="18" charset="0"/>
            </a:endParaRPr>
          </a:p>
          <a:p>
            <a:pPr marL="355690" indent="-355690">
              <a:lnSpc>
                <a:spcPct val="107000"/>
              </a:lnSpc>
              <a:buFont typeface="Calibri" panose="020F0502020204030204" pitchFamily="34" charset="0"/>
              <a:buChar char="-"/>
            </a:pPr>
            <a:r>
              <a:rPr lang="fi-FI" sz="1900">
                <a:latin typeface="Calibri" panose="020F0502020204030204" pitchFamily="34" charset="0"/>
                <a:ea typeface="Calibri" panose="020F0502020204030204" pitchFamily="34" charset="0"/>
                <a:cs typeface="Times New Roman" panose="02020603050405020304" pitchFamily="18" charset="0"/>
              </a:rPr>
              <a:t>Tänään meillä on ohjelmassa ensin terveisiä muista </a:t>
            </a:r>
            <a:r>
              <a:rPr lang="fi-FI" sz="1900" err="1">
                <a:latin typeface="Calibri" panose="020F0502020204030204" pitchFamily="34" charset="0"/>
                <a:ea typeface="Calibri" panose="020F0502020204030204" pitchFamily="34" charset="0"/>
                <a:cs typeface="Times New Roman" panose="02020603050405020304" pitchFamily="18" charset="0"/>
              </a:rPr>
              <a:t>Finnsight</a:t>
            </a:r>
            <a:r>
              <a:rPr lang="fi-FI" sz="1900">
                <a:latin typeface="Calibri" panose="020F0502020204030204" pitchFamily="34" charset="0"/>
                <a:ea typeface="Calibri" panose="020F0502020204030204" pitchFamily="34" charset="0"/>
                <a:cs typeface="Times New Roman" panose="02020603050405020304" pitchFamily="18" charset="0"/>
              </a:rPr>
              <a:t>-studioista ja johdatus tulevaisuusvaltaan. Sen jälkeen pääsemme yhdessä tuottamaan näkemystä siitä, miltä aiheen X:n tulevaisuus näyttää. </a:t>
            </a:r>
          </a:p>
          <a:p>
            <a:pPr marL="355690" indent="-355690">
              <a:lnSpc>
                <a:spcPct val="107000"/>
              </a:lnSpc>
              <a:buFont typeface="Calibri" panose="020F0502020204030204" pitchFamily="34" charset="0"/>
              <a:buChar char="-"/>
            </a:pPr>
            <a:r>
              <a:rPr lang="fi-FI" sz="1900">
                <a:latin typeface="Calibri" panose="020F0502020204030204" pitchFamily="34" charset="0"/>
                <a:ea typeface="Calibri" panose="020F0502020204030204" pitchFamily="34" charset="0"/>
                <a:cs typeface="Times New Roman" panose="02020603050405020304" pitchFamily="18" charset="0"/>
              </a:rPr>
              <a:t>Työpajatyöskentelyn jälkeen on lounastauko, jonka aikana minä syötän työpajassa työstämämme tulevaisuusnäkemykset kaikkien </a:t>
            </a:r>
            <a:r>
              <a:rPr lang="fi-FI" sz="1900" err="1">
                <a:latin typeface="Calibri" panose="020F0502020204030204" pitchFamily="34" charset="0"/>
                <a:ea typeface="Calibri" panose="020F0502020204030204" pitchFamily="34" charset="0"/>
                <a:cs typeface="Times New Roman" panose="02020603050405020304" pitchFamily="18" charset="0"/>
              </a:rPr>
              <a:t>Finnsight</a:t>
            </a:r>
            <a:r>
              <a:rPr lang="fi-FI" sz="1900">
                <a:latin typeface="Calibri" panose="020F0502020204030204" pitchFamily="34" charset="0"/>
                <a:ea typeface="Calibri" panose="020F0502020204030204" pitchFamily="34" charset="0"/>
                <a:cs typeface="Times New Roman" panose="02020603050405020304" pitchFamily="18" charset="0"/>
              </a:rPr>
              <a:t>-osallistujien nähtäville verkkoalustalle.</a:t>
            </a:r>
          </a:p>
          <a:p>
            <a:pPr marL="355690" indent="-355690">
              <a:lnSpc>
                <a:spcPct val="107000"/>
              </a:lnSpc>
              <a:buFont typeface="Calibri" panose="020F0502020204030204" pitchFamily="34" charset="0"/>
              <a:buChar char="-"/>
            </a:pPr>
            <a:r>
              <a:rPr lang="fi-FI" sz="1900">
                <a:latin typeface="Calibri" panose="020F0502020204030204" pitchFamily="34" charset="0"/>
                <a:ea typeface="Calibri" panose="020F0502020204030204" pitchFamily="34" charset="0"/>
                <a:cs typeface="Times New Roman" panose="02020603050405020304" pitchFamily="18" charset="0"/>
              </a:rPr>
              <a:t>Lounaan jälkeen käynnistyy </a:t>
            </a:r>
            <a:r>
              <a:rPr lang="fi-FI" sz="1900" err="1">
                <a:latin typeface="Calibri" panose="020F0502020204030204" pitchFamily="34" charset="0"/>
                <a:ea typeface="Calibri" panose="020F0502020204030204" pitchFamily="34" charset="0"/>
                <a:cs typeface="Times New Roman" panose="02020603050405020304" pitchFamily="18" charset="0"/>
              </a:rPr>
              <a:t>Finnsight</a:t>
            </a:r>
            <a:r>
              <a:rPr lang="fi-FI" sz="1900">
                <a:latin typeface="Calibri" panose="020F0502020204030204" pitchFamily="34" charset="0"/>
                <a:ea typeface="Calibri" panose="020F0502020204030204" pitchFamily="34" charset="0"/>
                <a:cs typeface="Times New Roman" panose="02020603050405020304" pitchFamily="18" charset="0"/>
              </a:rPr>
              <a:t>-verkkolähetys, jota seuraamme klo 15.30 saakka.</a:t>
            </a:r>
          </a:p>
          <a:p>
            <a:pPr marL="355690" indent="-355690">
              <a:lnSpc>
                <a:spcPct val="107000"/>
              </a:lnSpc>
              <a:buFont typeface="Calibri" panose="020F0502020204030204" pitchFamily="34" charset="0"/>
              <a:buChar char="-"/>
            </a:pPr>
            <a:r>
              <a:rPr lang="fi-FI" sz="1900">
                <a:latin typeface="Calibri" panose="020F0502020204030204" pitchFamily="34" charset="0"/>
                <a:ea typeface="Calibri" panose="020F0502020204030204" pitchFamily="34" charset="0"/>
                <a:cs typeface="Times New Roman" panose="02020603050405020304" pitchFamily="18" charset="0"/>
              </a:rPr>
              <a:t>Verkkolähetyksen jälkeen keskustelemme vielä sen annista erityisesti studiomme teeman näkökulmasta.</a:t>
            </a:r>
          </a:p>
          <a:p>
            <a:pPr marL="355690" indent="-355690">
              <a:lnSpc>
                <a:spcPct val="107000"/>
              </a:lnSpc>
              <a:spcAft>
                <a:spcPts val="830"/>
              </a:spcAft>
              <a:buFont typeface="Calibri" panose="020F0502020204030204" pitchFamily="34" charset="0"/>
              <a:buChar char="-"/>
            </a:pPr>
            <a:r>
              <a:rPr lang="fi-FI" sz="1900">
                <a:latin typeface="Calibri" panose="020F0502020204030204" pitchFamily="34" charset="0"/>
                <a:ea typeface="Calibri" panose="020F0502020204030204" pitchFamily="34" charset="0"/>
                <a:cs typeface="Times New Roman" panose="02020603050405020304" pitchFamily="18" charset="0"/>
              </a:rPr>
              <a:t>Lopetamme päivän klo xx.</a:t>
            </a:r>
          </a:p>
          <a:p>
            <a:endParaRPr lang="fi-FI"/>
          </a:p>
        </p:txBody>
      </p:sp>
      <p:sp>
        <p:nvSpPr>
          <p:cNvPr id="484" name="Google Shape;484;p4:notes"/>
          <p:cNvSpPr txBox="1">
            <a:spLocks noGrp="1"/>
          </p:cNvSpPr>
          <p:nvPr>
            <p:ph type="sldNum" idx="12"/>
          </p:nvPr>
        </p:nvSpPr>
        <p:spPr>
          <a:xfrm>
            <a:off x="4142962" y="9119173"/>
            <a:ext cx="3170583" cy="480388"/>
          </a:xfrm>
          <a:prstGeom prst="rect">
            <a:avLst/>
          </a:prstGeom>
          <a:noFill/>
          <a:ln>
            <a:noFill/>
          </a:ln>
        </p:spPr>
        <p:txBody>
          <a:bodyPr spcFirstLastPara="1" wrap="square" lIns="94835" tIns="47405" rIns="94835" bIns="47405" anchor="b" anchorCtr="0">
            <a:noAutofit/>
          </a:bodyPr>
          <a:lstStyle/>
          <a:p>
            <a:pPr>
              <a:spcBef>
                <a:spcPts val="0"/>
              </a:spcBef>
              <a:spcAft>
                <a:spcPts val="0"/>
              </a:spcAft>
            </a:pPr>
            <a:fld id="{00000000-1234-1234-1234-123412341234}" type="slidenum">
              <a:rPr lang="en-US"/>
              <a:pPr>
                <a:spcBef>
                  <a:spcPts val="0"/>
                </a:spcBef>
                <a:spcAft>
                  <a:spcPts val="0"/>
                </a:spcAft>
              </a:pPr>
              <a:t>5</a:t>
            </a:fld>
            <a:endParaRPr lang="en-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92500" lnSpcReduction="10000"/>
          </a:bodyPr>
          <a:lstStyle/>
          <a:p>
            <a:pPr marL="296408" indent="-296408">
              <a:lnSpc>
                <a:spcPct val="107000"/>
              </a:lnSpc>
              <a:spcAft>
                <a:spcPts val="830"/>
              </a:spcAft>
              <a:buFontTx/>
              <a:buChar char="-"/>
            </a:pPr>
            <a:r>
              <a:rPr lang="fi-FI" sz="1900" dirty="0">
                <a:latin typeface="Calibri" panose="020F0502020204030204" pitchFamily="34" charset="0"/>
                <a:ea typeface="Calibri" panose="020F0502020204030204" pitchFamily="34" charset="0"/>
                <a:cs typeface="Times New Roman" panose="02020603050405020304" pitchFamily="18" charset="0"/>
              </a:rPr>
              <a:t>Seuraavaksi siirrymme linjoille kuulemaan terveisiä </a:t>
            </a:r>
            <a:r>
              <a:rPr lang="fi-FI" sz="1900" dirty="0" err="1">
                <a:latin typeface="Calibri" panose="020F0502020204030204" pitchFamily="34" charset="0"/>
                <a:ea typeface="Calibri" panose="020F0502020204030204" pitchFamily="34" charset="0"/>
                <a:cs typeface="Times New Roman" panose="02020603050405020304" pitchFamily="18" charset="0"/>
              </a:rPr>
              <a:t>Finnsight</a:t>
            </a:r>
            <a:r>
              <a:rPr lang="fi-FI" sz="1900" dirty="0">
                <a:latin typeface="Calibri" panose="020F0502020204030204" pitchFamily="34" charset="0"/>
                <a:ea typeface="Calibri" panose="020F0502020204030204" pitchFamily="34" charset="0"/>
                <a:cs typeface="Times New Roman" panose="02020603050405020304" pitchFamily="18" charset="0"/>
              </a:rPr>
              <a:t>-studioista eri puolilta Suomea.</a:t>
            </a:r>
          </a:p>
          <a:p>
            <a:pPr>
              <a:lnSpc>
                <a:spcPct val="107000"/>
              </a:lnSpc>
              <a:spcAft>
                <a:spcPts val="830"/>
              </a:spcAft>
            </a:pPr>
            <a:endParaRPr lang="fi-FI" sz="19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fi-FI" sz="1900" i="1" dirty="0">
                <a:latin typeface="Calibri" panose="020F0502020204030204" pitchFamily="34" charset="0"/>
                <a:ea typeface="Calibri" panose="020F0502020204030204" pitchFamily="34" charset="0"/>
                <a:cs typeface="Times New Roman" panose="02020603050405020304" pitchFamily="18" charset="0"/>
              </a:rPr>
              <a:t>Huolehdithan, että teillä on yhteys toiminnassa ja auki tasan klo 10.15. </a:t>
            </a:r>
          </a:p>
          <a:p>
            <a:pPr>
              <a:lnSpc>
                <a:spcPct val="107000"/>
              </a:lnSpc>
              <a:spcAft>
                <a:spcPts val="830"/>
              </a:spcAft>
            </a:pPr>
            <a:endParaRPr lang="fi-FI" sz="19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fi-FI" sz="1900" i="1" dirty="0">
                <a:latin typeface="Calibri" panose="020F0502020204030204" pitchFamily="34" charset="0"/>
                <a:ea typeface="Calibri" panose="020F0502020204030204" pitchFamily="34" charset="0"/>
                <a:cs typeface="Times New Roman" panose="02020603050405020304" pitchFamily="18" charset="0"/>
              </a:rPr>
              <a:t>Jos yhteysongelmat mietityttävät tai työpajasi järjestetään verkossa, voitte jättää tämän osion pois, ja keskustella 15 min. ajan esimerkiksi studionne teemasta ja katsoa Mikko Dufvan alustuksen tallenteena. </a:t>
            </a:r>
          </a:p>
          <a:p>
            <a:pPr>
              <a:lnSpc>
                <a:spcPct val="107000"/>
              </a:lnSpc>
              <a:spcAft>
                <a:spcPts val="830"/>
              </a:spcAft>
            </a:pPr>
            <a:endParaRPr lang="fi-FI" sz="1900" i="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fi-FI" sz="1900" b="1" i="1" dirty="0">
                <a:latin typeface="Calibri" panose="020F0502020204030204" pitchFamily="34" charset="0"/>
                <a:ea typeface="Calibri" panose="020F0502020204030204" pitchFamily="34" charset="0"/>
                <a:cs typeface="Times New Roman" panose="02020603050405020304" pitchFamily="18" charset="0"/>
              </a:rPr>
              <a:t>Saat sekä yhteyslinkin että tallenteen Mikko Dufvan alustukseen viikkoa ennen tapahtumaa.</a:t>
            </a:r>
          </a:p>
          <a:p>
            <a:pPr>
              <a:lnSpc>
                <a:spcPct val="107000"/>
              </a:lnSpc>
              <a:spcAft>
                <a:spcPts val="830"/>
              </a:spcAft>
            </a:pPr>
            <a:endParaRPr lang="fi-FI"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endParaRPr lang="fi-FI"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Dian numeron paikkamerkki 3"/>
          <p:cNvSpPr>
            <a:spLocks noGrp="1"/>
          </p:cNvSpPr>
          <p:nvPr>
            <p:ph type="sldNum" sz="quarter" idx="5"/>
          </p:nvPr>
        </p:nvSpPr>
        <p:spPr/>
        <p:txBody>
          <a:bodyPr/>
          <a:lstStyle/>
          <a:p>
            <a:fld id="{B2736A07-9C51-40D5-9EDD-0D75448F2C9D}" type="slidenum">
              <a:rPr lang="fi-FI" smtClean="0"/>
              <a:pPr/>
              <a:t>6</a:t>
            </a:fld>
            <a:endParaRPr lang="fi-FI"/>
          </a:p>
        </p:txBody>
      </p:sp>
    </p:spTree>
    <p:extLst>
      <p:ext uri="{BB962C8B-B14F-4D97-AF65-F5344CB8AC3E}">
        <p14:creationId xmlns:p14="http://schemas.microsoft.com/office/powerpoint/2010/main" val="2107483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96408" indent="-296408">
              <a:lnSpc>
                <a:spcPct val="107000"/>
              </a:lnSpc>
              <a:spcAft>
                <a:spcPts val="830"/>
              </a:spcAft>
              <a:buFontTx/>
              <a:buChar char="-"/>
            </a:pPr>
            <a:r>
              <a:rPr lang="fi-FI" sz="1500">
                <a:latin typeface="Calibri" panose="020F0502020204030204" pitchFamily="34" charset="0"/>
                <a:ea typeface="Calibri" panose="020F0502020204030204" pitchFamily="34" charset="0"/>
                <a:cs typeface="Times New Roman" panose="02020603050405020304" pitchFamily="18" charset="0"/>
              </a:rPr>
              <a:t>Seuraavaksi on vuorossa johdanto päivän aiheeseen, eli tulevaisuusvaltaan.</a:t>
            </a:r>
          </a:p>
          <a:p>
            <a:pPr marL="296408" indent="-296408">
              <a:lnSpc>
                <a:spcPct val="107000"/>
              </a:lnSpc>
              <a:spcAft>
                <a:spcPts val="830"/>
              </a:spcAft>
              <a:buFontTx/>
              <a:buChar char="-"/>
            </a:pPr>
            <a:endParaRPr lang="fi-FI" sz="15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fi-FI" sz="1500" i="1">
                <a:latin typeface="Calibri" panose="020F0502020204030204" pitchFamily="34" charset="0"/>
                <a:ea typeface="Calibri" panose="020F0502020204030204" pitchFamily="34" charset="0"/>
                <a:cs typeface="Times New Roman" panose="02020603050405020304" pitchFamily="18" charset="0"/>
              </a:rPr>
              <a:t>Jos seuraatte puheenvuoroa livenä:</a:t>
            </a:r>
          </a:p>
          <a:p>
            <a:pPr marL="296408" indent="-296408">
              <a:lnSpc>
                <a:spcPct val="107000"/>
              </a:lnSpc>
              <a:spcAft>
                <a:spcPts val="830"/>
              </a:spcAft>
              <a:buFontTx/>
              <a:buChar char="-"/>
            </a:pPr>
            <a:r>
              <a:rPr lang="fi-FI" sz="1500">
                <a:latin typeface="Calibri" panose="020F0502020204030204" pitchFamily="34" charset="0"/>
                <a:ea typeface="Calibri" panose="020F0502020204030204" pitchFamily="34" charset="0"/>
                <a:cs typeface="Times New Roman" panose="02020603050405020304" pitchFamily="18" charset="0"/>
              </a:rPr>
              <a:t>Sen äärelle meidät johdattelee Sitran johtava ennakoinnin asiantuntija Mikko Dufva.</a:t>
            </a:r>
          </a:p>
          <a:p>
            <a:pPr>
              <a:lnSpc>
                <a:spcPct val="107000"/>
              </a:lnSpc>
              <a:spcAft>
                <a:spcPts val="830"/>
              </a:spcAft>
            </a:pPr>
            <a:endParaRPr lang="fi-FI" sz="15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fi-FI" sz="1500" i="1">
                <a:latin typeface="Calibri" panose="020F0502020204030204" pitchFamily="34" charset="0"/>
                <a:ea typeface="Calibri" panose="020F0502020204030204" pitchFamily="34" charset="0"/>
                <a:cs typeface="Times New Roman" panose="02020603050405020304" pitchFamily="18" charset="0"/>
              </a:rPr>
              <a:t>Jos katsotte ennalta nauhoitetun puheenvuoron:</a:t>
            </a:r>
          </a:p>
          <a:p>
            <a:pPr marL="355690" indent="-355690">
              <a:lnSpc>
                <a:spcPct val="107000"/>
              </a:lnSpc>
              <a:spcAft>
                <a:spcPts val="830"/>
              </a:spcAft>
              <a:buFont typeface="Calibri" panose="020F0502020204030204" pitchFamily="34" charset="0"/>
              <a:buChar char="-"/>
            </a:pPr>
            <a:r>
              <a:rPr lang="fi-FI" sz="1500">
                <a:latin typeface="Calibri" panose="020F0502020204030204" pitchFamily="34" charset="0"/>
                <a:ea typeface="Calibri" panose="020F0502020204030204" pitchFamily="34" charset="0"/>
                <a:cs typeface="Times New Roman" panose="02020603050405020304" pitchFamily="18" charset="0"/>
              </a:rPr>
              <a:t>Siitä meille puhuu ennalta nauhoitetussa puheenvuorossa Sitran johtava asiantuntija Mikko Dufva.</a:t>
            </a:r>
          </a:p>
          <a:p>
            <a:endParaRPr lang="LID4096"/>
          </a:p>
        </p:txBody>
      </p:sp>
      <p:sp>
        <p:nvSpPr>
          <p:cNvPr id="4" name="Dian numeron paikkamerkki 3"/>
          <p:cNvSpPr>
            <a:spLocks noGrp="1"/>
          </p:cNvSpPr>
          <p:nvPr>
            <p:ph type="sldNum" sz="quarter" idx="5"/>
          </p:nvPr>
        </p:nvSpPr>
        <p:spPr/>
        <p:txBody>
          <a:bodyPr/>
          <a:lstStyle/>
          <a:p>
            <a:fld id="{B2736A07-9C51-40D5-9EDD-0D75448F2C9D}" type="slidenum">
              <a:rPr lang="fi-FI" smtClean="0"/>
              <a:pPr/>
              <a:t>7</a:t>
            </a:fld>
            <a:endParaRPr lang="fi-FI"/>
          </a:p>
        </p:txBody>
      </p:sp>
    </p:spTree>
    <p:extLst>
      <p:ext uri="{BB962C8B-B14F-4D97-AF65-F5344CB8AC3E}">
        <p14:creationId xmlns:p14="http://schemas.microsoft.com/office/powerpoint/2010/main" val="4125998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85000" lnSpcReduction="20000"/>
          </a:bodyPr>
          <a:lstStyle/>
          <a:p>
            <a:pPr marL="355690" indent="-355690">
              <a:lnSpc>
                <a:spcPct val="107000"/>
              </a:lnSpc>
              <a:buFont typeface="Calibri" panose="020F050202020403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Tänään meillä on työpajan aiheena </a:t>
            </a:r>
            <a:r>
              <a:rPr lang="fi-FI" sz="1900" i="1" dirty="0">
                <a:latin typeface="Calibri" panose="020F0502020204030204" pitchFamily="34" charset="0"/>
                <a:ea typeface="Calibri" panose="020F0502020204030204" pitchFamily="34" charset="0"/>
                <a:cs typeface="Times New Roman" panose="02020603050405020304" pitchFamily="18" charset="0"/>
              </a:rPr>
              <a:t>X</a:t>
            </a:r>
            <a:r>
              <a:rPr lang="fi-FI" sz="1900" dirty="0">
                <a:latin typeface="Calibri" panose="020F0502020204030204" pitchFamily="34" charset="0"/>
                <a:ea typeface="Calibri" panose="020F0502020204030204" pitchFamily="34" charset="0"/>
                <a:cs typeface="Times New Roman" panose="02020603050405020304" pitchFamily="18" charset="0"/>
              </a:rPr>
              <a:t>. Se tarkoittaa, että myös tässä pienryhmätyöskentelyssä keskitymme tähän aiheeseen. Pienryhmätyöskentely on jaettu kahteen osioon – ensin analysoidaan tätä meidän työpajan aihetta, ja sen jälkeen tuotamme tulevaisuusnäkemyksiä eli kiteytämme, miltä tämän aiheen tulevaisuus mielestämme näyttää.</a:t>
            </a:r>
          </a:p>
          <a:p>
            <a:pPr marL="355690" indent="-355690">
              <a:lnSpc>
                <a:spcPct val="107000"/>
              </a:lnSpc>
              <a:buFont typeface="Calibri" panose="020F050202020403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Aikaa tähän ensimmäiseen osioon on 20 minuuttia. Tässä ajassa ensin lämmitellään tunnistamalla vallalla olevia ajatuksia tulevaisuudesta ja sen jälkeen analysoidaan meidän työpajan </a:t>
            </a:r>
            <a:r>
              <a:rPr lang="fi-FI" sz="1900" i="1" dirty="0">
                <a:latin typeface="Calibri" panose="020F0502020204030204" pitchFamily="34" charset="0"/>
                <a:ea typeface="Calibri" panose="020F0502020204030204" pitchFamily="34" charset="0"/>
                <a:cs typeface="Times New Roman" panose="02020603050405020304" pitchFamily="18" charset="0"/>
              </a:rPr>
              <a:t>aiheen X</a:t>
            </a:r>
            <a:r>
              <a:rPr lang="fi-FI" sz="1900" dirty="0">
                <a:latin typeface="Calibri" panose="020F0502020204030204" pitchFamily="34" charset="0"/>
                <a:ea typeface="Calibri" panose="020F0502020204030204" pitchFamily="34" charset="0"/>
                <a:cs typeface="Times New Roman" panose="02020603050405020304" pitchFamily="18" charset="0"/>
              </a:rPr>
              <a:t> tulevaisuutta tulevaisuuskolmion pohjalta. Kolmio jo esiteltiinkin Mikko Dufvan puheenvuorossa hetki sitten.</a:t>
            </a:r>
          </a:p>
          <a:p>
            <a:pPr marL="355690" indent="-355690">
              <a:lnSpc>
                <a:spcPct val="107000"/>
              </a:lnSpc>
              <a:spcAft>
                <a:spcPts val="830"/>
              </a:spcAft>
              <a:buFont typeface="Calibri" panose="020F050202020403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Kolmio on kätevä työkalu erilaisten aiheiden ja ilmiöiden ja niiden tulevaisuuden analysointiin. Tämän päivän työskentelyn jälkeen olette saaneet tämän työkalun hyödyntämisestä käytännön kokemusta, ja voitte hyödyntää sitä jatkossa myös omassa työssänne, kun pohditte tulevaisuutta.</a:t>
            </a:r>
          </a:p>
          <a:p>
            <a:endParaRPr lang="en-US" dirty="0"/>
          </a:p>
          <a:p>
            <a:r>
              <a:rPr lang="en-US" i="1" dirty="0"/>
              <a:t>Huom. </a:t>
            </a:r>
            <a:r>
              <a:rPr lang="en-US" i="1" dirty="0" err="1"/>
              <a:t>Älä</a:t>
            </a:r>
            <a:r>
              <a:rPr lang="en-US" i="1" dirty="0"/>
              <a:t> </a:t>
            </a:r>
            <a:r>
              <a:rPr lang="en-US" i="1" dirty="0" err="1"/>
              <a:t>hämäänny</a:t>
            </a:r>
            <a:r>
              <a:rPr lang="en-US" i="1" dirty="0"/>
              <a:t>, </a:t>
            </a:r>
            <a:r>
              <a:rPr lang="en-US" i="1" dirty="0" err="1"/>
              <a:t>että</a:t>
            </a:r>
            <a:r>
              <a:rPr lang="en-US" i="1" dirty="0"/>
              <a:t> </a:t>
            </a:r>
            <a:r>
              <a:rPr lang="en-US" i="1" dirty="0" err="1"/>
              <a:t>studiopäällikön</a:t>
            </a:r>
            <a:r>
              <a:rPr lang="en-US" i="1" dirty="0"/>
              <a:t> </a:t>
            </a:r>
            <a:r>
              <a:rPr lang="en-US" i="1" dirty="0" err="1"/>
              <a:t>oppaassa</a:t>
            </a:r>
            <a:r>
              <a:rPr lang="en-US" i="1" dirty="0"/>
              <a:t> on </a:t>
            </a:r>
            <a:r>
              <a:rPr lang="en-US" i="1" dirty="0" err="1"/>
              <a:t>vähän</a:t>
            </a:r>
            <a:r>
              <a:rPr lang="en-US" i="1" dirty="0"/>
              <a:t> </a:t>
            </a:r>
            <a:r>
              <a:rPr lang="en-US" i="1" dirty="0" err="1"/>
              <a:t>eri</a:t>
            </a:r>
            <a:r>
              <a:rPr lang="en-US" i="1" dirty="0"/>
              <a:t> </a:t>
            </a:r>
            <a:r>
              <a:rPr lang="en-US" i="1" dirty="0" err="1"/>
              <a:t>sanoitus</a:t>
            </a:r>
            <a:r>
              <a:rPr lang="en-US" i="1" dirty="0"/>
              <a:t> </a:t>
            </a:r>
            <a:r>
              <a:rPr lang="en-US" i="1" dirty="0" err="1"/>
              <a:t>kolmiossa</a:t>
            </a:r>
            <a:r>
              <a:rPr lang="en-US" i="1" dirty="0"/>
              <a:t> </a:t>
            </a:r>
            <a:r>
              <a:rPr lang="en-US" i="1" dirty="0" err="1"/>
              <a:t>kuin</a:t>
            </a:r>
            <a:r>
              <a:rPr lang="en-US" i="1" dirty="0"/>
              <a:t> </a:t>
            </a:r>
            <a:r>
              <a:rPr lang="en-US" i="1" dirty="0" err="1"/>
              <a:t>tässä</a:t>
            </a:r>
            <a:r>
              <a:rPr lang="en-US" i="1" dirty="0"/>
              <a:t> </a:t>
            </a:r>
            <a:r>
              <a:rPr lang="en-US" i="1" dirty="0" err="1"/>
              <a:t>kalvossa</a:t>
            </a:r>
            <a:r>
              <a:rPr lang="en-US" i="1" dirty="0"/>
              <a:t>. </a:t>
            </a:r>
            <a:r>
              <a:rPr lang="en-US" i="1" dirty="0" err="1"/>
              <a:t>Näissä</a:t>
            </a:r>
            <a:r>
              <a:rPr lang="en-US" i="1" dirty="0"/>
              <a:t> </a:t>
            </a:r>
            <a:r>
              <a:rPr lang="en-US" i="1" dirty="0" err="1"/>
              <a:t>kalvoissa</a:t>
            </a:r>
            <a:r>
              <a:rPr lang="en-US" i="1" dirty="0"/>
              <a:t> on </a:t>
            </a:r>
            <a:r>
              <a:rPr lang="en-US" i="1" dirty="0" err="1"/>
              <a:t>parempi</a:t>
            </a:r>
            <a:r>
              <a:rPr lang="en-US" i="1" dirty="0"/>
              <a:t>, </a:t>
            </a:r>
            <a:r>
              <a:rPr lang="en-US" i="1" dirty="0" err="1"/>
              <a:t>päivitetty</a:t>
            </a:r>
            <a:r>
              <a:rPr lang="en-US" i="1" dirty="0"/>
              <a:t> </a:t>
            </a:r>
            <a:r>
              <a:rPr lang="en-US" i="1" dirty="0" err="1"/>
              <a:t>sanoitus</a:t>
            </a:r>
            <a:r>
              <a:rPr lang="en-US" i="1" dirty="0"/>
              <a:t> </a:t>
            </a:r>
            <a:r>
              <a:rPr lang="en-US" i="1" dirty="0">
                <a:sym typeface="Wingdings" panose="05000000000000000000" pitchFamily="2" charset="2"/>
              </a:rPr>
              <a:t></a:t>
            </a:r>
          </a:p>
          <a:p>
            <a:pPr marL="0" marR="0" lvl="0" indent="0" algn="l" defTabSz="1039098" rtl="0" eaLnBrk="1" fontAlgn="auto" latinLnBrk="0" hangingPunct="1">
              <a:lnSpc>
                <a:spcPct val="100000"/>
              </a:lnSpc>
              <a:spcBef>
                <a:spcPts val="0"/>
              </a:spcBef>
              <a:spcAft>
                <a:spcPts val="0"/>
              </a:spcAft>
              <a:buClrTx/>
              <a:buSzTx/>
              <a:buFontTx/>
              <a:buNone/>
              <a:tabLst/>
              <a:defRPr/>
            </a:pPr>
            <a:r>
              <a:rPr lang="fi-FI" sz="1400" i="1" dirty="0">
                <a:effectLst/>
                <a:latin typeface="+mn-lt"/>
                <a:ea typeface="Calibri" panose="020F0502020204030204" pitchFamily="34" charset="0"/>
                <a:cs typeface="Times New Roman" panose="02020603050405020304" pitchFamily="18" charset="0"/>
              </a:rPr>
              <a:t>Kuvan tulevaisuuskolmiosta jpg-muodossa </a:t>
            </a:r>
            <a:r>
              <a:rPr lang="fi-FI" sz="1400" i="1" dirty="0">
                <a:latin typeface="+mn-lt"/>
                <a:ea typeface="Calibri" panose="020F0502020204030204" pitchFamily="34" charset="0"/>
                <a:cs typeface="Times New Roman" panose="02020603050405020304" pitchFamily="18" charset="0"/>
              </a:rPr>
              <a:t>löydät osoitteesta https://www.sitra.fi/app/uploads/2022/09/tulevaisuuskolmio.png</a:t>
            </a:r>
          </a:p>
          <a:p>
            <a:endParaRPr lang="LID4096" i="1" dirty="0"/>
          </a:p>
        </p:txBody>
      </p:sp>
      <p:sp>
        <p:nvSpPr>
          <p:cNvPr id="4" name="Dian numeron paikkamerkki 3"/>
          <p:cNvSpPr>
            <a:spLocks noGrp="1"/>
          </p:cNvSpPr>
          <p:nvPr>
            <p:ph type="sldNum" sz="quarter" idx="5"/>
          </p:nvPr>
        </p:nvSpPr>
        <p:spPr/>
        <p:txBody>
          <a:bodyPr/>
          <a:lstStyle/>
          <a:p>
            <a:fld id="{B2736A07-9C51-40D5-9EDD-0D75448F2C9D}" type="slidenum">
              <a:rPr lang="fi-FI" smtClean="0"/>
              <a:pPr/>
              <a:t>8</a:t>
            </a:fld>
            <a:endParaRPr lang="fi-FI"/>
          </a:p>
        </p:txBody>
      </p:sp>
    </p:spTree>
    <p:extLst>
      <p:ext uri="{BB962C8B-B14F-4D97-AF65-F5344CB8AC3E}">
        <p14:creationId xmlns:p14="http://schemas.microsoft.com/office/powerpoint/2010/main" val="1558577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85000" lnSpcReduction="20000"/>
          </a:bodyPr>
          <a:lstStyle/>
          <a:p>
            <a:pPr marL="355690" indent="-355690">
              <a:lnSpc>
                <a:spcPct val="107000"/>
              </a:lnSpc>
              <a:buFont typeface="Calibri" panose="020F050202020403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Lämmitellään ensin ennen pienryhmätyöskentelyn aloittamista. </a:t>
            </a:r>
          </a:p>
          <a:p>
            <a:pPr marL="355690" indent="-355690">
              <a:lnSpc>
                <a:spcPct val="107000"/>
              </a:lnSpc>
              <a:buFont typeface="Calibri" panose="020F050202020403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Tehdään tämä ihan kevyesti, meillä on tähän viisi minuuttia aikaa.</a:t>
            </a:r>
          </a:p>
          <a:p>
            <a:pPr marL="355690" indent="-355690">
              <a:lnSpc>
                <a:spcPct val="107000"/>
              </a:lnSpc>
              <a:buFont typeface="Calibri" panose="020F050202020403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Mitä vallalla olevia ajatuksia tunnistatte, liittyen tähän työpajan aiheeseen x?</a:t>
            </a:r>
          </a:p>
          <a:p>
            <a:pPr marL="355690" indent="-355690">
              <a:lnSpc>
                <a:spcPct val="107000"/>
              </a:lnSpc>
              <a:spcAft>
                <a:spcPts val="830"/>
              </a:spcAft>
              <a:buFont typeface="Calibri" panose="020F050202020403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Huikkailkaa niitä vapaasti, niin kirjaan niitä ylös </a:t>
            </a:r>
            <a:r>
              <a:rPr lang="fi-FI" sz="1900" dirty="0" err="1">
                <a:latin typeface="Calibri" panose="020F0502020204030204" pitchFamily="34" charset="0"/>
                <a:ea typeface="Calibri" panose="020F0502020204030204" pitchFamily="34" charset="0"/>
                <a:cs typeface="Times New Roman" panose="02020603050405020304" pitchFamily="18" charset="0"/>
              </a:rPr>
              <a:t>fläpille</a:t>
            </a:r>
            <a:r>
              <a:rPr lang="fi-FI" sz="1900" dirty="0">
                <a:latin typeface="Calibri" panose="020F0502020204030204" pitchFamily="34" charset="0"/>
                <a:ea typeface="Calibri" panose="020F0502020204030204" pitchFamily="34" charset="0"/>
                <a:cs typeface="Times New Roman" panose="02020603050405020304" pitchFamily="18" charset="0"/>
              </a:rPr>
              <a:t> / </a:t>
            </a:r>
            <a:r>
              <a:rPr lang="fi-FI" sz="1900" dirty="0" err="1">
                <a:latin typeface="Calibri" panose="020F0502020204030204" pitchFamily="34" charset="0"/>
                <a:ea typeface="Calibri" panose="020F0502020204030204" pitchFamily="34" charset="0"/>
                <a:cs typeface="Times New Roman" panose="02020603050405020304" pitchFamily="18" charset="0"/>
              </a:rPr>
              <a:t>chättiin</a:t>
            </a:r>
            <a:r>
              <a:rPr lang="fi-FI" sz="1900" dirty="0">
                <a:latin typeface="Calibri" panose="020F0502020204030204" pitchFamily="34" charset="0"/>
                <a:ea typeface="Calibri" panose="020F0502020204030204" pitchFamily="34" charset="0"/>
                <a:cs typeface="Times New Roman" panose="02020603050405020304" pitchFamily="18" charset="0"/>
              </a:rPr>
              <a:t> / Miroon</a:t>
            </a:r>
          </a:p>
          <a:p>
            <a:pPr>
              <a:lnSpc>
                <a:spcPct val="107000"/>
              </a:lnSpc>
              <a:spcAft>
                <a:spcPts val="830"/>
              </a:spcAft>
            </a:pPr>
            <a:endParaRPr lang="fi-FI"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fi-FI" sz="1900" i="1" dirty="0">
                <a:latin typeface="Calibri" panose="020F0502020204030204" pitchFamily="34" charset="0"/>
                <a:ea typeface="Calibri" panose="020F0502020204030204" pitchFamily="34" charset="0"/>
                <a:cs typeface="Times New Roman" panose="02020603050405020304" pitchFamily="18" charset="0"/>
              </a:rPr>
              <a:t>Kun ajatuksia on tullut 3-10, riippuen ryhmän koosta ja innokkuudesta:</a:t>
            </a:r>
          </a:p>
          <a:p>
            <a:pPr marL="355690" indent="-355690">
              <a:lnSpc>
                <a:spcPct val="107000"/>
              </a:lnSpc>
              <a:buFont typeface="Calibri" panose="020F050202020403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Tunnistimme näitä ajatuksia tässä alussa, jotta emme jää niihin jumiin. Näitä kutsutaan myös tulevaisuusoletuksiksi. Nyt kun olemme tunnistaneet ne, meidän on helpompi päästä niistä eteenpäin, kun siirrymme työskentelemään pienryhmissä.</a:t>
            </a:r>
          </a:p>
          <a:p>
            <a:pPr marL="355690" indent="-355690">
              <a:lnSpc>
                <a:spcPct val="107000"/>
              </a:lnSpc>
              <a:spcAft>
                <a:spcPts val="830"/>
              </a:spcAft>
              <a:buFont typeface="Calibri" panose="020F0502020204030204" pitchFamily="34" charset="0"/>
              <a:buChar char="-"/>
            </a:pPr>
            <a:r>
              <a:rPr lang="fi-FI" sz="1900" dirty="0">
                <a:latin typeface="Calibri" panose="020F0502020204030204" pitchFamily="34" charset="0"/>
                <a:ea typeface="Calibri" panose="020F0502020204030204" pitchFamily="34" charset="0"/>
                <a:cs typeface="Times New Roman" panose="02020603050405020304" pitchFamily="18" charset="0"/>
              </a:rPr>
              <a:t>Jätän nämä tähän </a:t>
            </a:r>
            <a:r>
              <a:rPr lang="fi-FI" sz="1900" dirty="0" err="1">
                <a:latin typeface="Calibri" panose="020F0502020204030204" pitchFamily="34" charset="0"/>
                <a:ea typeface="Calibri" panose="020F0502020204030204" pitchFamily="34" charset="0"/>
                <a:cs typeface="Times New Roman" panose="02020603050405020304" pitchFamily="18" charset="0"/>
              </a:rPr>
              <a:t>fläpille</a:t>
            </a:r>
            <a:r>
              <a:rPr lang="fi-FI" sz="1900" dirty="0">
                <a:latin typeface="Calibri" panose="020F0502020204030204" pitchFamily="34" charset="0"/>
                <a:ea typeface="Calibri" panose="020F0502020204030204" pitchFamily="34" charset="0"/>
                <a:cs typeface="Times New Roman" panose="02020603050405020304" pitchFamily="18" charset="0"/>
              </a:rPr>
              <a:t> / Mirolle / </a:t>
            </a:r>
            <a:r>
              <a:rPr lang="fi-FI" sz="1900" dirty="0" err="1">
                <a:latin typeface="Calibri" panose="020F0502020204030204" pitchFamily="34" charset="0"/>
                <a:ea typeface="Calibri" panose="020F0502020204030204" pitchFamily="34" charset="0"/>
                <a:cs typeface="Times New Roman" panose="02020603050405020304" pitchFamily="18" charset="0"/>
              </a:rPr>
              <a:t>chättiin</a:t>
            </a:r>
            <a:r>
              <a:rPr lang="fi-FI" sz="1900" dirty="0">
                <a:latin typeface="Calibri" panose="020F0502020204030204" pitchFamily="34" charset="0"/>
                <a:ea typeface="Calibri" panose="020F0502020204030204" pitchFamily="34" charset="0"/>
                <a:cs typeface="Times New Roman" panose="02020603050405020304" pitchFamily="18" charset="0"/>
              </a:rPr>
              <a:t> näkyviin, jotta ne muistuttavat meitä pienryhmissäkin siitä, että pyritään pääsemään tästä ajattelusta eteenpäin.</a:t>
            </a:r>
          </a:p>
          <a:p>
            <a:endParaRPr lang="LID4096" dirty="0"/>
          </a:p>
        </p:txBody>
      </p:sp>
      <p:sp>
        <p:nvSpPr>
          <p:cNvPr id="4" name="Dian numeron paikkamerkki 3"/>
          <p:cNvSpPr>
            <a:spLocks noGrp="1"/>
          </p:cNvSpPr>
          <p:nvPr>
            <p:ph type="sldNum" sz="quarter" idx="5"/>
          </p:nvPr>
        </p:nvSpPr>
        <p:spPr/>
        <p:txBody>
          <a:bodyPr/>
          <a:lstStyle/>
          <a:p>
            <a:fld id="{B2736A07-9C51-40D5-9EDD-0D75448F2C9D}" type="slidenum">
              <a:rPr lang="fi-FI" smtClean="0"/>
              <a:pPr/>
              <a:t>9</a:t>
            </a:fld>
            <a:endParaRPr lang="fi-FI"/>
          </a:p>
        </p:txBody>
      </p:sp>
    </p:spTree>
    <p:extLst>
      <p:ext uri="{BB962C8B-B14F-4D97-AF65-F5344CB8AC3E}">
        <p14:creationId xmlns:p14="http://schemas.microsoft.com/office/powerpoint/2010/main" val="3299049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355690" indent="-355690">
              <a:lnSpc>
                <a:spcPct val="107000"/>
              </a:lnSpc>
              <a:buFont typeface="Calibri" panose="020F0502020204030204" pitchFamily="34" charset="0"/>
              <a:buChar char="-"/>
            </a:pPr>
            <a:r>
              <a:rPr lang="fi-FI" sz="1100" dirty="0">
                <a:latin typeface="Calibri" panose="020F0502020204030204" pitchFamily="34" charset="0"/>
                <a:ea typeface="Calibri" panose="020F0502020204030204" pitchFamily="34" charset="0"/>
                <a:cs typeface="Times New Roman" panose="02020603050405020304" pitchFamily="18" charset="0"/>
              </a:rPr>
              <a:t>Seuraavaksi ryhdytään analysoimaan meidän työpajan </a:t>
            </a:r>
            <a:r>
              <a:rPr lang="fi-FI" sz="1100" i="1" dirty="0">
                <a:latin typeface="Calibri" panose="020F0502020204030204" pitchFamily="34" charset="0"/>
                <a:ea typeface="Calibri" panose="020F0502020204030204" pitchFamily="34" charset="0"/>
                <a:cs typeface="Times New Roman" panose="02020603050405020304" pitchFamily="18" charset="0"/>
              </a:rPr>
              <a:t>aiheen X</a:t>
            </a:r>
            <a:r>
              <a:rPr lang="fi-FI" sz="1100" dirty="0">
                <a:latin typeface="Calibri" panose="020F0502020204030204" pitchFamily="34" charset="0"/>
                <a:ea typeface="Calibri" panose="020F0502020204030204" pitchFamily="34" charset="0"/>
                <a:cs typeface="Times New Roman" panose="02020603050405020304" pitchFamily="18" charset="0"/>
              </a:rPr>
              <a:t> tulevaisuutta. </a:t>
            </a:r>
          </a:p>
          <a:p>
            <a:pPr marL="355690" indent="-355690">
              <a:lnSpc>
                <a:spcPct val="107000"/>
              </a:lnSpc>
              <a:buFont typeface="Calibri" panose="020F0502020204030204" pitchFamily="34" charset="0"/>
              <a:buChar char="-"/>
            </a:pPr>
            <a:r>
              <a:rPr lang="fi-FI" sz="1100" dirty="0">
                <a:latin typeface="Calibri" panose="020F0502020204030204" pitchFamily="34" charset="0"/>
                <a:ea typeface="Calibri" panose="020F0502020204030204" pitchFamily="34" charset="0"/>
                <a:cs typeface="Times New Roman" panose="02020603050405020304" pitchFamily="18" charset="0"/>
              </a:rPr>
              <a:t>Livetyöpajassa: Piirtäkää tämän kalvon kuvan mukainen kolmio teidän </a:t>
            </a:r>
            <a:r>
              <a:rPr lang="fi-FI" sz="1100" dirty="0" err="1">
                <a:latin typeface="Calibri" panose="020F0502020204030204" pitchFamily="34" charset="0"/>
                <a:ea typeface="Calibri" panose="020F0502020204030204" pitchFamily="34" charset="0"/>
                <a:cs typeface="Times New Roman" panose="02020603050405020304" pitchFamily="18" charset="0"/>
              </a:rPr>
              <a:t>fläppipaperiin</a:t>
            </a:r>
            <a:r>
              <a:rPr lang="fi-FI" sz="1100" dirty="0">
                <a:latin typeface="Calibri" panose="020F0502020204030204" pitchFamily="34" charset="0"/>
                <a:ea typeface="Calibri" panose="020F0502020204030204" pitchFamily="34" charset="0"/>
                <a:cs typeface="Times New Roman" panose="02020603050405020304" pitchFamily="18" charset="0"/>
              </a:rPr>
              <a:t> / etätyöpajassa: teillä on siellä Mirossa valmiina tämä kolmio.</a:t>
            </a:r>
          </a:p>
          <a:p>
            <a:pPr marL="355690" indent="-355690">
              <a:lnSpc>
                <a:spcPct val="107000"/>
              </a:lnSpc>
              <a:buFont typeface="Calibri" panose="020F0502020204030204" pitchFamily="34" charset="0"/>
              <a:buChar char="-"/>
            </a:pPr>
            <a:r>
              <a:rPr lang="fi-FI" sz="1100" dirty="0">
                <a:latin typeface="Calibri" panose="020F0502020204030204" pitchFamily="34" charset="0"/>
                <a:ea typeface="Calibri" panose="020F0502020204030204" pitchFamily="34" charset="0"/>
                <a:cs typeface="Times New Roman" panose="02020603050405020304" pitchFamily="18" charset="0"/>
              </a:rPr>
              <a:t>Tulevaisuuskolmiossa on kolme kärkeä, joiden pohjalta keskustelua käydään. </a:t>
            </a:r>
          </a:p>
          <a:p>
            <a:pPr marL="770662" lvl="1" indent="-296408">
              <a:lnSpc>
                <a:spcPct val="107000"/>
              </a:lnSpc>
              <a:buFont typeface="Courier New" panose="02070309020205020404" pitchFamily="49" charset="0"/>
              <a:buChar char="o"/>
            </a:pPr>
            <a:r>
              <a:rPr lang="fi-FI" sz="1100" b="1" dirty="0">
                <a:latin typeface="Calibri" panose="020F0502020204030204" pitchFamily="34" charset="0"/>
                <a:ea typeface="Calibri" panose="020F0502020204030204" pitchFamily="34" charset="0"/>
                <a:cs typeface="Times New Roman" panose="02020603050405020304" pitchFamily="18" charset="0"/>
              </a:rPr>
              <a:t>Nykyhetken työntö</a:t>
            </a:r>
            <a:r>
              <a:rPr lang="fi-FI" sz="1100" dirty="0">
                <a:latin typeface="Calibri" panose="020F0502020204030204" pitchFamily="34" charset="0"/>
                <a:ea typeface="Calibri" panose="020F0502020204030204" pitchFamily="34" charset="0"/>
                <a:cs typeface="Times New Roman" panose="02020603050405020304" pitchFamily="18" charset="0"/>
              </a:rPr>
              <a:t> (trendit, käynnissä olevat muutokset yhteiskunnassa ja ihmisten elämässä), eli Mitkä nykyhetken käynnissä olevat muutosprosessit ja trendit vaikuttavat teemamme tulevaisuuteen ja haastavat meitä muuttamaan toimintaanne?</a:t>
            </a:r>
          </a:p>
          <a:p>
            <a:pPr marL="770662" lvl="1" indent="-296408">
              <a:lnSpc>
                <a:spcPct val="107000"/>
              </a:lnSpc>
              <a:buFont typeface="Courier New" panose="02070309020205020404" pitchFamily="49" charset="0"/>
              <a:buChar char="o"/>
            </a:pPr>
            <a:r>
              <a:rPr lang="fi-FI" sz="1100" b="1" dirty="0">
                <a:latin typeface="Calibri" panose="020F0502020204030204" pitchFamily="34" charset="0"/>
                <a:ea typeface="Calibri" panose="020F0502020204030204" pitchFamily="34" charset="0"/>
                <a:cs typeface="Times New Roman" panose="02020603050405020304" pitchFamily="18" charset="0"/>
              </a:rPr>
              <a:t>Menneisyyden paino </a:t>
            </a:r>
            <a:r>
              <a:rPr lang="fi-FI" sz="1100" dirty="0">
                <a:latin typeface="Calibri" panose="020F0502020204030204" pitchFamily="34" charset="0"/>
                <a:ea typeface="Calibri" panose="020F0502020204030204" pitchFamily="34" charset="0"/>
                <a:cs typeface="Times New Roman" panose="02020603050405020304" pitchFamily="18" charset="0"/>
              </a:rPr>
              <a:t>(sitkeät uskomukset, negatiiviset maailmankuvat, muutoksen esteet jne.), eli mikä estää meitä pääsemästä eteenpäin?</a:t>
            </a:r>
          </a:p>
          <a:p>
            <a:pPr marL="770662" lvl="1" indent="-296408">
              <a:lnSpc>
                <a:spcPct val="107000"/>
              </a:lnSpc>
              <a:buFont typeface="Courier New" panose="02070309020205020404" pitchFamily="49" charset="0"/>
              <a:buChar char="o"/>
            </a:pPr>
            <a:r>
              <a:rPr lang="fi-FI" sz="1100" b="1" dirty="0">
                <a:latin typeface="Calibri" panose="020F0502020204030204" pitchFamily="34" charset="0"/>
                <a:ea typeface="Calibri" panose="020F0502020204030204" pitchFamily="34" charset="0"/>
                <a:cs typeface="Times New Roman" panose="02020603050405020304" pitchFamily="18" charset="0"/>
              </a:rPr>
              <a:t>Tulevaisuuden imu </a:t>
            </a:r>
            <a:r>
              <a:rPr lang="fi-FI" sz="1100" dirty="0">
                <a:latin typeface="Calibri" panose="020F0502020204030204" pitchFamily="34" charset="0"/>
                <a:ea typeface="Calibri" panose="020F0502020204030204" pitchFamily="34" charset="0"/>
                <a:cs typeface="Times New Roman" panose="02020603050405020304" pitchFamily="18" charset="0"/>
              </a:rPr>
              <a:t>(unelmat, suunnitelmat, visiot jne.), eli Minkälaisia tulevaisuuskuvia meillä on? Mikä on parasta, mitä voisi tapahtua?</a:t>
            </a:r>
          </a:p>
          <a:p>
            <a:pPr marL="355690" indent="-355690">
              <a:lnSpc>
                <a:spcPct val="107000"/>
              </a:lnSpc>
              <a:buFont typeface="Calibri" panose="020F0502020204030204" pitchFamily="34" charset="0"/>
              <a:buChar char="-"/>
            </a:pPr>
            <a:r>
              <a:rPr lang="fi-FI" sz="1100" dirty="0">
                <a:latin typeface="Calibri" panose="020F0502020204030204" pitchFamily="34" charset="0"/>
                <a:ea typeface="Calibri" panose="020F0502020204030204" pitchFamily="34" charset="0"/>
                <a:cs typeface="Times New Roman" panose="02020603050405020304" pitchFamily="18" charset="0"/>
              </a:rPr>
              <a:t>Käykää kaikki näkökulmat läpi, keskustelkaa ja kirjoittakaa ajatukset liimalapuille, jotka liimaatte kolmion kärkien ympärille.</a:t>
            </a:r>
          </a:p>
          <a:p>
            <a:pPr marL="355690" indent="-355690">
              <a:lnSpc>
                <a:spcPct val="107000"/>
              </a:lnSpc>
              <a:spcAft>
                <a:spcPts val="830"/>
              </a:spcAft>
              <a:buFont typeface="Calibri" panose="020F0502020204030204" pitchFamily="34" charset="0"/>
              <a:buChar char="-"/>
            </a:pPr>
            <a:r>
              <a:rPr lang="fi-FI" sz="1100" dirty="0">
                <a:latin typeface="Calibri" panose="020F0502020204030204" pitchFamily="34" charset="0"/>
                <a:ea typeface="Calibri" panose="020F0502020204030204" pitchFamily="34" charset="0"/>
                <a:cs typeface="Times New Roman" panose="02020603050405020304" pitchFamily="18" charset="0"/>
              </a:rPr>
              <a:t>Aikaa tälle keskustelulle on 20 minuuttia.</a:t>
            </a:r>
          </a:p>
          <a:p>
            <a:endParaRPr lang="en-US" dirty="0"/>
          </a:p>
        </p:txBody>
      </p:sp>
      <p:sp>
        <p:nvSpPr>
          <p:cNvPr id="4" name="Dian numeron paikkamerkki 3"/>
          <p:cNvSpPr>
            <a:spLocks noGrp="1"/>
          </p:cNvSpPr>
          <p:nvPr>
            <p:ph type="sldNum" sz="quarter" idx="5"/>
          </p:nvPr>
        </p:nvSpPr>
        <p:spPr/>
        <p:txBody>
          <a:bodyPr/>
          <a:lstStyle/>
          <a:p>
            <a:fld id="{B2736A07-9C51-40D5-9EDD-0D75448F2C9D}" type="slidenum">
              <a:rPr lang="fi-FI" smtClean="0"/>
              <a:pPr/>
              <a:t>10</a:t>
            </a:fld>
            <a:endParaRPr lang="fi-FI"/>
          </a:p>
        </p:txBody>
      </p:sp>
    </p:spTree>
    <p:extLst>
      <p:ext uri="{BB962C8B-B14F-4D97-AF65-F5344CB8AC3E}">
        <p14:creationId xmlns:p14="http://schemas.microsoft.com/office/powerpoint/2010/main" val="3573800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P (vaalea pohj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9A811-D685-6F4A-AEF4-7D78E6B511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600" y="6490800"/>
            <a:ext cx="962517" cy="181154"/>
          </a:xfrm>
          <a:prstGeom prst="rect">
            <a:avLst/>
          </a:prstGeom>
        </p:spPr>
      </p:pic>
      <p:sp>
        <p:nvSpPr>
          <p:cNvPr id="2" name="Dian numeron paikkamerkki 1">
            <a:extLst>
              <a:ext uri="{FF2B5EF4-FFF2-40B4-BE49-F238E27FC236}">
                <a16:creationId xmlns:a16="http://schemas.microsoft.com/office/drawing/2014/main" id="{A1F29E92-13E2-4B05-86F4-E270E57010B1}"/>
              </a:ext>
            </a:extLst>
          </p:cNvPr>
          <p:cNvSpPr>
            <a:spLocks noGrp="1"/>
          </p:cNvSpPr>
          <p:nvPr>
            <p:ph type="sldNum" sz="quarter" idx="10"/>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350931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isivu TP">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055689" y="549275"/>
            <a:ext cx="10080624" cy="1152128"/>
          </a:xfrm>
          <a:prstGeom prst="rect">
            <a:avLst/>
          </a:prstGeom>
        </p:spPr>
        <p:txBody>
          <a:bodyPr/>
          <a:lstStyle>
            <a:lvl1pPr algn="l">
              <a:defRPr sz="3200">
                <a:solidFill>
                  <a:schemeClr val="bg1"/>
                </a:solidFill>
              </a:defRPr>
            </a:lvl1pPr>
          </a:lstStyle>
          <a:p>
            <a:r>
              <a:rPr lang="fi-FI"/>
              <a:t>Tekstikalvo + TP</a:t>
            </a:r>
            <a:endParaRPr lang="en-US"/>
          </a:p>
        </p:txBody>
      </p:sp>
      <p:sp>
        <p:nvSpPr>
          <p:cNvPr id="8" name="Text Placeholder 11"/>
          <p:cNvSpPr>
            <a:spLocks noGrp="1"/>
          </p:cNvSpPr>
          <p:nvPr>
            <p:ph type="body" sz="quarter" idx="20"/>
          </p:nvPr>
        </p:nvSpPr>
        <p:spPr>
          <a:xfrm>
            <a:off x="1055689" y="1700808"/>
            <a:ext cx="10080624" cy="4320480"/>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bg1"/>
                </a:solidFill>
                <a:latin typeface="Georgia"/>
                <a:cs typeface="Georgia"/>
              </a:defRPr>
            </a:lvl1pPr>
            <a:lvl2pPr marL="476239" indent="-237061" algn="l">
              <a:lnSpc>
                <a:spcPct val="90000"/>
              </a:lnSpc>
              <a:spcBef>
                <a:spcPts val="800"/>
              </a:spcBef>
              <a:buFont typeface="Georgia" panose="02040502050405020303" pitchFamily="18" charset="0"/>
              <a:buChar char="–"/>
              <a:defRPr sz="1867">
                <a:solidFill>
                  <a:schemeClr val="bg1"/>
                </a:solidFill>
                <a:latin typeface="Georgia"/>
                <a:cs typeface="Georgia"/>
              </a:defRPr>
            </a:lvl2pPr>
            <a:lvl3pPr marL="717533" indent="-228594" algn="l">
              <a:lnSpc>
                <a:spcPct val="90000"/>
              </a:lnSpc>
              <a:spcBef>
                <a:spcPts val="800"/>
              </a:spcBef>
              <a:buFont typeface="Georgia" panose="02040502050405020303" pitchFamily="18" charset="0"/>
              <a:buChar char="–"/>
              <a:defRPr sz="1600">
                <a:solidFill>
                  <a:schemeClr val="bg1"/>
                </a:solidFill>
                <a:latin typeface="Georgia"/>
                <a:cs typeface="Georgia"/>
              </a:defRPr>
            </a:lvl3pPr>
            <a:lvl4pPr marL="958827" indent="-228594" algn="l">
              <a:lnSpc>
                <a:spcPct val="90000"/>
              </a:lnSpc>
              <a:buFont typeface="Georgia" panose="02040502050405020303" pitchFamily="18" charset="0"/>
              <a:buChar char="–"/>
              <a:defRPr sz="1600">
                <a:solidFill>
                  <a:schemeClr val="bg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9" name="Picture 8">
            <a:extLst>
              <a:ext uri="{FF2B5EF4-FFF2-40B4-BE49-F238E27FC236}">
                <a16:creationId xmlns:a16="http://schemas.microsoft.com/office/drawing/2014/main" id="{884FCB64-D060-9148-BFDB-5C606D863F6A}"/>
              </a:ext>
            </a:extLst>
          </p:cNvPr>
          <p:cNvPicPr>
            <a:picLocks noChangeAspect="1"/>
          </p:cNvPicPr>
          <p:nvPr userDrawn="1"/>
        </p:nvPicPr>
        <p:blipFill>
          <a:blip r:embed="rId2"/>
          <a:stretch>
            <a:fillRect/>
          </a:stretch>
        </p:blipFill>
        <p:spPr>
          <a:xfrm>
            <a:off x="11073600" y="6490800"/>
            <a:ext cx="961200" cy="181192"/>
          </a:xfrm>
          <a:prstGeom prst="rect">
            <a:avLst/>
          </a:prstGeom>
        </p:spPr>
      </p:pic>
      <p:sp>
        <p:nvSpPr>
          <p:cNvPr id="2" name="Dian numeron paikkamerkki 1">
            <a:extLst>
              <a:ext uri="{FF2B5EF4-FFF2-40B4-BE49-F238E27FC236}">
                <a16:creationId xmlns:a16="http://schemas.microsoft.com/office/drawing/2014/main" id="{B4962FB9-FC64-42D3-9FA8-23DA27C83B88}"/>
              </a:ext>
            </a:extLst>
          </p:cNvPr>
          <p:cNvSpPr>
            <a:spLocks noGrp="1"/>
          </p:cNvSpPr>
          <p:nvPr>
            <p:ph type="sldNum" sz="quarter" idx="21"/>
          </p:nvPr>
        </p:nvSpPr>
        <p:spPr/>
        <p:txBody>
          <a:bodyPr/>
          <a:lstStyle>
            <a:lvl1pPr>
              <a:defRPr>
                <a:solidFill>
                  <a:schemeClr val="bg1"/>
                </a:solidFil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191966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fti-fifti (musta lukitt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FBD2C0-8EAE-6F49-80B2-BFD76295107D}"/>
              </a:ext>
            </a:extLst>
          </p:cNvPr>
          <p:cNvSpPr/>
          <p:nvPr userDrawn="1"/>
        </p:nvSpPr>
        <p:spPr>
          <a:xfrm>
            <a:off x="0" y="0"/>
            <a:ext cx="6096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kstin paikkamerkki 6"/>
          <p:cNvSpPr>
            <a:spLocks noGrp="1"/>
          </p:cNvSpPr>
          <p:nvPr>
            <p:ph type="body" sz="quarter" idx="11" hasCustomPrompt="1"/>
          </p:nvPr>
        </p:nvSpPr>
        <p:spPr>
          <a:xfrm>
            <a:off x="515938" y="548680"/>
            <a:ext cx="4859337" cy="1440458"/>
          </a:xfrm>
          <a:prstGeom prst="rect">
            <a:avLst/>
          </a:prstGeom>
        </p:spPr>
        <p:txBody>
          <a:bodyPr/>
          <a:lstStyle>
            <a:lvl1pPr marL="0" indent="0" algn="l">
              <a:lnSpc>
                <a:spcPct val="100000"/>
              </a:lnSpc>
              <a:spcBef>
                <a:spcPts val="0"/>
              </a:spcBef>
              <a:buFont typeface="Arial"/>
              <a:buNone/>
              <a:defRPr sz="2800" b="1">
                <a:solidFill>
                  <a:schemeClr val="bg1"/>
                </a:solidFill>
                <a:latin typeface="Arial Black"/>
                <a:cs typeface="Arial Black"/>
              </a:defRPr>
            </a:lvl1pPr>
            <a:lvl2pPr marL="380990" indent="-380990">
              <a:buFont typeface="Arial" panose="020B0604020202020204" pitchFamily="34" charset="0"/>
              <a:buChar char="•"/>
              <a:defRPr/>
            </a:lvl2pPr>
            <a:lvl3pPr marL="0" indent="0" algn="l">
              <a:spcBef>
                <a:spcPts val="0"/>
              </a:spcBef>
              <a:buFont typeface="Arial"/>
              <a:buNone/>
              <a:defRPr sz="2133"/>
            </a:lvl3pPr>
            <a:lvl4pPr marL="0" indent="0" algn="l">
              <a:spcBef>
                <a:spcPts val="0"/>
              </a:spcBef>
              <a:buFont typeface="Arial"/>
              <a:buNone/>
              <a:defRPr sz="2133"/>
            </a:lvl4pPr>
            <a:lvl5pPr marL="0" indent="0" algn="l">
              <a:spcBef>
                <a:spcPts val="0"/>
              </a:spcBef>
              <a:buFont typeface="Arial"/>
              <a:buNone/>
              <a:defRPr sz="2133"/>
            </a:lvl5pPr>
          </a:lstStyle>
          <a:p>
            <a:pPr lvl="0"/>
            <a:r>
              <a:rPr lang="fi-FI" err="1"/>
              <a:t>Fifti</a:t>
            </a:r>
            <a:r>
              <a:rPr lang="fi-FI"/>
              <a:t> otsikko mustalla taustalla</a:t>
            </a:r>
          </a:p>
        </p:txBody>
      </p:sp>
      <p:sp>
        <p:nvSpPr>
          <p:cNvPr id="6" name="Text Placeholder 11"/>
          <p:cNvSpPr>
            <a:spLocks noGrp="1"/>
          </p:cNvSpPr>
          <p:nvPr>
            <p:ph type="body" sz="quarter" idx="19"/>
          </p:nvPr>
        </p:nvSpPr>
        <p:spPr>
          <a:xfrm>
            <a:off x="515938" y="1989138"/>
            <a:ext cx="4859337" cy="4320182"/>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bg1"/>
                </a:solidFill>
                <a:latin typeface="Georgia"/>
                <a:cs typeface="Georgia"/>
              </a:defRPr>
            </a:lvl1pPr>
            <a:lvl2pPr marL="476239" indent="-237061" algn="l">
              <a:lnSpc>
                <a:spcPct val="90000"/>
              </a:lnSpc>
              <a:spcBef>
                <a:spcPts val="800"/>
              </a:spcBef>
              <a:buFont typeface="Georgia" panose="02040502050405020303" pitchFamily="18" charset="0"/>
              <a:buChar char="–"/>
              <a:defRPr sz="1867">
                <a:solidFill>
                  <a:schemeClr val="bg1"/>
                </a:solidFill>
                <a:latin typeface="Georgia"/>
                <a:cs typeface="Georgia"/>
              </a:defRPr>
            </a:lvl2pPr>
            <a:lvl3pPr marL="717533" indent="-228594" algn="l">
              <a:lnSpc>
                <a:spcPct val="90000"/>
              </a:lnSpc>
              <a:spcBef>
                <a:spcPts val="800"/>
              </a:spcBef>
              <a:buFont typeface="Georgia" panose="02040502050405020303" pitchFamily="18" charset="0"/>
              <a:buChar char="–"/>
              <a:defRPr sz="1600">
                <a:solidFill>
                  <a:schemeClr val="bg1"/>
                </a:solidFill>
                <a:latin typeface="Georgia"/>
                <a:cs typeface="Georgia"/>
              </a:defRPr>
            </a:lvl3pPr>
            <a:lvl4pPr marL="958827" indent="-228594" algn="l">
              <a:lnSpc>
                <a:spcPct val="90000"/>
              </a:lnSpc>
              <a:buFont typeface="Georgia" panose="02040502050405020303" pitchFamily="18" charset="0"/>
              <a:buChar char="–"/>
              <a:defRPr sz="1600">
                <a:solidFill>
                  <a:schemeClr val="bg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8"/>
          <p:cNvSpPr>
            <a:spLocks noGrp="1"/>
          </p:cNvSpPr>
          <p:nvPr>
            <p:ph type="body" sz="quarter" idx="17" hasCustomPrompt="1"/>
          </p:nvPr>
        </p:nvSpPr>
        <p:spPr>
          <a:xfrm>
            <a:off x="6816725" y="548682"/>
            <a:ext cx="4859337" cy="1440456"/>
          </a:xfrm>
          <a:prstGeom prst="rect">
            <a:avLst/>
          </a:prstGeom>
        </p:spPr>
        <p:txBody>
          <a:bodyPr/>
          <a:lstStyle>
            <a:lvl1pPr marL="0" indent="0" algn="l">
              <a:buNone/>
              <a:defRPr sz="2800" b="1">
                <a:solidFill>
                  <a:schemeClr val="tx1"/>
                </a:solidFill>
                <a:latin typeface="Arial Black"/>
                <a:cs typeface="Arial Black"/>
              </a:defRPr>
            </a:lvl1pPr>
          </a:lstStyle>
          <a:p>
            <a:pPr lvl="0"/>
            <a:r>
              <a:rPr lang="fi-FI" err="1"/>
              <a:t>Fifti</a:t>
            </a:r>
            <a:r>
              <a:rPr lang="fi-FI"/>
              <a:t> otsikko vaalealla taustalla</a:t>
            </a:r>
          </a:p>
        </p:txBody>
      </p:sp>
      <p:pic>
        <p:nvPicPr>
          <p:cNvPr id="11" name="Picture 10">
            <a:extLst>
              <a:ext uri="{FF2B5EF4-FFF2-40B4-BE49-F238E27FC236}">
                <a16:creationId xmlns:a16="http://schemas.microsoft.com/office/drawing/2014/main" id="{0DB3CB5C-22E9-4042-92EE-7C27EA358E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14" name="Text Placeholder 11">
            <a:extLst>
              <a:ext uri="{FF2B5EF4-FFF2-40B4-BE49-F238E27FC236}">
                <a16:creationId xmlns:a16="http://schemas.microsoft.com/office/drawing/2014/main" id="{47F9C5A6-7052-CE41-8D32-DE7769D502D4}"/>
              </a:ext>
            </a:extLst>
          </p:cNvPr>
          <p:cNvSpPr>
            <a:spLocks noGrp="1"/>
          </p:cNvSpPr>
          <p:nvPr>
            <p:ph type="body" sz="quarter" idx="20"/>
          </p:nvPr>
        </p:nvSpPr>
        <p:spPr>
          <a:xfrm>
            <a:off x="6816080" y="1989138"/>
            <a:ext cx="4859983" cy="4320182"/>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tx1"/>
                </a:solidFill>
                <a:latin typeface="Georgia"/>
                <a:cs typeface="Georgia"/>
              </a:defRPr>
            </a:lvl1pPr>
            <a:lvl2pPr marL="476239" indent="-237061" algn="l">
              <a:lnSpc>
                <a:spcPct val="90000"/>
              </a:lnSpc>
              <a:spcBef>
                <a:spcPts val="800"/>
              </a:spcBef>
              <a:buFont typeface="Georgia" panose="02040502050405020303" pitchFamily="18" charset="0"/>
              <a:buChar char="–"/>
              <a:defRPr sz="1867">
                <a:solidFill>
                  <a:schemeClr val="tx1"/>
                </a:solidFill>
                <a:latin typeface="Georgia"/>
                <a:cs typeface="Georgia"/>
              </a:defRPr>
            </a:lvl2pPr>
            <a:lvl3pPr marL="717533" indent="-228594" algn="l">
              <a:lnSpc>
                <a:spcPct val="90000"/>
              </a:lnSpc>
              <a:spcBef>
                <a:spcPts val="800"/>
              </a:spcBef>
              <a:buFont typeface="Georgia" panose="02040502050405020303" pitchFamily="18" charset="0"/>
              <a:buChar char="–"/>
              <a:defRPr sz="1600">
                <a:solidFill>
                  <a:schemeClr val="tx1"/>
                </a:solidFill>
                <a:latin typeface="Georgia"/>
                <a:cs typeface="Georgia"/>
              </a:defRPr>
            </a:lvl3pPr>
            <a:lvl4pPr marL="958827" indent="-228594" algn="l">
              <a:lnSpc>
                <a:spcPct val="90000"/>
              </a:lnSpc>
              <a:buFont typeface="Georgia" panose="02040502050405020303" pitchFamily="18" charset="0"/>
              <a:buChar char="–"/>
              <a:defRPr sz="1600">
                <a:solidFill>
                  <a:schemeClr val="tx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13996279"/>
      </p:ext>
    </p:extLst>
  </p:cSld>
  <p:clrMapOvr>
    <a:masterClrMapping/>
  </p:clrMapOvr>
  <p:extLst>
    <p:ext uri="{DCECCB84-F9BA-43D5-87BE-67443E8EF086}">
      <p15:sldGuideLst xmlns:p15="http://schemas.microsoft.com/office/powerpoint/2012/main">
        <p15:guide id="1" pos="325" userDrawn="1">
          <p15:clr>
            <a:srgbClr val="FBAE40"/>
          </p15:clr>
        </p15:guide>
        <p15:guide id="2" pos="735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fiti-fifti 2 (musta lukitt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240A0-EC0C-F849-919E-726CBE055A36}"/>
              </a:ext>
            </a:extLst>
          </p:cNvPr>
          <p:cNvSpPr/>
          <p:nvPr userDrawn="1"/>
        </p:nvSpPr>
        <p:spPr>
          <a:xfrm>
            <a:off x="6096000" y="0"/>
            <a:ext cx="6096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kstin paikkamerkki 6"/>
          <p:cNvSpPr>
            <a:spLocks noGrp="1"/>
          </p:cNvSpPr>
          <p:nvPr>
            <p:ph type="body" sz="quarter" idx="11"/>
          </p:nvPr>
        </p:nvSpPr>
        <p:spPr>
          <a:xfrm>
            <a:off x="515938" y="548680"/>
            <a:ext cx="4859337" cy="1248139"/>
          </a:xfrm>
          <a:prstGeom prst="rect">
            <a:avLst/>
          </a:prstGeom>
        </p:spPr>
        <p:txBody>
          <a:bodyPr/>
          <a:lstStyle>
            <a:lvl1pPr marL="0" indent="0" algn="l">
              <a:lnSpc>
                <a:spcPct val="100000"/>
              </a:lnSpc>
              <a:spcBef>
                <a:spcPts val="0"/>
              </a:spcBef>
              <a:buFont typeface="Arial"/>
              <a:buNone/>
              <a:defRPr sz="2800" b="1">
                <a:latin typeface="Arial Black"/>
                <a:cs typeface="Arial Black"/>
              </a:defRPr>
            </a:lvl1pPr>
            <a:lvl2pPr marL="380990" indent="-380990">
              <a:buFont typeface="Arial" panose="020B0604020202020204" pitchFamily="34" charset="0"/>
              <a:buChar char="•"/>
              <a:defRPr/>
            </a:lvl2pPr>
            <a:lvl3pPr marL="0" indent="0" algn="l">
              <a:spcBef>
                <a:spcPts val="0"/>
              </a:spcBef>
              <a:buFont typeface="Arial"/>
              <a:buNone/>
              <a:defRPr sz="2133"/>
            </a:lvl3pPr>
            <a:lvl4pPr marL="0" indent="0" algn="l">
              <a:spcBef>
                <a:spcPts val="0"/>
              </a:spcBef>
              <a:buFont typeface="Arial"/>
              <a:buNone/>
              <a:defRPr sz="2133"/>
            </a:lvl4pPr>
            <a:lvl5pPr marL="0" indent="0" algn="l">
              <a:spcBef>
                <a:spcPts val="0"/>
              </a:spcBef>
              <a:buFont typeface="Arial"/>
              <a:buNone/>
              <a:defRPr sz="2133"/>
            </a:lvl5pPr>
          </a:lstStyle>
          <a:p>
            <a:pPr lvl="0"/>
            <a:r>
              <a:rPr lang="en-US"/>
              <a:t>Click to edit Master text styles</a:t>
            </a:r>
          </a:p>
        </p:txBody>
      </p:sp>
      <p:sp>
        <p:nvSpPr>
          <p:cNvPr id="10" name="Text Placeholder 11"/>
          <p:cNvSpPr>
            <a:spLocks noGrp="1"/>
          </p:cNvSpPr>
          <p:nvPr>
            <p:ph type="body" sz="quarter" idx="19"/>
          </p:nvPr>
        </p:nvSpPr>
        <p:spPr>
          <a:xfrm>
            <a:off x="515938" y="1989138"/>
            <a:ext cx="4859337" cy="4320182"/>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tx1"/>
                </a:solidFill>
                <a:latin typeface="Georgia"/>
                <a:cs typeface="Georgia"/>
              </a:defRPr>
            </a:lvl1pPr>
            <a:lvl2pPr marL="476239" indent="-237061" algn="l">
              <a:lnSpc>
                <a:spcPct val="90000"/>
              </a:lnSpc>
              <a:spcBef>
                <a:spcPts val="800"/>
              </a:spcBef>
              <a:buFont typeface="Georgia" panose="02040502050405020303" pitchFamily="18" charset="0"/>
              <a:buChar char="–"/>
              <a:defRPr sz="1867">
                <a:solidFill>
                  <a:schemeClr val="tx1"/>
                </a:solidFill>
                <a:latin typeface="Georgia"/>
                <a:cs typeface="Georgia"/>
              </a:defRPr>
            </a:lvl2pPr>
            <a:lvl3pPr marL="717533" indent="-228594" algn="l" defTabSz="715415">
              <a:lnSpc>
                <a:spcPct val="90000"/>
              </a:lnSpc>
              <a:spcBef>
                <a:spcPts val="800"/>
              </a:spcBef>
              <a:buFont typeface="Georgia" panose="02040502050405020303" pitchFamily="18" charset="0"/>
              <a:buChar char="–"/>
              <a:defRPr sz="1600">
                <a:solidFill>
                  <a:schemeClr val="tx1"/>
                </a:solidFill>
                <a:latin typeface="Georgia"/>
                <a:cs typeface="Georgia"/>
              </a:defRPr>
            </a:lvl3pPr>
            <a:lvl4pPr marL="958827" indent="-228594" algn="l">
              <a:lnSpc>
                <a:spcPct val="90000"/>
              </a:lnSpc>
              <a:buFont typeface="Georgia" panose="02040502050405020303" pitchFamily="18" charset="0"/>
              <a:buChar char="–"/>
              <a:defRPr sz="1600">
                <a:solidFill>
                  <a:schemeClr val="tx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1" name="Picture 10">
            <a:extLst>
              <a:ext uri="{FF2B5EF4-FFF2-40B4-BE49-F238E27FC236}">
                <a16:creationId xmlns:a16="http://schemas.microsoft.com/office/drawing/2014/main" id="{5FCF7963-2318-CC45-A900-02136CBD6A61}"/>
              </a:ext>
            </a:extLst>
          </p:cNvPr>
          <p:cNvPicPr>
            <a:picLocks noChangeAspect="1"/>
          </p:cNvPicPr>
          <p:nvPr userDrawn="1"/>
        </p:nvPicPr>
        <p:blipFill>
          <a:blip r:embed="rId2"/>
          <a:stretch>
            <a:fillRect/>
          </a:stretch>
        </p:blipFill>
        <p:spPr>
          <a:xfrm>
            <a:off x="11073600" y="6490800"/>
            <a:ext cx="961200" cy="181192"/>
          </a:xfrm>
          <a:prstGeom prst="rect">
            <a:avLst/>
          </a:prstGeom>
        </p:spPr>
      </p:pic>
      <p:sp>
        <p:nvSpPr>
          <p:cNvPr id="12" name="Tekstin paikkamerkki 6">
            <a:extLst>
              <a:ext uri="{FF2B5EF4-FFF2-40B4-BE49-F238E27FC236}">
                <a16:creationId xmlns:a16="http://schemas.microsoft.com/office/drawing/2014/main" id="{1961626C-30E4-2049-AE46-DD755FE5AE68}"/>
              </a:ext>
            </a:extLst>
          </p:cNvPr>
          <p:cNvSpPr>
            <a:spLocks noGrp="1"/>
          </p:cNvSpPr>
          <p:nvPr>
            <p:ph type="body" sz="quarter" idx="20"/>
          </p:nvPr>
        </p:nvSpPr>
        <p:spPr>
          <a:xfrm>
            <a:off x="6816080" y="548680"/>
            <a:ext cx="4859983" cy="1248139"/>
          </a:xfrm>
          <a:prstGeom prst="rect">
            <a:avLst/>
          </a:prstGeom>
        </p:spPr>
        <p:txBody>
          <a:bodyPr/>
          <a:lstStyle>
            <a:lvl1pPr marL="0" indent="0" algn="l">
              <a:lnSpc>
                <a:spcPct val="100000"/>
              </a:lnSpc>
              <a:spcBef>
                <a:spcPts val="0"/>
              </a:spcBef>
              <a:buFont typeface="Arial"/>
              <a:buNone/>
              <a:defRPr sz="2800" b="1">
                <a:solidFill>
                  <a:schemeClr val="bg1"/>
                </a:solidFill>
                <a:latin typeface="Arial Black"/>
                <a:cs typeface="Arial Black"/>
              </a:defRPr>
            </a:lvl1pPr>
            <a:lvl2pPr marL="380990" indent="-380990">
              <a:buFont typeface="Arial" panose="020B0604020202020204" pitchFamily="34" charset="0"/>
              <a:buChar char="•"/>
              <a:defRPr/>
            </a:lvl2pPr>
            <a:lvl3pPr marL="0" indent="0" algn="l">
              <a:spcBef>
                <a:spcPts val="0"/>
              </a:spcBef>
              <a:buFont typeface="Arial"/>
              <a:buNone/>
              <a:defRPr sz="2133"/>
            </a:lvl3pPr>
            <a:lvl4pPr marL="0" indent="0" algn="l">
              <a:spcBef>
                <a:spcPts val="0"/>
              </a:spcBef>
              <a:buFont typeface="Arial"/>
              <a:buNone/>
              <a:defRPr sz="2133"/>
            </a:lvl4pPr>
            <a:lvl5pPr marL="0" indent="0" algn="l">
              <a:spcBef>
                <a:spcPts val="0"/>
              </a:spcBef>
              <a:buFont typeface="Arial"/>
              <a:buNone/>
              <a:defRPr sz="2133"/>
            </a:lvl5pPr>
          </a:lstStyle>
          <a:p>
            <a:pPr lvl="0"/>
            <a:r>
              <a:rPr lang="en-US"/>
              <a:t>Click to edit Master text styles</a:t>
            </a:r>
          </a:p>
        </p:txBody>
      </p:sp>
      <p:sp>
        <p:nvSpPr>
          <p:cNvPr id="13" name="Text Placeholder 11">
            <a:extLst>
              <a:ext uri="{FF2B5EF4-FFF2-40B4-BE49-F238E27FC236}">
                <a16:creationId xmlns:a16="http://schemas.microsoft.com/office/drawing/2014/main" id="{6C0B2B0D-7643-4340-BA07-93F51A1FD740}"/>
              </a:ext>
            </a:extLst>
          </p:cNvPr>
          <p:cNvSpPr>
            <a:spLocks noGrp="1"/>
          </p:cNvSpPr>
          <p:nvPr>
            <p:ph type="body" sz="quarter" idx="21"/>
          </p:nvPr>
        </p:nvSpPr>
        <p:spPr>
          <a:xfrm>
            <a:off x="6816080" y="1989138"/>
            <a:ext cx="4859983" cy="4320182"/>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bg1"/>
                </a:solidFill>
                <a:latin typeface="Georgia"/>
                <a:cs typeface="Georgia"/>
              </a:defRPr>
            </a:lvl1pPr>
            <a:lvl2pPr marL="476239" indent="-237061" algn="l">
              <a:lnSpc>
                <a:spcPct val="90000"/>
              </a:lnSpc>
              <a:spcBef>
                <a:spcPts val="800"/>
              </a:spcBef>
              <a:buFont typeface="Georgia" panose="02040502050405020303" pitchFamily="18" charset="0"/>
              <a:buChar char="–"/>
              <a:defRPr sz="1867">
                <a:solidFill>
                  <a:schemeClr val="bg1"/>
                </a:solidFill>
                <a:latin typeface="Georgia"/>
                <a:cs typeface="Georgia"/>
              </a:defRPr>
            </a:lvl2pPr>
            <a:lvl3pPr marL="717533" indent="-228594" algn="l" defTabSz="715415">
              <a:lnSpc>
                <a:spcPct val="90000"/>
              </a:lnSpc>
              <a:spcBef>
                <a:spcPts val="800"/>
              </a:spcBef>
              <a:buFont typeface="Georgia" panose="02040502050405020303" pitchFamily="18" charset="0"/>
              <a:buChar char="–"/>
              <a:defRPr sz="1600">
                <a:solidFill>
                  <a:schemeClr val="bg1"/>
                </a:solidFill>
                <a:latin typeface="Georgia"/>
                <a:cs typeface="Georgia"/>
              </a:defRPr>
            </a:lvl3pPr>
            <a:lvl4pPr marL="958827" indent="-228594" algn="l">
              <a:lnSpc>
                <a:spcPct val="90000"/>
              </a:lnSpc>
              <a:buFont typeface="Georgia" panose="02040502050405020303" pitchFamily="18" charset="0"/>
              <a:buChar char="–"/>
              <a:defRPr sz="1600">
                <a:solidFill>
                  <a:schemeClr val="bg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884278"/>
      </p:ext>
    </p:extLst>
  </p:cSld>
  <p:clrMapOvr>
    <a:masterClrMapping/>
  </p:clrMapOvr>
  <p:extLst>
    <p:ext uri="{DCECCB84-F9BA-43D5-87BE-67443E8EF086}">
      <p15:sldGuideLst xmlns:p15="http://schemas.microsoft.com/office/powerpoint/2012/main">
        <p15:guide id="1" pos="325" userDrawn="1">
          <p15:clr>
            <a:srgbClr val="FBAE40"/>
          </p15:clr>
        </p15:guide>
        <p15:guide id="2" pos="735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ettelo VP">
    <p:spTree>
      <p:nvGrpSpPr>
        <p:cNvPr id="1" name=""/>
        <p:cNvGrpSpPr/>
        <p:nvPr/>
      </p:nvGrpSpPr>
      <p:grpSpPr>
        <a:xfrm>
          <a:off x="0" y="0"/>
          <a:ext cx="0" cy="0"/>
          <a:chOff x="0" y="0"/>
          <a:chExt cx="0" cy="0"/>
        </a:xfrm>
      </p:grpSpPr>
      <p:sp>
        <p:nvSpPr>
          <p:cNvPr id="2" name="Title 1"/>
          <p:cNvSpPr>
            <a:spLocks noGrp="1"/>
          </p:cNvSpPr>
          <p:nvPr>
            <p:ph type="title"/>
          </p:nvPr>
        </p:nvSpPr>
        <p:spPr>
          <a:xfrm>
            <a:off x="1055688" y="548681"/>
            <a:ext cx="10080625" cy="1078364"/>
          </a:xfrm>
          <a:prstGeom prst="rect">
            <a:avLst/>
          </a:prstGeom>
        </p:spPr>
        <p:txBody>
          <a:bodyPr anchor="t"/>
          <a:lstStyle>
            <a:lvl1pPr algn="l">
              <a:defRPr sz="3200"/>
            </a:lvl1pPr>
          </a:lstStyle>
          <a:p>
            <a:r>
              <a:rPr lang="en-US"/>
              <a:t>Click to edit Master title style</a:t>
            </a:r>
          </a:p>
        </p:txBody>
      </p:sp>
      <p:sp>
        <p:nvSpPr>
          <p:cNvPr id="34" name="Text Placeholder 33"/>
          <p:cNvSpPr>
            <a:spLocks noGrp="1"/>
          </p:cNvSpPr>
          <p:nvPr userDrawn="1">
            <p:ph type="body" sz="quarter" idx="13"/>
          </p:nvPr>
        </p:nvSpPr>
        <p:spPr>
          <a:xfrm>
            <a:off x="1775805" y="1605095"/>
            <a:ext cx="9360508" cy="768085"/>
          </a:xfrm>
          <a:prstGeom prst="rect">
            <a:avLst/>
          </a:prstGeom>
        </p:spPr>
        <p:txBody>
          <a:bodyPr anchor="ctr"/>
          <a:lstStyle>
            <a:lvl1pPr marL="0" indent="0" algn="l">
              <a:buNone/>
              <a:defRPr sz="2133" b="0" i="0">
                <a:latin typeface="Georgi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US"/>
              <a:t>Click to edit Master text styles</a:t>
            </a:r>
          </a:p>
        </p:txBody>
      </p:sp>
      <p:sp>
        <p:nvSpPr>
          <p:cNvPr id="35" name="Text Placeholder 33"/>
          <p:cNvSpPr>
            <a:spLocks noGrp="1"/>
          </p:cNvSpPr>
          <p:nvPr userDrawn="1">
            <p:ph type="body" sz="quarter" idx="14"/>
          </p:nvPr>
        </p:nvSpPr>
        <p:spPr>
          <a:xfrm>
            <a:off x="1774826" y="2506683"/>
            <a:ext cx="9361488" cy="766399"/>
          </a:xfrm>
          <a:prstGeom prst="rect">
            <a:avLst/>
          </a:prstGeom>
        </p:spPr>
        <p:txBody>
          <a:bodyPr anchor="ctr"/>
          <a:lstStyle>
            <a:lvl1pPr marL="0" indent="0" algn="l">
              <a:buNone/>
              <a:defRPr lang="fi-FI" sz="2133" b="0" i="0" kern="1200" dirty="0" err="1">
                <a:solidFill>
                  <a:schemeClr val="tx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US"/>
              <a:t>Click to edit Master text styles</a:t>
            </a:r>
          </a:p>
        </p:txBody>
      </p:sp>
      <p:sp>
        <p:nvSpPr>
          <p:cNvPr id="36" name="Text Placeholder 33"/>
          <p:cNvSpPr>
            <a:spLocks noGrp="1"/>
          </p:cNvSpPr>
          <p:nvPr userDrawn="1">
            <p:ph type="body" sz="quarter" idx="15"/>
          </p:nvPr>
        </p:nvSpPr>
        <p:spPr>
          <a:xfrm>
            <a:off x="1775805" y="3406585"/>
            <a:ext cx="9360508" cy="766399"/>
          </a:xfrm>
          <a:prstGeom prst="rect">
            <a:avLst/>
          </a:prstGeom>
        </p:spPr>
        <p:txBody>
          <a:bodyPr anchor="ctr"/>
          <a:lstStyle>
            <a:lvl1pPr marL="0" indent="0" algn="l">
              <a:buNone/>
              <a:defRPr lang="fi-FI" sz="2133" b="0" i="0" kern="1200" dirty="0" err="1">
                <a:solidFill>
                  <a:schemeClr val="tx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US"/>
              <a:t>Click to edit Master text styles</a:t>
            </a:r>
          </a:p>
        </p:txBody>
      </p:sp>
      <p:sp>
        <p:nvSpPr>
          <p:cNvPr id="37" name="Text Placeholder 33"/>
          <p:cNvSpPr>
            <a:spLocks noGrp="1"/>
          </p:cNvSpPr>
          <p:nvPr userDrawn="1">
            <p:ph type="body" sz="quarter" idx="16"/>
          </p:nvPr>
        </p:nvSpPr>
        <p:spPr>
          <a:xfrm>
            <a:off x="1774825" y="4306487"/>
            <a:ext cx="9361488" cy="766399"/>
          </a:xfrm>
          <a:prstGeom prst="rect">
            <a:avLst/>
          </a:prstGeom>
        </p:spPr>
        <p:txBody>
          <a:bodyPr anchor="ctr"/>
          <a:lstStyle>
            <a:lvl1pPr marL="0" indent="0" algn="l">
              <a:buNone/>
              <a:defRPr lang="fi-FI" sz="2133" b="0" i="0" kern="1200" dirty="0" err="1">
                <a:solidFill>
                  <a:schemeClr val="tx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US"/>
              <a:t>Click to edit Master text styles</a:t>
            </a:r>
          </a:p>
        </p:txBody>
      </p:sp>
      <p:sp>
        <p:nvSpPr>
          <p:cNvPr id="38" name="Text Placeholder 33"/>
          <p:cNvSpPr>
            <a:spLocks noGrp="1"/>
          </p:cNvSpPr>
          <p:nvPr userDrawn="1">
            <p:ph type="body" sz="quarter" idx="17"/>
          </p:nvPr>
        </p:nvSpPr>
        <p:spPr>
          <a:xfrm>
            <a:off x="1774825" y="5206388"/>
            <a:ext cx="9361488" cy="766399"/>
          </a:xfrm>
          <a:prstGeom prst="rect">
            <a:avLst/>
          </a:prstGeom>
        </p:spPr>
        <p:txBody>
          <a:bodyPr anchor="ctr"/>
          <a:lstStyle>
            <a:lvl1pPr marL="0" indent="0" algn="l">
              <a:buNone/>
              <a:defRPr lang="fi-FI" sz="2133" b="0" i="0" kern="1200" dirty="0" err="1">
                <a:solidFill>
                  <a:schemeClr val="tx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US"/>
              <a:t>Click to edit Master text styles</a:t>
            </a:r>
          </a:p>
        </p:txBody>
      </p:sp>
      <p:pic>
        <p:nvPicPr>
          <p:cNvPr id="10" name="Picture 9">
            <a:extLst>
              <a:ext uri="{FF2B5EF4-FFF2-40B4-BE49-F238E27FC236}">
                <a16:creationId xmlns:a16="http://schemas.microsoft.com/office/drawing/2014/main" id="{2B2D61E7-C676-CB4B-A88C-6D5E87ED05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3" name="Dian numeron paikkamerkki 2">
            <a:extLst>
              <a:ext uri="{FF2B5EF4-FFF2-40B4-BE49-F238E27FC236}">
                <a16:creationId xmlns:a16="http://schemas.microsoft.com/office/drawing/2014/main" id="{393B997C-7668-4298-BA40-150098A4EF38}"/>
              </a:ext>
            </a:extLst>
          </p:cNvPr>
          <p:cNvSpPr>
            <a:spLocks noGrp="1"/>
          </p:cNvSpPr>
          <p:nvPr>
            <p:ph type="sldNum" sz="quarter" idx="18"/>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1450787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uettelo TP">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C4AC27-49F9-BB4D-81D3-665AB744D256}"/>
              </a:ext>
            </a:extLst>
          </p:cNvPr>
          <p:cNvPicPr>
            <a:picLocks noChangeAspect="1"/>
          </p:cNvPicPr>
          <p:nvPr userDrawn="1"/>
        </p:nvPicPr>
        <p:blipFill>
          <a:blip r:embed="rId2"/>
          <a:stretch>
            <a:fillRect/>
          </a:stretch>
        </p:blipFill>
        <p:spPr>
          <a:xfrm>
            <a:off x="11073600" y="6490800"/>
            <a:ext cx="961200" cy="181192"/>
          </a:xfrm>
          <a:prstGeom prst="rect">
            <a:avLst/>
          </a:prstGeom>
        </p:spPr>
      </p:pic>
      <p:sp>
        <p:nvSpPr>
          <p:cNvPr id="12" name="Title 1">
            <a:extLst>
              <a:ext uri="{FF2B5EF4-FFF2-40B4-BE49-F238E27FC236}">
                <a16:creationId xmlns:a16="http://schemas.microsoft.com/office/drawing/2014/main" id="{DB477874-8C1D-E94F-A3D8-E16F5E599716}"/>
              </a:ext>
            </a:extLst>
          </p:cNvPr>
          <p:cNvSpPr>
            <a:spLocks noGrp="1"/>
          </p:cNvSpPr>
          <p:nvPr>
            <p:ph type="title"/>
          </p:nvPr>
        </p:nvSpPr>
        <p:spPr>
          <a:xfrm>
            <a:off x="1055688" y="548681"/>
            <a:ext cx="10080625" cy="1078364"/>
          </a:xfrm>
          <a:prstGeom prst="rect">
            <a:avLst/>
          </a:prstGeom>
        </p:spPr>
        <p:txBody>
          <a:bodyPr anchor="t"/>
          <a:lstStyle>
            <a:lvl1pPr algn="l">
              <a:defRPr sz="3200">
                <a:solidFill>
                  <a:schemeClr val="bg1"/>
                </a:solidFill>
              </a:defRPr>
            </a:lvl1pPr>
          </a:lstStyle>
          <a:p>
            <a:r>
              <a:rPr lang="en-US"/>
              <a:t>Click to edit Master title style</a:t>
            </a:r>
          </a:p>
        </p:txBody>
      </p:sp>
      <p:sp>
        <p:nvSpPr>
          <p:cNvPr id="13" name="Text Placeholder 33">
            <a:extLst>
              <a:ext uri="{FF2B5EF4-FFF2-40B4-BE49-F238E27FC236}">
                <a16:creationId xmlns:a16="http://schemas.microsoft.com/office/drawing/2014/main" id="{144EC256-532F-144F-A18F-24538A30820C}"/>
              </a:ext>
            </a:extLst>
          </p:cNvPr>
          <p:cNvSpPr>
            <a:spLocks noGrp="1"/>
          </p:cNvSpPr>
          <p:nvPr>
            <p:ph type="body" sz="quarter" idx="13"/>
          </p:nvPr>
        </p:nvSpPr>
        <p:spPr>
          <a:xfrm>
            <a:off x="1775805" y="1605095"/>
            <a:ext cx="9360508" cy="768085"/>
          </a:xfrm>
          <a:prstGeom prst="rect">
            <a:avLst/>
          </a:prstGeom>
        </p:spPr>
        <p:txBody>
          <a:bodyPr anchor="ctr"/>
          <a:lstStyle>
            <a:lvl1pPr marL="0" indent="0" algn="l">
              <a:buNone/>
              <a:defRPr sz="2133" b="0" i="0">
                <a:solidFill>
                  <a:schemeClr val="bg1"/>
                </a:solidFill>
                <a:latin typeface="Georgi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US"/>
              <a:t>Click to edit Master text styles</a:t>
            </a:r>
          </a:p>
        </p:txBody>
      </p:sp>
      <p:sp>
        <p:nvSpPr>
          <p:cNvPr id="14" name="Text Placeholder 33">
            <a:extLst>
              <a:ext uri="{FF2B5EF4-FFF2-40B4-BE49-F238E27FC236}">
                <a16:creationId xmlns:a16="http://schemas.microsoft.com/office/drawing/2014/main" id="{1D88BC63-4704-6447-AB37-6224F6547DEA}"/>
              </a:ext>
            </a:extLst>
          </p:cNvPr>
          <p:cNvSpPr>
            <a:spLocks noGrp="1"/>
          </p:cNvSpPr>
          <p:nvPr>
            <p:ph type="body" sz="quarter" idx="14"/>
          </p:nvPr>
        </p:nvSpPr>
        <p:spPr>
          <a:xfrm>
            <a:off x="1774826" y="2506683"/>
            <a:ext cx="9361488" cy="766399"/>
          </a:xfrm>
          <a:prstGeom prst="rect">
            <a:avLst/>
          </a:prstGeom>
        </p:spPr>
        <p:txBody>
          <a:bodyPr anchor="ctr"/>
          <a:lstStyle>
            <a:lvl1pPr marL="0" indent="0" algn="l">
              <a:buNone/>
              <a:defRPr lang="fi-FI" sz="2133" b="0" i="0" kern="1200" dirty="0" err="1">
                <a:solidFill>
                  <a:schemeClr val="bg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US"/>
              <a:t>Click to edit Master text styles</a:t>
            </a:r>
          </a:p>
        </p:txBody>
      </p:sp>
      <p:sp>
        <p:nvSpPr>
          <p:cNvPr id="15" name="Text Placeholder 33">
            <a:extLst>
              <a:ext uri="{FF2B5EF4-FFF2-40B4-BE49-F238E27FC236}">
                <a16:creationId xmlns:a16="http://schemas.microsoft.com/office/drawing/2014/main" id="{D2C5BCCD-F064-7943-BCBE-33C3DA3694E7}"/>
              </a:ext>
            </a:extLst>
          </p:cNvPr>
          <p:cNvSpPr>
            <a:spLocks noGrp="1"/>
          </p:cNvSpPr>
          <p:nvPr>
            <p:ph type="body" sz="quarter" idx="15"/>
          </p:nvPr>
        </p:nvSpPr>
        <p:spPr>
          <a:xfrm>
            <a:off x="1775805" y="3406585"/>
            <a:ext cx="9360508" cy="766399"/>
          </a:xfrm>
          <a:prstGeom prst="rect">
            <a:avLst/>
          </a:prstGeom>
        </p:spPr>
        <p:txBody>
          <a:bodyPr anchor="ctr"/>
          <a:lstStyle>
            <a:lvl1pPr marL="0" indent="0" algn="l">
              <a:buNone/>
              <a:defRPr lang="fi-FI" sz="2133" b="0" i="0" kern="1200" dirty="0" err="1">
                <a:solidFill>
                  <a:schemeClr val="bg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US"/>
              <a:t>Click to edit Master text styles</a:t>
            </a:r>
          </a:p>
        </p:txBody>
      </p:sp>
      <p:sp>
        <p:nvSpPr>
          <p:cNvPr id="16" name="Text Placeholder 33">
            <a:extLst>
              <a:ext uri="{FF2B5EF4-FFF2-40B4-BE49-F238E27FC236}">
                <a16:creationId xmlns:a16="http://schemas.microsoft.com/office/drawing/2014/main" id="{04DA962D-B2D3-9647-A841-0720D47991B0}"/>
              </a:ext>
            </a:extLst>
          </p:cNvPr>
          <p:cNvSpPr>
            <a:spLocks noGrp="1"/>
          </p:cNvSpPr>
          <p:nvPr>
            <p:ph type="body" sz="quarter" idx="16"/>
          </p:nvPr>
        </p:nvSpPr>
        <p:spPr>
          <a:xfrm>
            <a:off x="1774825" y="4306487"/>
            <a:ext cx="9361488" cy="766399"/>
          </a:xfrm>
          <a:prstGeom prst="rect">
            <a:avLst/>
          </a:prstGeom>
        </p:spPr>
        <p:txBody>
          <a:bodyPr anchor="ctr"/>
          <a:lstStyle>
            <a:lvl1pPr marL="0" indent="0" algn="l">
              <a:buNone/>
              <a:defRPr lang="fi-FI" sz="2133" b="0" i="0" kern="1200" dirty="0" err="1">
                <a:solidFill>
                  <a:schemeClr val="bg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US"/>
              <a:t>Click to edit Master text styles</a:t>
            </a:r>
          </a:p>
        </p:txBody>
      </p:sp>
      <p:sp>
        <p:nvSpPr>
          <p:cNvPr id="17" name="Text Placeholder 33">
            <a:extLst>
              <a:ext uri="{FF2B5EF4-FFF2-40B4-BE49-F238E27FC236}">
                <a16:creationId xmlns:a16="http://schemas.microsoft.com/office/drawing/2014/main" id="{1724C58E-0E8F-2C40-AB87-C13229EB7520}"/>
              </a:ext>
            </a:extLst>
          </p:cNvPr>
          <p:cNvSpPr>
            <a:spLocks noGrp="1"/>
          </p:cNvSpPr>
          <p:nvPr>
            <p:ph type="body" sz="quarter" idx="17"/>
          </p:nvPr>
        </p:nvSpPr>
        <p:spPr>
          <a:xfrm>
            <a:off x="1774825" y="5206388"/>
            <a:ext cx="9361488" cy="766399"/>
          </a:xfrm>
          <a:prstGeom prst="rect">
            <a:avLst/>
          </a:prstGeom>
        </p:spPr>
        <p:txBody>
          <a:bodyPr anchor="ctr"/>
          <a:lstStyle>
            <a:lvl1pPr marL="0" indent="0" algn="l">
              <a:buNone/>
              <a:defRPr lang="fi-FI" sz="2133" b="0" i="0" kern="1200" dirty="0" err="1">
                <a:solidFill>
                  <a:schemeClr val="bg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en-US"/>
              <a:t>Click to edit Master text styles</a:t>
            </a:r>
          </a:p>
        </p:txBody>
      </p:sp>
      <p:sp>
        <p:nvSpPr>
          <p:cNvPr id="2" name="Dian numeron paikkamerkki 1">
            <a:extLst>
              <a:ext uri="{FF2B5EF4-FFF2-40B4-BE49-F238E27FC236}">
                <a16:creationId xmlns:a16="http://schemas.microsoft.com/office/drawing/2014/main" id="{791FFD7E-119C-492E-870A-9BBC3D172779}"/>
              </a:ext>
            </a:extLst>
          </p:cNvPr>
          <p:cNvSpPr>
            <a:spLocks noGrp="1"/>
          </p:cNvSpPr>
          <p:nvPr>
            <p:ph type="sldNum" sz="quarter" idx="18"/>
          </p:nvPr>
        </p:nvSpPr>
        <p:spPr/>
        <p:txBody>
          <a:bodyPr/>
          <a:lstStyle>
            <a:lvl1pPr>
              <a:defRPr>
                <a:solidFill>
                  <a:schemeClr val="bg1"/>
                </a:solidFil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1606001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afi">
    <p:spTree>
      <p:nvGrpSpPr>
        <p:cNvPr id="1" name=""/>
        <p:cNvGrpSpPr/>
        <p:nvPr/>
      </p:nvGrpSpPr>
      <p:grpSpPr>
        <a:xfrm>
          <a:off x="0" y="0"/>
          <a:ext cx="0" cy="0"/>
          <a:chOff x="0" y="0"/>
          <a:chExt cx="0" cy="0"/>
        </a:xfrm>
      </p:grpSpPr>
      <p:sp>
        <p:nvSpPr>
          <p:cNvPr id="7" name="Title 6"/>
          <p:cNvSpPr>
            <a:spLocks noGrp="1"/>
          </p:cNvSpPr>
          <p:nvPr>
            <p:ph type="title"/>
          </p:nvPr>
        </p:nvSpPr>
        <p:spPr>
          <a:xfrm>
            <a:off x="1055688" y="548681"/>
            <a:ext cx="10080624" cy="864096"/>
          </a:xfrm>
          <a:prstGeom prst="rect">
            <a:avLst/>
          </a:prstGeom>
        </p:spPr>
        <p:txBody>
          <a:bodyPr/>
          <a:lstStyle>
            <a:lvl1pPr>
              <a:defRPr sz="3200"/>
            </a:lvl1pPr>
          </a:lstStyle>
          <a:p>
            <a:r>
              <a:rPr lang="en-US"/>
              <a:t>Click to edit Master title style</a:t>
            </a:r>
          </a:p>
        </p:txBody>
      </p:sp>
      <p:sp>
        <p:nvSpPr>
          <p:cNvPr id="4" name="Content Placeholder 3"/>
          <p:cNvSpPr>
            <a:spLocks noGrp="1"/>
          </p:cNvSpPr>
          <p:nvPr>
            <p:ph sz="quarter" idx="11"/>
          </p:nvPr>
        </p:nvSpPr>
        <p:spPr>
          <a:xfrm>
            <a:off x="1055688" y="1508786"/>
            <a:ext cx="10080624" cy="44157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4">
            <a:extLst>
              <a:ext uri="{FF2B5EF4-FFF2-40B4-BE49-F238E27FC236}">
                <a16:creationId xmlns:a16="http://schemas.microsoft.com/office/drawing/2014/main" id="{367CFA92-6B46-5C4F-9253-7F92C92B0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2" name="Dian numeron paikkamerkki 1">
            <a:extLst>
              <a:ext uri="{FF2B5EF4-FFF2-40B4-BE49-F238E27FC236}">
                <a16:creationId xmlns:a16="http://schemas.microsoft.com/office/drawing/2014/main" id="{FB2C9357-D73E-4A4C-925D-B2759AA6C3DA}"/>
              </a:ext>
            </a:extLst>
          </p:cNvPr>
          <p:cNvSpPr>
            <a:spLocks noGrp="1"/>
          </p:cNvSpPr>
          <p:nvPr>
            <p:ph type="sldNum" sz="quarter" idx="12"/>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480805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stapohjainen graafi">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88" y="548680"/>
            <a:ext cx="10080624" cy="886343"/>
          </a:xfrm>
          <a:prstGeom prst="rect">
            <a:avLst/>
          </a:prstGeom>
        </p:spPr>
        <p:txBody>
          <a:bodyPr/>
          <a:lstStyle>
            <a:lvl1pPr>
              <a:defRPr sz="3200">
                <a:solidFill>
                  <a:schemeClr val="bg1"/>
                </a:solidFill>
              </a:defRPr>
            </a:lvl1pPr>
          </a:lstStyle>
          <a:p>
            <a:r>
              <a:rPr lang="en-US"/>
              <a:t>Click to edit Master title style</a:t>
            </a:r>
          </a:p>
        </p:txBody>
      </p:sp>
      <p:sp>
        <p:nvSpPr>
          <p:cNvPr id="6" name="Content Placeholder 5"/>
          <p:cNvSpPr>
            <a:spLocks noGrp="1"/>
          </p:cNvSpPr>
          <p:nvPr>
            <p:ph sz="quarter" idx="11"/>
          </p:nvPr>
        </p:nvSpPr>
        <p:spPr>
          <a:xfrm>
            <a:off x="1055689" y="1509185"/>
            <a:ext cx="10078576" cy="46079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a:extLst>
              <a:ext uri="{FF2B5EF4-FFF2-40B4-BE49-F238E27FC236}">
                <a16:creationId xmlns:a16="http://schemas.microsoft.com/office/drawing/2014/main" id="{24E2E6B1-389B-0B4D-B951-9D4353E5A188}"/>
              </a:ext>
            </a:extLst>
          </p:cNvPr>
          <p:cNvPicPr>
            <a:picLocks noChangeAspect="1"/>
          </p:cNvPicPr>
          <p:nvPr userDrawn="1"/>
        </p:nvPicPr>
        <p:blipFill>
          <a:blip r:embed="rId2"/>
          <a:stretch>
            <a:fillRect/>
          </a:stretch>
        </p:blipFill>
        <p:spPr>
          <a:xfrm>
            <a:off x="11073600" y="6490800"/>
            <a:ext cx="961200" cy="181192"/>
          </a:xfrm>
          <a:prstGeom prst="rect">
            <a:avLst/>
          </a:prstGeom>
        </p:spPr>
      </p:pic>
      <p:sp>
        <p:nvSpPr>
          <p:cNvPr id="3" name="Dian numeron paikkamerkki 2">
            <a:extLst>
              <a:ext uri="{FF2B5EF4-FFF2-40B4-BE49-F238E27FC236}">
                <a16:creationId xmlns:a16="http://schemas.microsoft.com/office/drawing/2014/main" id="{09F4EC56-8604-407C-BDED-F60638F4339F}"/>
              </a:ext>
            </a:extLst>
          </p:cNvPr>
          <p:cNvSpPr>
            <a:spLocks noGrp="1"/>
          </p:cNvSpPr>
          <p:nvPr>
            <p:ph type="sldNum" sz="quarter" idx="12"/>
          </p:nvPr>
        </p:nvSpPr>
        <p:spPr/>
        <p:txBody>
          <a:bodyPr/>
          <a:lstStyle>
            <a:lvl1pPr>
              <a:defRPr>
                <a:solidFill>
                  <a:schemeClr val="bg1"/>
                </a:solidFil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329208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Graafi">
    <p:spTree>
      <p:nvGrpSpPr>
        <p:cNvPr id="1" name=""/>
        <p:cNvGrpSpPr/>
        <p:nvPr/>
      </p:nvGrpSpPr>
      <p:grpSpPr>
        <a:xfrm>
          <a:off x="0" y="0"/>
          <a:ext cx="0" cy="0"/>
          <a:chOff x="0" y="0"/>
          <a:chExt cx="0" cy="0"/>
        </a:xfrm>
      </p:grpSpPr>
      <p:sp>
        <p:nvSpPr>
          <p:cNvPr id="5" name="Otsikko 3">
            <a:extLst>
              <a:ext uri="{FF2B5EF4-FFF2-40B4-BE49-F238E27FC236}">
                <a16:creationId xmlns:a16="http://schemas.microsoft.com/office/drawing/2014/main" id="{AE74E28C-5780-A543-ACC8-EE7D99F5959E}"/>
              </a:ext>
            </a:extLst>
          </p:cNvPr>
          <p:cNvSpPr>
            <a:spLocks noGrp="1"/>
          </p:cNvSpPr>
          <p:nvPr>
            <p:ph type="title"/>
          </p:nvPr>
        </p:nvSpPr>
        <p:spPr>
          <a:xfrm>
            <a:off x="1055688" y="548680"/>
            <a:ext cx="10080625" cy="886343"/>
          </a:xfrm>
          <a:prstGeom prst="rect">
            <a:avLst/>
          </a:prstGeom>
        </p:spPr>
        <p:txBody>
          <a:bodyPr/>
          <a:lstStyle/>
          <a:p>
            <a:r>
              <a:rPr lang="en-US"/>
              <a:t>Click to edit Master title style</a:t>
            </a:r>
            <a:endParaRPr lang="fi-FI"/>
          </a:p>
        </p:txBody>
      </p:sp>
      <p:sp>
        <p:nvSpPr>
          <p:cNvPr id="8" name="Sisällön paikkamerkki 17">
            <a:extLst>
              <a:ext uri="{FF2B5EF4-FFF2-40B4-BE49-F238E27FC236}">
                <a16:creationId xmlns:a16="http://schemas.microsoft.com/office/drawing/2014/main" id="{4793DC74-8AA9-5E46-9DED-129AC46C11C3}"/>
              </a:ext>
            </a:extLst>
          </p:cNvPr>
          <p:cNvSpPr>
            <a:spLocks noGrp="1"/>
          </p:cNvSpPr>
          <p:nvPr>
            <p:ph sz="quarter" idx="11"/>
          </p:nvPr>
        </p:nvSpPr>
        <p:spPr>
          <a:xfrm>
            <a:off x="1055688" y="1509185"/>
            <a:ext cx="10080625" cy="4607983"/>
          </a:xfrm>
          <a:prstGeom prst="rect">
            <a:avLst/>
          </a:prstGeom>
        </p:spPr>
        <p:txBody>
          <a:bodyPr/>
          <a:lstStyle/>
          <a:p>
            <a:pPr lvl="0"/>
            <a:r>
              <a:rPr lang="en-US"/>
              <a:t>Click to edit Master text styles</a:t>
            </a:r>
          </a:p>
        </p:txBody>
      </p:sp>
      <p:pic>
        <p:nvPicPr>
          <p:cNvPr id="7" name="Picture 6">
            <a:extLst>
              <a:ext uri="{FF2B5EF4-FFF2-40B4-BE49-F238E27FC236}">
                <a16:creationId xmlns:a16="http://schemas.microsoft.com/office/drawing/2014/main" id="{909740BE-EF20-0841-BCE4-AAC3FE0DAE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2" name="Dian numeron paikkamerkki 1">
            <a:extLst>
              <a:ext uri="{FF2B5EF4-FFF2-40B4-BE49-F238E27FC236}">
                <a16:creationId xmlns:a16="http://schemas.microsoft.com/office/drawing/2014/main" id="{9A975EE7-734F-4163-84B5-8B5DA25C9352}"/>
              </a:ext>
            </a:extLst>
          </p:cNvPr>
          <p:cNvSpPr>
            <a:spLocks noGrp="1"/>
          </p:cNvSpPr>
          <p:nvPr>
            <p:ph type="sldNum" sz="quarter" idx="12"/>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969182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erustekstisivu">
  <p:cSld name="Perustekstisivu">
    <p:spTree>
      <p:nvGrpSpPr>
        <p:cNvPr id="1" name="Shape 18"/>
        <p:cNvGrpSpPr/>
        <p:nvPr/>
      </p:nvGrpSpPr>
      <p:grpSpPr>
        <a:xfrm>
          <a:off x="0" y="0"/>
          <a:ext cx="0" cy="0"/>
          <a:chOff x="0" y="0"/>
          <a:chExt cx="0" cy="0"/>
        </a:xfrm>
      </p:grpSpPr>
      <p:sp>
        <p:nvSpPr>
          <p:cNvPr id="19" name="Google Shape;19;p15"/>
          <p:cNvSpPr txBox="1">
            <a:spLocks noGrp="1"/>
          </p:cNvSpPr>
          <p:nvPr>
            <p:ph type="title"/>
          </p:nvPr>
        </p:nvSpPr>
        <p:spPr>
          <a:xfrm>
            <a:off x="719402" y="356659"/>
            <a:ext cx="10849207" cy="1152128"/>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dk1"/>
              </a:buClr>
              <a:buSzPts val="24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5"/>
          <p:cNvSpPr txBox="1">
            <a:spLocks noGrp="1"/>
          </p:cNvSpPr>
          <p:nvPr>
            <p:ph type="body" idx="1"/>
          </p:nvPr>
        </p:nvSpPr>
        <p:spPr>
          <a:xfrm>
            <a:off x="719403" y="1700808"/>
            <a:ext cx="10849205" cy="4320480"/>
          </a:xfrm>
          <a:prstGeom prst="rect">
            <a:avLst/>
          </a:prstGeom>
          <a:noFill/>
          <a:ln>
            <a:noFill/>
          </a:ln>
        </p:spPr>
        <p:txBody>
          <a:bodyPr spcFirstLastPara="1" wrap="square" lIns="0" tIns="0" rIns="0" bIns="0" anchor="t" anchorCtr="0">
            <a:noAutofit/>
          </a:bodyPr>
          <a:lstStyle>
            <a:lvl1pPr marL="609585" marR="0" lvl="0" indent="-440256" algn="l">
              <a:lnSpc>
                <a:spcPct val="90000"/>
              </a:lnSpc>
              <a:spcBef>
                <a:spcPts val="427"/>
              </a:spcBef>
              <a:spcAft>
                <a:spcPts val="0"/>
              </a:spcAft>
              <a:buClr>
                <a:schemeClr val="dk1"/>
              </a:buClr>
              <a:buSzPts val="1600"/>
              <a:buFont typeface="Merriweather Sans"/>
              <a:buChar char="-"/>
              <a:defRPr sz="2133">
                <a:solidFill>
                  <a:schemeClr val="dk1"/>
                </a:solidFill>
                <a:latin typeface="Georgia"/>
                <a:ea typeface="Georgia"/>
                <a:cs typeface="Georgia"/>
                <a:sym typeface="Georgia"/>
              </a:defRPr>
            </a:lvl1pPr>
            <a:lvl2pPr marL="1219170" lvl="1" indent="-423323" algn="l">
              <a:lnSpc>
                <a:spcPct val="90000"/>
              </a:lnSpc>
              <a:spcBef>
                <a:spcPts val="800"/>
              </a:spcBef>
              <a:spcAft>
                <a:spcPts val="0"/>
              </a:spcAft>
              <a:buClr>
                <a:schemeClr val="dk1"/>
              </a:buClr>
              <a:buSzPts val="1400"/>
              <a:buFont typeface="Georgia"/>
              <a:buChar char="–"/>
              <a:defRPr sz="1867">
                <a:solidFill>
                  <a:schemeClr val="dk1"/>
                </a:solidFill>
                <a:latin typeface="Georgia"/>
                <a:ea typeface="Georgia"/>
                <a:cs typeface="Georgia"/>
                <a:sym typeface="Georgia"/>
              </a:defRPr>
            </a:lvl2pPr>
            <a:lvl3pPr marL="1828754" lvl="2" indent="-406390" algn="l">
              <a:lnSpc>
                <a:spcPct val="90000"/>
              </a:lnSpc>
              <a:spcBef>
                <a:spcPts val="800"/>
              </a:spcBef>
              <a:spcAft>
                <a:spcPts val="0"/>
              </a:spcAft>
              <a:buClr>
                <a:schemeClr val="dk1"/>
              </a:buClr>
              <a:buSzPts val="1200"/>
              <a:buFont typeface="Georgia"/>
              <a:buChar char="–"/>
              <a:defRPr sz="1600">
                <a:solidFill>
                  <a:schemeClr val="dk1"/>
                </a:solidFill>
                <a:latin typeface="Georgia"/>
                <a:ea typeface="Georgia"/>
                <a:cs typeface="Georgia"/>
                <a:sym typeface="Georgia"/>
              </a:defRPr>
            </a:lvl3pPr>
            <a:lvl4pPr marL="2438339" lvl="3" indent="-406390" algn="l">
              <a:lnSpc>
                <a:spcPct val="90000"/>
              </a:lnSpc>
              <a:spcBef>
                <a:spcPts val="320"/>
              </a:spcBef>
              <a:spcAft>
                <a:spcPts val="0"/>
              </a:spcAft>
              <a:buClr>
                <a:schemeClr val="dk1"/>
              </a:buClr>
              <a:buSzPts val="1200"/>
              <a:buFont typeface="Georgia"/>
              <a:buChar char="–"/>
              <a:defRPr sz="1600">
                <a:solidFill>
                  <a:schemeClr val="dk1"/>
                </a:solidFill>
                <a:latin typeface="Georgia"/>
                <a:ea typeface="Georgia"/>
                <a:cs typeface="Georgia"/>
                <a:sym typeface="Georgia"/>
              </a:defRPr>
            </a:lvl4pPr>
            <a:lvl5pPr marL="3047924" lvl="4" indent="-423323" algn="l">
              <a:spcBef>
                <a:spcPts val="373"/>
              </a:spcBef>
              <a:spcAft>
                <a:spcPts val="0"/>
              </a:spcAft>
              <a:buClr>
                <a:schemeClr val="dk1"/>
              </a:buClr>
              <a:buSzPts val="1400"/>
              <a:buFont typeface="Arial"/>
              <a:buChar char="•"/>
              <a:defRPr sz="1867">
                <a:solidFill>
                  <a:schemeClr val="dk1"/>
                </a:solidFill>
                <a:latin typeface="Georgia"/>
                <a:ea typeface="Georgia"/>
                <a:cs typeface="Georgia"/>
                <a:sym typeface="Georgia"/>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16832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P (vaalea pohj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9A811-D685-6F4A-AEF4-7D78E6B511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600" y="6490800"/>
            <a:ext cx="962517" cy="181154"/>
          </a:xfrm>
          <a:prstGeom prst="rect">
            <a:avLst/>
          </a:prstGeom>
        </p:spPr>
      </p:pic>
      <p:sp>
        <p:nvSpPr>
          <p:cNvPr id="2" name="Dian numeron paikkamerkki 1">
            <a:extLst>
              <a:ext uri="{FF2B5EF4-FFF2-40B4-BE49-F238E27FC236}">
                <a16:creationId xmlns:a16="http://schemas.microsoft.com/office/drawing/2014/main" id="{A1F29E92-13E2-4B05-86F4-E270E57010B1}"/>
              </a:ext>
            </a:extLst>
          </p:cNvPr>
          <p:cNvSpPr>
            <a:spLocks noGrp="1"/>
          </p:cNvSpPr>
          <p:nvPr>
            <p:ph type="sldNum" sz="quarter" idx="10"/>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4023877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P (tumma pohja)">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40DC61-7EEF-9645-9B9C-3EEE1AD26D2C}"/>
              </a:ext>
            </a:extLst>
          </p:cNvPr>
          <p:cNvPicPr>
            <a:picLocks noChangeAspect="1"/>
          </p:cNvPicPr>
          <p:nvPr userDrawn="1"/>
        </p:nvPicPr>
        <p:blipFill>
          <a:blip r:embed="rId2"/>
          <a:stretch>
            <a:fillRect/>
          </a:stretch>
        </p:blipFill>
        <p:spPr>
          <a:xfrm>
            <a:off x="11073600" y="6490800"/>
            <a:ext cx="961200" cy="181192"/>
          </a:xfrm>
          <a:prstGeom prst="rect">
            <a:avLst/>
          </a:prstGeom>
        </p:spPr>
      </p:pic>
      <p:sp>
        <p:nvSpPr>
          <p:cNvPr id="2" name="Dian numeron paikkamerkki 1">
            <a:extLst>
              <a:ext uri="{FF2B5EF4-FFF2-40B4-BE49-F238E27FC236}">
                <a16:creationId xmlns:a16="http://schemas.microsoft.com/office/drawing/2014/main" id="{76EDEAB3-EA17-477F-885E-3547B75FD537}"/>
              </a:ext>
            </a:extLst>
          </p:cNvPr>
          <p:cNvSpPr>
            <a:spLocks noGrp="1"/>
          </p:cNvSpPr>
          <p:nvPr>
            <p:ph type="sldNum" sz="quarter" idx="10"/>
          </p:nvPr>
        </p:nvSpPr>
        <p:spPr/>
        <p:txBody>
          <a:bodyPr/>
          <a:lstStyle>
            <a:lvl1pPr>
              <a:defRPr>
                <a:solidFill>
                  <a:schemeClr val="bg1"/>
                </a:solidFil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2807227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P (tumma pohja)">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40DC61-7EEF-9645-9B9C-3EEE1AD26D2C}"/>
              </a:ext>
            </a:extLst>
          </p:cNvPr>
          <p:cNvPicPr>
            <a:picLocks noChangeAspect="1"/>
          </p:cNvPicPr>
          <p:nvPr userDrawn="1"/>
        </p:nvPicPr>
        <p:blipFill>
          <a:blip r:embed="rId2"/>
          <a:stretch>
            <a:fillRect/>
          </a:stretch>
        </p:blipFill>
        <p:spPr>
          <a:xfrm>
            <a:off x="11073600" y="6490800"/>
            <a:ext cx="961200" cy="181192"/>
          </a:xfrm>
          <a:prstGeom prst="rect">
            <a:avLst/>
          </a:prstGeom>
        </p:spPr>
      </p:pic>
      <p:sp>
        <p:nvSpPr>
          <p:cNvPr id="2" name="Dian numeron paikkamerkki 1">
            <a:extLst>
              <a:ext uri="{FF2B5EF4-FFF2-40B4-BE49-F238E27FC236}">
                <a16:creationId xmlns:a16="http://schemas.microsoft.com/office/drawing/2014/main" id="{76EDEAB3-EA17-477F-885E-3547B75FD537}"/>
              </a:ext>
            </a:extLst>
          </p:cNvPr>
          <p:cNvSpPr>
            <a:spLocks noGrp="1"/>
          </p:cNvSpPr>
          <p:nvPr>
            <p:ph type="sldNum" sz="quarter" idx="10"/>
          </p:nvPr>
        </p:nvSpPr>
        <p:spPr/>
        <p:txBody>
          <a:bodyPr/>
          <a:lstStyle>
            <a:lvl1pPr>
              <a:defRPr>
                <a:solidFill>
                  <a:schemeClr val="bg1"/>
                </a:solidFil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1970654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otsikko + VP">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29D1CE-82CA-EB46-B6CB-E493D3FAED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600" y="6490800"/>
            <a:ext cx="962517" cy="181154"/>
          </a:xfrm>
          <a:prstGeom prst="rect">
            <a:avLst/>
          </a:prstGeom>
        </p:spPr>
      </p:pic>
      <p:sp>
        <p:nvSpPr>
          <p:cNvPr id="6" name="Title 1">
            <a:extLst>
              <a:ext uri="{FF2B5EF4-FFF2-40B4-BE49-F238E27FC236}">
                <a16:creationId xmlns:a16="http://schemas.microsoft.com/office/drawing/2014/main" id="{8F747C22-ACFC-6443-ADB2-6B11DC6F2879}"/>
              </a:ext>
            </a:extLst>
          </p:cNvPr>
          <p:cNvSpPr>
            <a:spLocks noGrp="1"/>
          </p:cNvSpPr>
          <p:nvPr>
            <p:ph type="title" hasCustomPrompt="1"/>
          </p:nvPr>
        </p:nvSpPr>
        <p:spPr>
          <a:xfrm>
            <a:off x="1055688" y="549274"/>
            <a:ext cx="10080626" cy="5759451"/>
          </a:xfrm>
          <a:prstGeom prst="rect">
            <a:avLst/>
          </a:prstGeom>
        </p:spPr>
        <p:txBody>
          <a:bodyPr wrap="square" lIns="0" tIns="0" rIns="0" bIns="0" anchor="ctr">
            <a:normAutofit/>
          </a:bodyPr>
          <a:lstStyle>
            <a:lvl1pPr algn="ctr">
              <a:lnSpc>
                <a:spcPct val="90000"/>
              </a:lnSpc>
              <a:defRPr sz="8000">
                <a:solidFill>
                  <a:schemeClr val="tx1"/>
                </a:solidFill>
              </a:defRPr>
            </a:lvl1pPr>
          </a:lstStyle>
          <a:p>
            <a:r>
              <a:rPr lang="fi-FI"/>
              <a:t>Iso otsikko + VP</a:t>
            </a:r>
            <a:endParaRPr lang="en-US"/>
          </a:p>
        </p:txBody>
      </p:sp>
      <p:sp>
        <p:nvSpPr>
          <p:cNvPr id="9" name="Text Placeholder 3">
            <a:extLst>
              <a:ext uri="{FF2B5EF4-FFF2-40B4-BE49-F238E27FC236}">
                <a16:creationId xmlns:a16="http://schemas.microsoft.com/office/drawing/2014/main" id="{A1331ACB-46F7-824E-8ABE-5A6FB6D0014A}"/>
              </a:ext>
            </a:extLst>
          </p:cNvPr>
          <p:cNvSpPr>
            <a:spLocks noGrp="1"/>
          </p:cNvSpPr>
          <p:nvPr>
            <p:ph type="body" sz="quarter" idx="15" hasCustomPrompt="1"/>
          </p:nvPr>
        </p:nvSpPr>
        <p:spPr>
          <a:xfrm>
            <a:off x="155575" y="6321168"/>
            <a:ext cx="1439465" cy="337063"/>
          </a:xfrm>
          <a:prstGeom prst="rect">
            <a:avLst/>
          </a:prstGeom>
        </p:spPr>
        <p:txBody>
          <a:bodyPr anchor="b"/>
          <a:lstStyle>
            <a:lvl1pPr marL="0" indent="0" algn="l">
              <a:buNone/>
              <a:defRPr sz="1800">
                <a:solidFill>
                  <a:schemeClr val="tx1"/>
                </a:solidFill>
              </a:defRPr>
            </a:lvl1pPr>
            <a:lvl2pPr algn="l">
              <a:defRPr/>
            </a:lvl2pPr>
            <a:lvl3pPr algn="l">
              <a:defRPr/>
            </a:lvl3pPr>
            <a:lvl4pPr algn="l">
              <a:defRPr/>
            </a:lvl4pPr>
            <a:lvl5pPr algn="l">
              <a:defRPr/>
            </a:lvl5pPr>
          </a:lstStyle>
          <a:p>
            <a:pPr lvl="0"/>
            <a:r>
              <a:rPr lang="fi-FI"/>
              <a:t>pvm</a:t>
            </a:r>
          </a:p>
        </p:txBody>
      </p:sp>
      <p:sp>
        <p:nvSpPr>
          <p:cNvPr id="2" name="Dian numeron paikkamerkki 1">
            <a:extLst>
              <a:ext uri="{FF2B5EF4-FFF2-40B4-BE49-F238E27FC236}">
                <a16:creationId xmlns:a16="http://schemas.microsoft.com/office/drawing/2014/main" id="{45C39987-6A31-4F9A-BC6C-E6B67059EC93}"/>
              </a:ext>
            </a:extLst>
          </p:cNvPr>
          <p:cNvSpPr>
            <a:spLocks noGrp="1"/>
          </p:cNvSpPr>
          <p:nvPr>
            <p:ph type="sldNum" sz="quarter" idx="16"/>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288339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otsikko + TP">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40DC61-7EEF-9645-9B9C-3EEE1AD26D2C}"/>
              </a:ext>
            </a:extLst>
          </p:cNvPr>
          <p:cNvPicPr>
            <a:picLocks noChangeAspect="1"/>
          </p:cNvPicPr>
          <p:nvPr userDrawn="1"/>
        </p:nvPicPr>
        <p:blipFill>
          <a:blip r:embed="rId2"/>
          <a:stretch>
            <a:fillRect/>
          </a:stretch>
        </p:blipFill>
        <p:spPr>
          <a:xfrm>
            <a:off x="11073600" y="6490800"/>
            <a:ext cx="961200" cy="181192"/>
          </a:xfrm>
          <a:prstGeom prst="rect">
            <a:avLst/>
          </a:prstGeom>
        </p:spPr>
      </p:pic>
      <p:sp>
        <p:nvSpPr>
          <p:cNvPr id="6" name="Text Placeholder 3">
            <a:extLst>
              <a:ext uri="{FF2B5EF4-FFF2-40B4-BE49-F238E27FC236}">
                <a16:creationId xmlns:a16="http://schemas.microsoft.com/office/drawing/2014/main" id="{ACF2E1BD-1EBD-D043-8547-BA8227972EB6}"/>
              </a:ext>
            </a:extLst>
          </p:cNvPr>
          <p:cNvSpPr>
            <a:spLocks noGrp="1"/>
          </p:cNvSpPr>
          <p:nvPr>
            <p:ph type="body" sz="quarter" idx="15" hasCustomPrompt="1"/>
          </p:nvPr>
        </p:nvSpPr>
        <p:spPr>
          <a:xfrm>
            <a:off x="155575" y="6321168"/>
            <a:ext cx="1439465" cy="337063"/>
          </a:xfrm>
          <a:prstGeom prst="rect">
            <a:avLst/>
          </a:prstGeom>
        </p:spPr>
        <p:txBody>
          <a:bodyPr anchor="b"/>
          <a:lstStyle>
            <a:lvl1pPr marL="0" indent="0" algn="l">
              <a:buNone/>
              <a:defRPr sz="1800">
                <a:solidFill>
                  <a:schemeClr val="bg1"/>
                </a:solidFill>
              </a:defRPr>
            </a:lvl1pPr>
            <a:lvl2pPr algn="l">
              <a:defRPr/>
            </a:lvl2pPr>
            <a:lvl3pPr algn="l">
              <a:defRPr/>
            </a:lvl3pPr>
            <a:lvl4pPr algn="l">
              <a:defRPr/>
            </a:lvl4pPr>
            <a:lvl5pPr algn="l">
              <a:defRPr/>
            </a:lvl5pPr>
          </a:lstStyle>
          <a:p>
            <a:pPr lvl="0"/>
            <a:r>
              <a:rPr lang="fi-FI"/>
              <a:t>pvm</a:t>
            </a:r>
          </a:p>
        </p:txBody>
      </p:sp>
      <p:sp>
        <p:nvSpPr>
          <p:cNvPr id="8" name="Title 1">
            <a:extLst>
              <a:ext uri="{FF2B5EF4-FFF2-40B4-BE49-F238E27FC236}">
                <a16:creationId xmlns:a16="http://schemas.microsoft.com/office/drawing/2014/main" id="{6E19239D-E354-5F42-AE45-A180ED08417A}"/>
              </a:ext>
            </a:extLst>
          </p:cNvPr>
          <p:cNvSpPr>
            <a:spLocks noGrp="1"/>
          </p:cNvSpPr>
          <p:nvPr>
            <p:ph type="title" hasCustomPrompt="1"/>
          </p:nvPr>
        </p:nvSpPr>
        <p:spPr>
          <a:xfrm>
            <a:off x="1055688" y="549274"/>
            <a:ext cx="10080626" cy="5759451"/>
          </a:xfrm>
          <a:prstGeom prst="rect">
            <a:avLst/>
          </a:prstGeom>
        </p:spPr>
        <p:txBody>
          <a:bodyPr wrap="square" lIns="0" tIns="0" rIns="0" bIns="0" anchor="ctr">
            <a:normAutofit/>
          </a:bodyPr>
          <a:lstStyle>
            <a:lvl1pPr algn="ctr">
              <a:lnSpc>
                <a:spcPct val="90000"/>
              </a:lnSpc>
              <a:defRPr sz="8000">
                <a:solidFill>
                  <a:schemeClr val="bg1"/>
                </a:solidFill>
              </a:defRPr>
            </a:lvl1pPr>
          </a:lstStyle>
          <a:p>
            <a:r>
              <a:rPr lang="fi-FI"/>
              <a:t>Iso otsikko + TP</a:t>
            </a:r>
            <a:endParaRPr lang="en-US"/>
          </a:p>
        </p:txBody>
      </p:sp>
      <p:sp>
        <p:nvSpPr>
          <p:cNvPr id="2" name="Dian numeron paikkamerkki 1">
            <a:extLst>
              <a:ext uri="{FF2B5EF4-FFF2-40B4-BE49-F238E27FC236}">
                <a16:creationId xmlns:a16="http://schemas.microsoft.com/office/drawing/2014/main" id="{753335E6-BFBC-4F4A-916F-1B8AFDA6EF9E}"/>
              </a:ext>
            </a:extLst>
          </p:cNvPr>
          <p:cNvSpPr>
            <a:spLocks noGrp="1"/>
          </p:cNvSpPr>
          <p:nvPr>
            <p:ph type="sldNum" sz="quarter" idx="16"/>
          </p:nvPr>
        </p:nvSpPr>
        <p:spPr/>
        <p:txBody>
          <a:bodyPr/>
          <a:lstStyle>
            <a:lvl1pPr>
              <a:defRPr>
                <a:solidFill>
                  <a:schemeClr val="bg1"/>
                </a:solidFil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390254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erusotsikko VP">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F747C22-ACFC-6443-ADB2-6B11DC6F2879}"/>
              </a:ext>
            </a:extLst>
          </p:cNvPr>
          <p:cNvSpPr>
            <a:spLocks noGrp="1"/>
          </p:cNvSpPr>
          <p:nvPr>
            <p:ph type="title" hasCustomPrompt="1"/>
          </p:nvPr>
        </p:nvSpPr>
        <p:spPr>
          <a:xfrm>
            <a:off x="1055688" y="2746473"/>
            <a:ext cx="10080626" cy="682527"/>
          </a:xfrm>
          <a:prstGeom prst="rect">
            <a:avLst/>
          </a:prstGeom>
        </p:spPr>
        <p:txBody>
          <a:bodyPr anchor="b"/>
          <a:lstStyle>
            <a:lvl1pPr algn="l">
              <a:lnSpc>
                <a:spcPct val="90000"/>
              </a:lnSpc>
              <a:defRPr sz="5400">
                <a:solidFill>
                  <a:schemeClr val="tx1"/>
                </a:solidFill>
              </a:defRPr>
            </a:lvl1pPr>
          </a:lstStyle>
          <a:p>
            <a:r>
              <a:rPr lang="fi-FI"/>
              <a:t>Perusotsikko + VP</a:t>
            </a:r>
            <a:endParaRPr lang="en-US"/>
          </a:p>
        </p:txBody>
      </p:sp>
      <p:sp>
        <p:nvSpPr>
          <p:cNvPr id="7" name="Text Placeholder 3">
            <a:extLst>
              <a:ext uri="{FF2B5EF4-FFF2-40B4-BE49-F238E27FC236}">
                <a16:creationId xmlns:a16="http://schemas.microsoft.com/office/drawing/2014/main" id="{BECB3038-49B4-004B-B993-7B487852FE44}"/>
              </a:ext>
            </a:extLst>
          </p:cNvPr>
          <p:cNvSpPr>
            <a:spLocks noGrp="1"/>
          </p:cNvSpPr>
          <p:nvPr>
            <p:ph type="body" sz="quarter" idx="14"/>
          </p:nvPr>
        </p:nvSpPr>
        <p:spPr>
          <a:xfrm>
            <a:off x="1055688" y="3669241"/>
            <a:ext cx="10080625" cy="480484"/>
          </a:xfrm>
          <a:prstGeom prst="rect">
            <a:avLst/>
          </a:prstGeom>
        </p:spPr>
        <p:txBody>
          <a:bodyPr/>
          <a:lstStyle>
            <a:lvl1pPr marL="0" indent="0" algn="l">
              <a:buNone/>
              <a:defRPr>
                <a:solidFill>
                  <a:schemeClr val="tx1"/>
                </a:solidFill>
              </a:defRPr>
            </a:lvl1pPr>
            <a:lvl2pPr algn="l">
              <a:defRPr/>
            </a:lvl2pPr>
            <a:lvl3pPr algn="l">
              <a:defRPr/>
            </a:lvl3pPr>
            <a:lvl4pPr algn="l">
              <a:defRPr/>
            </a:lvl4pPr>
            <a:lvl5pPr algn="l">
              <a:defRPr/>
            </a:lvl5pPr>
          </a:lstStyle>
          <a:p>
            <a:pPr lvl="0"/>
            <a:r>
              <a:rPr lang="fi-FI"/>
              <a:t>Muokkaa tekstin perustyylejä napsauttamalla</a:t>
            </a:r>
          </a:p>
        </p:txBody>
      </p:sp>
      <p:sp>
        <p:nvSpPr>
          <p:cNvPr id="9" name="Text Placeholder 3">
            <a:extLst>
              <a:ext uri="{FF2B5EF4-FFF2-40B4-BE49-F238E27FC236}">
                <a16:creationId xmlns:a16="http://schemas.microsoft.com/office/drawing/2014/main" id="{A1331ACB-46F7-824E-8ABE-5A6FB6D0014A}"/>
              </a:ext>
            </a:extLst>
          </p:cNvPr>
          <p:cNvSpPr>
            <a:spLocks noGrp="1"/>
          </p:cNvSpPr>
          <p:nvPr>
            <p:ph type="body" sz="quarter" idx="15" hasCustomPrompt="1"/>
          </p:nvPr>
        </p:nvSpPr>
        <p:spPr>
          <a:xfrm>
            <a:off x="155575" y="6321168"/>
            <a:ext cx="1439465" cy="337063"/>
          </a:xfrm>
          <a:prstGeom prst="rect">
            <a:avLst/>
          </a:prstGeom>
        </p:spPr>
        <p:txBody>
          <a:bodyPr anchor="b"/>
          <a:lstStyle>
            <a:lvl1pPr marL="0" indent="0" algn="l">
              <a:buNone/>
              <a:defRPr sz="1800">
                <a:solidFill>
                  <a:schemeClr val="tx1"/>
                </a:solidFill>
              </a:defRPr>
            </a:lvl1pPr>
            <a:lvl2pPr algn="l">
              <a:defRPr/>
            </a:lvl2pPr>
            <a:lvl3pPr algn="l">
              <a:defRPr/>
            </a:lvl3pPr>
            <a:lvl4pPr algn="l">
              <a:defRPr/>
            </a:lvl4pPr>
            <a:lvl5pPr algn="l">
              <a:defRPr/>
            </a:lvl5pPr>
          </a:lstStyle>
          <a:p>
            <a:pPr lvl="0"/>
            <a:r>
              <a:rPr lang="fi-FI"/>
              <a:t>pvm</a:t>
            </a:r>
          </a:p>
        </p:txBody>
      </p:sp>
      <p:sp>
        <p:nvSpPr>
          <p:cNvPr id="2" name="Dian numeron paikkamerkki 1">
            <a:extLst>
              <a:ext uri="{FF2B5EF4-FFF2-40B4-BE49-F238E27FC236}">
                <a16:creationId xmlns:a16="http://schemas.microsoft.com/office/drawing/2014/main" id="{9EF2B599-884D-4599-8975-A9560AE77CFE}"/>
              </a:ext>
            </a:extLst>
          </p:cNvPr>
          <p:cNvSpPr>
            <a:spLocks noGrp="1"/>
          </p:cNvSpPr>
          <p:nvPr>
            <p:ph type="sldNum" sz="quarter" idx="16"/>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3661558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erusotsikko TP">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055688" y="2746473"/>
            <a:ext cx="10080626" cy="682527"/>
          </a:xfrm>
          <a:prstGeom prst="rect">
            <a:avLst/>
          </a:prstGeom>
        </p:spPr>
        <p:txBody>
          <a:bodyPr anchor="b"/>
          <a:lstStyle>
            <a:lvl1pPr algn="l">
              <a:lnSpc>
                <a:spcPct val="90000"/>
              </a:lnSpc>
              <a:defRPr sz="5400">
                <a:solidFill>
                  <a:schemeClr val="bg1"/>
                </a:solidFill>
              </a:defRPr>
            </a:lvl1pPr>
          </a:lstStyle>
          <a:p>
            <a:r>
              <a:rPr lang="fi-FI"/>
              <a:t>Perusotsikko + TP</a:t>
            </a:r>
            <a:endParaRPr lang="en-US"/>
          </a:p>
        </p:txBody>
      </p:sp>
      <p:sp>
        <p:nvSpPr>
          <p:cNvPr id="10" name="Text Placeholder 3"/>
          <p:cNvSpPr>
            <a:spLocks noGrp="1"/>
          </p:cNvSpPr>
          <p:nvPr>
            <p:ph type="body" sz="quarter" idx="14"/>
          </p:nvPr>
        </p:nvSpPr>
        <p:spPr>
          <a:xfrm>
            <a:off x="1055688" y="3669241"/>
            <a:ext cx="10080625" cy="480484"/>
          </a:xfrm>
          <a:prstGeom prst="rect">
            <a:avLst/>
          </a:prstGeom>
        </p:spPr>
        <p:txBody>
          <a:bodyPr/>
          <a:lstStyle>
            <a:lvl1pPr marL="0" indent="0" algn="l">
              <a:buNone/>
              <a:defRPr>
                <a:solidFill>
                  <a:schemeClr val="bg1"/>
                </a:solidFill>
              </a:defRPr>
            </a:lvl1pPr>
            <a:lvl2pPr algn="l">
              <a:defRPr/>
            </a:lvl2pPr>
            <a:lvl3pPr algn="l">
              <a:defRPr/>
            </a:lvl3pPr>
            <a:lvl4pPr algn="l">
              <a:defRPr/>
            </a:lvl4pPr>
            <a:lvl5pPr algn="l">
              <a:defRPr/>
            </a:lvl5pPr>
          </a:lstStyle>
          <a:p>
            <a:pPr lvl="0"/>
            <a:r>
              <a:rPr lang="fi-FI"/>
              <a:t>Muokkaa tekstin perustyylejä napsauttamalla</a:t>
            </a:r>
          </a:p>
        </p:txBody>
      </p:sp>
      <p:pic>
        <p:nvPicPr>
          <p:cNvPr id="4" name="Picture 3">
            <a:extLst>
              <a:ext uri="{FF2B5EF4-FFF2-40B4-BE49-F238E27FC236}">
                <a16:creationId xmlns:a16="http://schemas.microsoft.com/office/drawing/2014/main" id="{3740DC61-7EEF-9645-9B9C-3EEE1AD26D2C}"/>
              </a:ext>
            </a:extLst>
          </p:cNvPr>
          <p:cNvPicPr>
            <a:picLocks noChangeAspect="1"/>
          </p:cNvPicPr>
          <p:nvPr userDrawn="1"/>
        </p:nvPicPr>
        <p:blipFill>
          <a:blip r:embed="rId2"/>
          <a:stretch>
            <a:fillRect/>
          </a:stretch>
        </p:blipFill>
        <p:spPr>
          <a:xfrm>
            <a:off x="11073600" y="6490800"/>
            <a:ext cx="961200" cy="181192"/>
          </a:xfrm>
          <a:prstGeom prst="rect">
            <a:avLst/>
          </a:prstGeom>
        </p:spPr>
      </p:pic>
      <p:sp>
        <p:nvSpPr>
          <p:cNvPr id="6" name="Text Placeholder 3">
            <a:extLst>
              <a:ext uri="{FF2B5EF4-FFF2-40B4-BE49-F238E27FC236}">
                <a16:creationId xmlns:a16="http://schemas.microsoft.com/office/drawing/2014/main" id="{ACF2E1BD-1EBD-D043-8547-BA8227972EB6}"/>
              </a:ext>
            </a:extLst>
          </p:cNvPr>
          <p:cNvSpPr>
            <a:spLocks noGrp="1"/>
          </p:cNvSpPr>
          <p:nvPr>
            <p:ph type="body" sz="quarter" idx="15" hasCustomPrompt="1"/>
          </p:nvPr>
        </p:nvSpPr>
        <p:spPr>
          <a:xfrm>
            <a:off x="155575" y="6321168"/>
            <a:ext cx="1439465" cy="337063"/>
          </a:xfrm>
          <a:prstGeom prst="rect">
            <a:avLst/>
          </a:prstGeom>
        </p:spPr>
        <p:txBody>
          <a:bodyPr anchor="b"/>
          <a:lstStyle>
            <a:lvl1pPr marL="0" indent="0" algn="l">
              <a:buNone/>
              <a:defRPr sz="1800">
                <a:solidFill>
                  <a:schemeClr val="bg1"/>
                </a:solidFill>
              </a:defRPr>
            </a:lvl1pPr>
            <a:lvl2pPr algn="l">
              <a:defRPr/>
            </a:lvl2pPr>
            <a:lvl3pPr algn="l">
              <a:defRPr/>
            </a:lvl3pPr>
            <a:lvl4pPr algn="l">
              <a:defRPr/>
            </a:lvl4pPr>
            <a:lvl5pPr algn="l">
              <a:defRPr/>
            </a:lvl5pPr>
          </a:lstStyle>
          <a:p>
            <a:pPr lvl="0"/>
            <a:r>
              <a:rPr lang="fi-FI"/>
              <a:t>pvm</a:t>
            </a:r>
          </a:p>
        </p:txBody>
      </p:sp>
      <p:sp>
        <p:nvSpPr>
          <p:cNvPr id="2" name="Dian numeron paikkamerkki 1">
            <a:extLst>
              <a:ext uri="{FF2B5EF4-FFF2-40B4-BE49-F238E27FC236}">
                <a16:creationId xmlns:a16="http://schemas.microsoft.com/office/drawing/2014/main" id="{5320E9FA-EE25-40B6-A897-069B210866A6}"/>
              </a:ext>
            </a:extLst>
          </p:cNvPr>
          <p:cNvSpPr>
            <a:spLocks noGrp="1"/>
          </p:cNvSpPr>
          <p:nvPr>
            <p:ph type="sldNum" sz="quarter" idx="16"/>
          </p:nvPr>
        </p:nvSpPr>
        <p:spPr/>
        <p:txBody>
          <a:bodyPr/>
          <a:lstStyle>
            <a:lvl1pPr>
              <a:defRPr>
                <a:solidFill>
                  <a:schemeClr val="bg1"/>
                </a:solidFil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878531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äliotsikko V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5689" y="2084202"/>
            <a:ext cx="10080624" cy="1632181"/>
          </a:xfrm>
          <a:prstGeom prst="rect">
            <a:avLst/>
          </a:prstGeom>
        </p:spPr>
        <p:txBody>
          <a:bodyPr bIns="140400" anchor="b" anchorCtr="0"/>
          <a:lstStyle>
            <a:lvl1pPr algn="ctr">
              <a:defRPr sz="4000" cap="none"/>
            </a:lvl1pPr>
          </a:lstStyle>
          <a:p>
            <a:r>
              <a:rPr lang="fi-FI"/>
              <a:t>Väliotsikko + VP</a:t>
            </a:r>
            <a:endParaRPr lang="en-US"/>
          </a:p>
        </p:txBody>
      </p:sp>
      <p:sp>
        <p:nvSpPr>
          <p:cNvPr id="6" name="Text Placeholder 5"/>
          <p:cNvSpPr>
            <a:spLocks noGrp="1"/>
          </p:cNvSpPr>
          <p:nvPr>
            <p:ph type="body" sz="quarter" idx="11"/>
          </p:nvPr>
        </p:nvSpPr>
        <p:spPr>
          <a:xfrm>
            <a:off x="1055689" y="3861375"/>
            <a:ext cx="10080624" cy="575733"/>
          </a:xfrm>
          <a:prstGeom prst="rect">
            <a:avLst/>
          </a:prstGeom>
        </p:spPr>
        <p:txBody>
          <a:bodyPr/>
          <a:lstStyle>
            <a:lvl1pPr marL="0" indent="0" algn="ctr">
              <a:buNone/>
              <a:defRPr>
                <a:latin typeface="Georgia"/>
                <a:cs typeface="Georgia"/>
              </a:defRPr>
            </a:lvl1pPr>
          </a:lstStyle>
          <a:p>
            <a:pPr lvl="0"/>
            <a:r>
              <a:rPr lang="fi-FI"/>
              <a:t>Muokkaa tekstin perustyylejä napsauttamalla</a:t>
            </a:r>
          </a:p>
        </p:txBody>
      </p:sp>
      <p:pic>
        <p:nvPicPr>
          <p:cNvPr id="7" name="Picture 6">
            <a:extLst>
              <a:ext uri="{FF2B5EF4-FFF2-40B4-BE49-F238E27FC236}">
                <a16:creationId xmlns:a16="http://schemas.microsoft.com/office/drawing/2014/main" id="{7F7B64EB-9373-B24F-A3F8-8860C5C84A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3" name="Dian numeron paikkamerkki 2">
            <a:extLst>
              <a:ext uri="{FF2B5EF4-FFF2-40B4-BE49-F238E27FC236}">
                <a16:creationId xmlns:a16="http://schemas.microsoft.com/office/drawing/2014/main" id="{F0B11A6E-42AA-4090-BEF8-8EDBC7DDE075}"/>
              </a:ext>
            </a:extLst>
          </p:cNvPr>
          <p:cNvSpPr>
            <a:spLocks noGrp="1"/>
          </p:cNvSpPr>
          <p:nvPr>
            <p:ph type="sldNum" sz="quarter" idx="12"/>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107381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äliotsikko TP">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5689" y="2084202"/>
            <a:ext cx="10080624" cy="1632181"/>
          </a:xfrm>
          <a:prstGeom prst="rect">
            <a:avLst/>
          </a:prstGeom>
        </p:spPr>
        <p:txBody>
          <a:bodyPr bIns="140400" anchor="b" anchorCtr="0"/>
          <a:lstStyle>
            <a:lvl1pPr algn="ctr">
              <a:defRPr sz="4000" cap="none">
                <a:solidFill>
                  <a:schemeClr val="bg1"/>
                </a:solidFill>
              </a:defRPr>
            </a:lvl1pPr>
          </a:lstStyle>
          <a:p>
            <a:r>
              <a:rPr lang="fi-FI"/>
              <a:t>Väliotsikko + TP</a:t>
            </a:r>
            <a:endParaRPr lang="en-US"/>
          </a:p>
        </p:txBody>
      </p:sp>
      <p:sp>
        <p:nvSpPr>
          <p:cNvPr id="6" name="Text Placeholder 5"/>
          <p:cNvSpPr>
            <a:spLocks noGrp="1"/>
          </p:cNvSpPr>
          <p:nvPr>
            <p:ph type="body" sz="quarter" idx="11"/>
          </p:nvPr>
        </p:nvSpPr>
        <p:spPr>
          <a:xfrm>
            <a:off x="1055689" y="3861375"/>
            <a:ext cx="10080624" cy="575733"/>
          </a:xfrm>
          <a:prstGeom prst="rect">
            <a:avLst/>
          </a:prstGeom>
        </p:spPr>
        <p:txBody>
          <a:bodyPr/>
          <a:lstStyle>
            <a:lvl1pPr marL="0" indent="0" algn="ctr">
              <a:buNone/>
              <a:defRPr>
                <a:solidFill>
                  <a:schemeClr val="bg1"/>
                </a:solidFill>
                <a:latin typeface="Georgia"/>
                <a:cs typeface="Georgia"/>
              </a:defRPr>
            </a:lvl1pPr>
          </a:lstStyle>
          <a:p>
            <a:pPr lvl="0"/>
            <a:r>
              <a:rPr lang="fi-FI"/>
              <a:t>Muokkaa tekstin perustyylejä napsauttamalla</a:t>
            </a:r>
          </a:p>
        </p:txBody>
      </p:sp>
      <p:pic>
        <p:nvPicPr>
          <p:cNvPr id="7" name="Picture 6">
            <a:extLst>
              <a:ext uri="{FF2B5EF4-FFF2-40B4-BE49-F238E27FC236}">
                <a16:creationId xmlns:a16="http://schemas.microsoft.com/office/drawing/2014/main" id="{F93495C6-4304-4E4A-97C2-9350558AA287}"/>
              </a:ext>
            </a:extLst>
          </p:cNvPr>
          <p:cNvPicPr>
            <a:picLocks noChangeAspect="1"/>
          </p:cNvPicPr>
          <p:nvPr userDrawn="1"/>
        </p:nvPicPr>
        <p:blipFill>
          <a:blip r:embed="rId2"/>
          <a:stretch>
            <a:fillRect/>
          </a:stretch>
        </p:blipFill>
        <p:spPr>
          <a:xfrm>
            <a:off x="11073600" y="6490800"/>
            <a:ext cx="961200" cy="181192"/>
          </a:xfrm>
          <a:prstGeom prst="rect">
            <a:avLst/>
          </a:prstGeom>
        </p:spPr>
      </p:pic>
    </p:spTree>
    <p:extLst>
      <p:ext uri="{BB962C8B-B14F-4D97-AF65-F5344CB8AC3E}">
        <p14:creationId xmlns:p14="http://schemas.microsoft.com/office/powerpoint/2010/main" val="3293409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isivu V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5689" y="549275"/>
            <a:ext cx="10080624" cy="1152128"/>
          </a:xfrm>
          <a:prstGeom prst="rect">
            <a:avLst/>
          </a:prstGeom>
        </p:spPr>
        <p:txBody>
          <a:bodyPr/>
          <a:lstStyle>
            <a:lvl1pPr algn="l">
              <a:defRPr sz="3200"/>
            </a:lvl1pPr>
          </a:lstStyle>
          <a:p>
            <a:r>
              <a:rPr lang="fi-FI"/>
              <a:t>Tekstikalvo + VP</a:t>
            </a:r>
            <a:endParaRPr lang="en-US"/>
          </a:p>
        </p:txBody>
      </p:sp>
      <p:sp>
        <p:nvSpPr>
          <p:cNvPr id="7" name="Text Placeholder 11"/>
          <p:cNvSpPr>
            <a:spLocks noGrp="1"/>
          </p:cNvSpPr>
          <p:nvPr>
            <p:ph type="body" sz="quarter" idx="19"/>
          </p:nvPr>
        </p:nvSpPr>
        <p:spPr>
          <a:xfrm>
            <a:off x="1055689" y="1700808"/>
            <a:ext cx="10080624" cy="4320480"/>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tx1"/>
                </a:solidFill>
                <a:latin typeface="Georgia"/>
                <a:cs typeface="Georgia"/>
              </a:defRPr>
            </a:lvl1pPr>
            <a:lvl2pPr marL="474121" indent="-234945" algn="l">
              <a:lnSpc>
                <a:spcPct val="90000"/>
              </a:lnSpc>
              <a:spcBef>
                <a:spcPts val="800"/>
              </a:spcBef>
              <a:buFont typeface="Georgia" panose="02040502050405020303" pitchFamily="18" charset="0"/>
              <a:buChar char="–"/>
              <a:defRPr sz="1867">
                <a:solidFill>
                  <a:schemeClr val="tx1"/>
                </a:solidFill>
                <a:latin typeface="Georgia"/>
                <a:cs typeface="Georgia"/>
              </a:defRPr>
            </a:lvl2pPr>
            <a:lvl3pPr marL="713300" indent="-234945" algn="l" defTabSz="715415">
              <a:lnSpc>
                <a:spcPct val="90000"/>
              </a:lnSpc>
              <a:spcBef>
                <a:spcPts val="800"/>
              </a:spcBef>
              <a:buFont typeface="Georgia" panose="02040502050405020303" pitchFamily="18" charset="0"/>
              <a:buChar char="–"/>
              <a:defRPr sz="1600">
                <a:solidFill>
                  <a:schemeClr val="tx1"/>
                </a:solidFill>
                <a:latin typeface="Georgia"/>
                <a:cs typeface="Georgia"/>
              </a:defRPr>
            </a:lvl3pPr>
            <a:lvl4pPr marL="958827" indent="-234945" algn="l">
              <a:lnSpc>
                <a:spcPct val="90000"/>
              </a:lnSpc>
              <a:buFont typeface="Georgia" panose="02040502050405020303" pitchFamily="18" charset="0"/>
              <a:buChar char="–"/>
              <a:defRPr sz="1600">
                <a:solidFill>
                  <a:schemeClr val="tx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1179421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isivu TP">
    <p:bg>
      <p:bgPr>
        <a:solidFill>
          <a:schemeClr val="tx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055689" y="549275"/>
            <a:ext cx="10080624" cy="1152128"/>
          </a:xfrm>
          <a:prstGeom prst="rect">
            <a:avLst/>
          </a:prstGeom>
        </p:spPr>
        <p:txBody>
          <a:bodyPr/>
          <a:lstStyle>
            <a:lvl1pPr algn="l">
              <a:defRPr sz="3200">
                <a:solidFill>
                  <a:schemeClr val="bg1"/>
                </a:solidFill>
              </a:defRPr>
            </a:lvl1pPr>
          </a:lstStyle>
          <a:p>
            <a:r>
              <a:rPr lang="fi-FI"/>
              <a:t>Tekstikalvo + TP</a:t>
            </a:r>
            <a:endParaRPr lang="en-US"/>
          </a:p>
        </p:txBody>
      </p:sp>
      <p:sp>
        <p:nvSpPr>
          <p:cNvPr id="8" name="Text Placeholder 11"/>
          <p:cNvSpPr>
            <a:spLocks noGrp="1"/>
          </p:cNvSpPr>
          <p:nvPr>
            <p:ph type="body" sz="quarter" idx="20"/>
          </p:nvPr>
        </p:nvSpPr>
        <p:spPr>
          <a:xfrm>
            <a:off x="1055689" y="1700808"/>
            <a:ext cx="10080624" cy="4320480"/>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bg1"/>
                </a:solidFill>
                <a:latin typeface="Georgia"/>
                <a:cs typeface="Georgia"/>
              </a:defRPr>
            </a:lvl1pPr>
            <a:lvl2pPr marL="476239" indent="-237061" algn="l">
              <a:lnSpc>
                <a:spcPct val="90000"/>
              </a:lnSpc>
              <a:spcBef>
                <a:spcPts val="800"/>
              </a:spcBef>
              <a:buFont typeface="Georgia" panose="02040502050405020303" pitchFamily="18" charset="0"/>
              <a:buChar char="–"/>
              <a:defRPr sz="1867">
                <a:solidFill>
                  <a:schemeClr val="bg1"/>
                </a:solidFill>
                <a:latin typeface="Georgia"/>
                <a:cs typeface="Georgia"/>
              </a:defRPr>
            </a:lvl2pPr>
            <a:lvl3pPr marL="717533" indent="-228594" algn="l">
              <a:lnSpc>
                <a:spcPct val="90000"/>
              </a:lnSpc>
              <a:spcBef>
                <a:spcPts val="800"/>
              </a:spcBef>
              <a:buFont typeface="Georgia" panose="02040502050405020303" pitchFamily="18" charset="0"/>
              <a:buChar char="–"/>
              <a:defRPr sz="1600">
                <a:solidFill>
                  <a:schemeClr val="bg1"/>
                </a:solidFill>
                <a:latin typeface="Georgia"/>
                <a:cs typeface="Georgia"/>
              </a:defRPr>
            </a:lvl3pPr>
            <a:lvl4pPr marL="958827" indent="-228594" algn="l">
              <a:lnSpc>
                <a:spcPct val="90000"/>
              </a:lnSpc>
              <a:buFont typeface="Georgia" panose="02040502050405020303" pitchFamily="18" charset="0"/>
              <a:buChar char="–"/>
              <a:defRPr sz="1600">
                <a:solidFill>
                  <a:schemeClr val="bg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pic>
        <p:nvPicPr>
          <p:cNvPr id="9" name="Picture 8">
            <a:extLst>
              <a:ext uri="{FF2B5EF4-FFF2-40B4-BE49-F238E27FC236}">
                <a16:creationId xmlns:a16="http://schemas.microsoft.com/office/drawing/2014/main" id="{884FCB64-D060-9148-BFDB-5C606D863F6A}"/>
              </a:ext>
            </a:extLst>
          </p:cNvPr>
          <p:cNvPicPr>
            <a:picLocks noChangeAspect="1"/>
          </p:cNvPicPr>
          <p:nvPr userDrawn="1"/>
        </p:nvPicPr>
        <p:blipFill>
          <a:blip r:embed="rId2"/>
          <a:stretch>
            <a:fillRect/>
          </a:stretch>
        </p:blipFill>
        <p:spPr>
          <a:xfrm>
            <a:off x="11073600" y="6490800"/>
            <a:ext cx="961200" cy="181192"/>
          </a:xfrm>
          <a:prstGeom prst="rect">
            <a:avLst/>
          </a:prstGeom>
        </p:spPr>
      </p:pic>
      <p:sp>
        <p:nvSpPr>
          <p:cNvPr id="2" name="Dian numeron paikkamerkki 1">
            <a:extLst>
              <a:ext uri="{FF2B5EF4-FFF2-40B4-BE49-F238E27FC236}">
                <a16:creationId xmlns:a16="http://schemas.microsoft.com/office/drawing/2014/main" id="{B4962FB9-FC64-42D3-9FA8-23DA27C83B88}"/>
              </a:ext>
            </a:extLst>
          </p:cNvPr>
          <p:cNvSpPr>
            <a:spLocks noGrp="1"/>
          </p:cNvSpPr>
          <p:nvPr>
            <p:ph type="sldNum" sz="quarter" idx="21"/>
          </p:nvPr>
        </p:nvSpPr>
        <p:spPr/>
        <p:txBody>
          <a:bodyPr/>
          <a:lstStyle>
            <a:lvl1pPr>
              <a:defRPr>
                <a:solidFill>
                  <a:schemeClr val="bg1"/>
                </a:solidFil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4070768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fti-fifti (musta lukitt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FBD2C0-8EAE-6F49-80B2-BFD76295107D}"/>
              </a:ext>
            </a:extLst>
          </p:cNvPr>
          <p:cNvSpPr/>
          <p:nvPr userDrawn="1"/>
        </p:nvSpPr>
        <p:spPr>
          <a:xfrm>
            <a:off x="0" y="0"/>
            <a:ext cx="6096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kstin paikkamerkki 6"/>
          <p:cNvSpPr>
            <a:spLocks noGrp="1"/>
          </p:cNvSpPr>
          <p:nvPr>
            <p:ph type="body" sz="quarter" idx="11" hasCustomPrompt="1"/>
          </p:nvPr>
        </p:nvSpPr>
        <p:spPr>
          <a:xfrm>
            <a:off x="515938" y="548680"/>
            <a:ext cx="4859337" cy="1440458"/>
          </a:xfrm>
          <a:prstGeom prst="rect">
            <a:avLst/>
          </a:prstGeom>
        </p:spPr>
        <p:txBody>
          <a:bodyPr/>
          <a:lstStyle>
            <a:lvl1pPr marL="0" indent="0" algn="l">
              <a:lnSpc>
                <a:spcPct val="100000"/>
              </a:lnSpc>
              <a:spcBef>
                <a:spcPts val="0"/>
              </a:spcBef>
              <a:buFont typeface="Arial"/>
              <a:buNone/>
              <a:defRPr sz="2800" b="1">
                <a:solidFill>
                  <a:schemeClr val="bg1"/>
                </a:solidFill>
                <a:latin typeface="Arial Black"/>
                <a:cs typeface="Arial Black"/>
              </a:defRPr>
            </a:lvl1pPr>
            <a:lvl2pPr marL="380990" indent="-380990">
              <a:buFont typeface="Arial" panose="020B0604020202020204" pitchFamily="34" charset="0"/>
              <a:buChar char="•"/>
              <a:defRPr/>
            </a:lvl2pPr>
            <a:lvl3pPr marL="0" indent="0" algn="l">
              <a:spcBef>
                <a:spcPts val="0"/>
              </a:spcBef>
              <a:buFont typeface="Arial"/>
              <a:buNone/>
              <a:defRPr sz="2133"/>
            </a:lvl3pPr>
            <a:lvl4pPr marL="0" indent="0" algn="l">
              <a:spcBef>
                <a:spcPts val="0"/>
              </a:spcBef>
              <a:buFont typeface="Arial"/>
              <a:buNone/>
              <a:defRPr sz="2133"/>
            </a:lvl4pPr>
            <a:lvl5pPr marL="0" indent="0" algn="l">
              <a:spcBef>
                <a:spcPts val="0"/>
              </a:spcBef>
              <a:buFont typeface="Arial"/>
              <a:buNone/>
              <a:defRPr sz="2133"/>
            </a:lvl5pPr>
          </a:lstStyle>
          <a:p>
            <a:pPr lvl="0"/>
            <a:r>
              <a:rPr lang="fi-FI" err="1"/>
              <a:t>Fifti</a:t>
            </a:r>
            <a:r>
              <a:rPr lang="fi-FI"/>
              <a:t> otsikko mustalla taustalla</a:t>
            </a:r>
          </a:p>
        </p:txBody>
      </p:sp>
      <p:sp>
        <p:nvSpPr>
          <p:cNvPr id="6" name="Text Placeholder 11"/>
          <p:cNvSpPr>
            <a:spLocks noGrp="1"/>
          </p:cNvSpPr>
          <p:nvPr>
            <p:ph type="body" sz="quarter" idx="19"/>
          </p:nvPr>
        </p:nvSpPr>
        <p:spPr>
          <a:xfrm>
            <a:off x="515938" y="1989138"/>
            <a:ext cx="4859337" cy="4320182"/>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bg1"/>
                </a:solidFill>
                <a:latin typeface="Georgia"/>
                <a:cs typeface="Georgia"/>
              </a:defRPr>
            </a:lvl1pPr>
            <a:lvl2pPr marL="476239" indent="-237061" algn="l">
              <a:lnSpc>
                <a:spcPct val="90000"/>
              </a:lnSpc>
              <a:spcBef>
                <a:spcPts val="800"/>
              </a:spcBef>
              <a:buFont typeface="Georgia" panose="02040502050405020303" pitchFamily="18" charset="0"/>
              <a:buChar char="–"/>
              <a:defRPr sz="1867">
                <a:solidFill>
                  <a:schemeClr val="bg1"/>
                </a:solidFill>
                <a:latin typeface="Georgia"/>
                <a:cs typeface="Georgia"/>
              </a:defRPr>
            </a:lvl2pPr>
            <a:lvl3pPr marL="717533" indent="-228594" algn="l">
              <a:lnSpc>
                <a:spcPct val="90000"/>
              </a:lnSpc>
              <a:spcBef>
                <a:spcPts val="800"/>
              </a:spcBef>
              <a:buFont typeface="Georgia" panose="02040502050405020303" pitchFamily="18" charset="0"/>
              <a:buChar char="–"/>
              <a:defRPr sz="1600">
                <a:solidFill>
                  <a:schemeClr val="bg1"/>
                </a:solidFill>
                <a:latin typeface="Georgia"/>
                <a:cs typeface="Georgia"/>
              </a:defRPr>
            </a:lvl3pPr>
            <a:lvl4pPr marL="958827" indent="-228594" algn="l">
              <a:lnSpc>
                <a:spcPct val="90000"/>
              </a:lnSpc>
              <a:buFont typeface="Georgia" panose="02040502050405020303" pitchFamily="18" charset="0"/>
              <a:buChar char="–"/>
              <a:defRPr sz="1600">
                <a:solidFill>
                  <a:schemeClr val="bg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xt Placeholder 8"/>
          <p:cNvSpPr>
            <a:spLocks noGrp="1"/>
          </p:cNvSpPr>
          <p:nvPr>
            <p:ph type="body" sz="quarter" idx="17" hasCustomPrompt="1"/>
          </p:nvPr>
        </p:nvSpPr>
        <p:spPr>
          <a:xfrm>
            <a:off x="6816725" y="548682"/>
            <a:ext cx="4859337" cy="1440456"/>
          </a:xfrm>
          <a:prstGeom prst="rect">
            <a:avLst/>
          </a:prstGeom>
        </p:spPr>
        <p:txBody>
          <a:bodyPr/>
          <a:lstStyle>
            <a:lvl1pPr marL="0" indent="0" algn="l">
              <a:buNone/>
              <a:defRPr sz="2800" b="1">
                <a:solidFill>
                  <a:schemeClr val="tx1"/>
                </a:solidFill>
                <a:latin typeface="Arial Black"/>
                <a:cs typeface="Arial Black"/>
              </a:defRPr>
            </a:lvl1pPr>
          </a:lstStyle>
          <a:p>
            <a:pPr lvl="0"/>
            <a:r>
              <a:rPr lang="fi-FI" err="1"/>
              <a:t>Fifti</a:t>
            </a:r>
            <a:r>
              <a:rPr lang="fi-FI"/>
              <a:t> otsikko vaalealla taustalla</a:t>
            </a:r>
          </a:p>
        </p:txBody>
      </p:sp>
      <p:pic>
        <p:nvPicPr>
          <p:cNvPr id="11" name="Picture 10">
            <a:extLst>
              <a:ext uri="{FF2B5EF4-FFF2-40B4-BE49-F238E27FC236}">
                <a16:creationId xmlns:a16="http://schemas.microsoft.com/office/drawing/2014/main" id="{0DB3CB5C-22E9-4042-92EE-7C27EA358E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14" name="Text Placeholder 11">
            <a:extLst>
              <a:ext uri="{FF2B5EF4-FFF2-40B4-BE49-F238E27FC236}">
                <a16:creationId xmlns:a16="http://schemas.microsoft.com/office/drawing/2014/main" id="{47F9C5A6-7052-CE41-8D32-DE7769D502D4}"/>
              </a:ext>
            </a:extLst>
          </p:cNvPr>
          <p:cNvSpPr>
            <a:spLocks noGrp="1"/>
          </p:cNvSpPr>
          <p:nvPr>
            <p:ph type="body" sz="quarter" idx="20"/>
          </p:nvPr>
        </p:nvSpPr>
        <p:spPr>
          <a:xfrm>
            <a:off x="6816080" y="1989138"/>
            <a:ext cx="4859983" cy="4320182"/>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tx1"/>
                </a:solidFill>
                <a:latin typeface="Georgia"/>
                <a:cs typeface="Georgia"/>
              </a:defRPr>
            </a:lvl1pPr>
            <a:lvl2pPr marL="476239" indent="-237061" algn="l">
              <a:lnSpc>
                <a:spcPct val="90000"/>
              </a:lnSpc>
              <a:spcBef>
                <a:spcPts val="800"/>
              </a:spcBef>
              <a:buFont typeface="Georgia" panose="02040502050405020303" pitchFamily="18" charset="0"/>
              <a:buChar char="–"/>
              <a:defRPr sz="1867">
                <a:solidFill>
                  <a:schemeClr val="tx1"/>
                </a:solidFill>
                <a:latin typeface="Georgia"/>
                <a:cs typeface="Georgia"/>
              </a:defRPr>
            </a:lvl2pPr>
            <a:lvl3pPr marL="717533" indent="-228594" algn="l">
              <a:lnSpc>
                <a:spcPct val="90000"/>
              </a:lnSpc>
              <a:spcBef>
                <a:spcPts val="800"/>
              </a:spcBef>
              <a:buFont typeface="Georgia" panose="02040502050405020303" pitchFamily="18" charset="0"/>
              <a:buChar char="–"/>
              <a:defRPr sz="1600">
                <a:solidFill>
                  <a:schemeClr val="tx1"/>
                </a:solidFill>
                <a:latin typeface="Georgia"/>
                <a:cs typeface="Georgia"/>
              </a:defRPr>
            </a:lvl3pPr>
            <a:lvl4pPr marL="958827" indent="-228594" algn="l">
              <a:lnSpc>
                <a:spcPct val="90000"/>
              </a:lnSpc>
              <a:buFont typeface="Georgia" panose="02040502050405020303" pitchFamily="18" charset="0"/>
              <a:buChar char="–"/>
              <a:defRPr sz="1600">
                <a:solidFill>
                  <a:schemeClr val="tx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34052479"/>
      </p:ext>
    </p:extLst>
  </p:cSld>
  <p:clrMapOvr>
    <a:masterClrMapping/>
  </p:clrMapOvr>
  <p:extLst>
    <p:ext uri="{DCECCB84-F9BA-43D5-87BE-67443E8EF086}">
      <p15:sldGuideLst xmlns:p15="http://schemas.microsoft.com/office/powerpoint/2012/main">
        <p15:guide id="1" pos="325">
          <p15:clr>
            <a:srgbClr val="FBAE40"/>
          </p15:clr>
        </p15:guide>
        <p15:guide id="2" pos="735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otsikko + VP">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29D1CE-82CA-EB46-B6CB-E493D3FAED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600" y="6490800"/>
            <a:ext cx="962517" cy="181154"/>
          </a:xfrm>
          <a:prstGeom prst="rect">
            <a:avLst/>
          </a:prstGeom>
        </p:spPr>
      </p:pic>
      <p:sp>
        <p:nvSpPr>
          <p:cNvPr id="6" name="Title 1">
            <a:extLst>
              <a:ext uri="{FF2B5EF4-FFF2-40B4-BE49-F238E27FC236}">
                <a16:creationId xmlns:a16="http://schemas.microsoft.com/office/drawing/2014/main" id="{8F747C22-ACFC-6443-ADB2-6B11DC6F2879}"/>
              </a:ext>
            </a:extLst>
          </p:cNvPr>
          <p:cNvSpPr>
            <a:spLocks noGrp="1"/>
          </p:cNvSpPr>
          <p:nvPr>
            <p:ph type="title" hasCustomPrompt="1"/>
          </p:nvPr>
        </p:nvSpPr>
        <p:spPr>
          <a:xfrm>
            <a:off x="1055688" y="549274"/>
            <a:ext cx="10080626" cy="5759451"/>
          </a:xfrm>
          <a:prstGeom prst="rect">
            <a:avLst/>
          </a:prstGeom>
        </p:spPr>
        <p:txBody>
          <a:bodyPr wrap="square" lIns="0" tIns="0" rIns="0" bIns="0" anchor="ctr">
            <a:normAutofit/>
          </a:bodyPr>
          <a:lstStyle>
            <a:lvl1pPr algn="ctr">
              <a:lnSpc>
                <a:spcPct val="90000"/>
              </a:lnSpc>
              <a:defRPr sz="8000">
                <a:solidFill>
                  <a:schemeClr val="tx1"/>
                </a:solidFill>
              </a:defRPr>
            </a:lvl1pPr>
          </a:lstStyle>
          <a:p>
            <a:r>
              <a:rPr lang="fi-FI"/>
              <a:t>Iso otsikko + VP</a:t>
            </a:r>
            <a:endParaRPr lang="en-US"/>
          </a:p>
        </p:txBody>
      </p:sp>
      <p:sp>
        <p:nvSpPr>
          <p:cNvPr id="9" name="Text Placeholder 3">
            <a:extLst>
              <a:ext uri="{FF2B5EF4-FFF2-40B4-BE49-F238E27FC236}">
                <a16:creationId xmlns:a16="http://schemas.microsoft.com/office/drawing/2014/main" id="{A1331ACB-46F7-824E-8ABE-5A6FB6D0014A}"/>
              </a:ext>
            </a:extLst>
          </p:cNvPr>
          <p:cNvSpPr>
            <a:spLocks noGrp="1"/>
          </p:cNvSpPr>
          <p:nvPr>
            <p:ph type="body" sz="quarter" idx="15" hasCustomPrompt="1"/>
          </p:nvPr>
        </p:nvSpPr>
        <p:spPr>
          <a:xfrm>
            <a:off x="155575" y="6321168"/>
            <a:ext cx="1439465" cy="337063"/>
          </a:xfrm>
          <a:prstGeom prst="rect">
            <a:avLst/>
          </a:prstGeom>
        </p:spPr>
        <p:txBody>
          <a:bodyPr anchor="b"/>
          <a:lstStyle>
            <a:lvl1pPr marL="0" indent="0" algn="l">
              <a:buNone/>
              <a:defRPr sz="1800">
                <a:solidFill>
                  <a:schemeClr val="tx1"/>
                </a:solidFill>
              </a:defRPr>
            </a:lvl1pPr>
            <a:lvl2pPr algn="l">
              <a:defRPr/>
            </a:lvl2pPr>
            <a:lvl3pPr algn="l">
              <a:defRPr/>
            </a:lvl3pPr>
            <a:lvl4pPr algn="l">
              <a:defRPr/>
            </a:lvl4pPr>
            <a:lvl5pPr algn="l">
              <a:defRPr/>
            </a:lvl5pPr>
          </a:lstStyle>
          <a:p>
            <a:pPr lvl="0"/>
            <a:r>
              <a:rPr lang="fi-FI"/>
              <a:t>pvm</a:t>
            </a:r>
          </a:p>
        </p:txBody>
      </p:sp>
      <p:sp>
        <p:nvSpPr>
          <p:cNvPr id="2" name="Dian numeron paikkamerkki 1">
            <a:extLst>
              <a:ext uri="{FF2B5EF4-FFF2-40B4-BE49-F238E27FC236}">
                <a16:creationId xmlns:a16="http://schemas.microsoft.com/office/drawing/2014/main" id="{45C39987-6A31-4F9A-BC6C-E6B67059EC93}"/>
              </a:ext>
            </a:extLst>
          </p:cNvPr>
          <p:cNvSpPr>
            <a:spLocks noGrp="1"/>
          </p:cNvSpPr>
          <p:nvPr>
            <p:ph type="sldNum" sz="quarter" idx="16"/>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2427925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fiti-fifti 2 (musta lukittu)">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240A0-EC0C-F849-919E-726CBE055A36}"/>
              </a:ext>
            </a:extLst>
          </p:cNvPr>
          <p:cNvSpPr/>
          <p:nvPr userDrawn="1"/>
        </p:nvSpPr>
        <p:spPr>
          <a:xfrm>
            <a:off x="6096000" y="0"/>
            <a:ext cx="6096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kstin paikkamerkki 6"/>
          <p:cNvSpPr>
            <a:spLocks noGrp="1"/>
          </p:cNvSpPr>
          <p:nvPr>
            <p:ph type="body" sz="quarter" idx="11"/>
          </p:nvPr>
        </p:nvSpPr>
        <p:spPr>
          <a:xfrm>
            <a:off x="515938" y="548680"/>
            <a:ext cx="4859337" cy="1248139"/>
          </a:xfrm>
          <a:prstGeom prst="rect">
            <a:avLst/>
          </a:prstGeom>
        </p:spPr>
        <p:txBody>
          <a:bodyPr/>
          <a:lstStyle>
            <a:lvl1pPr marL="0" indent="0" algn="l">
              <a:lnSpc>
                <a:spcPct val="100000"/>
              </a:lnSpc>
              <a:spcBef>
                <a:spcPts val="0"/>
              </a:spcBef>
              <a:buFont typeface="Arial"/>
              <a:buNone/>
              <a:defRPr sz="2800" b="1">
                <a:latin typeface="Arial Black"/>
                <a:cs typeface="Arial Black"/>
              </a:defRPr>
            </a:lvl1pPr>
            <a:lvl2pPr marL="380990" indent="-380990">
              <a:buFont typeface="Arial" panose="020B0604020202020204" pitchFamily="34" charset="0"/>
              <a:buChar char="•"/>
              <a:defRPr/>
            </a:lvl2pPr>
            <a:lvl3pPr marL="0" indent="0" algn="l">
              <a:spcBef>
                <a:spcPts val="0"/>
              </a:spcBef>
              <a:buFont typeface="Arial"/>
              <a:buNone/>
              <a:defRPr sz="2133"/>
            </a:lvl3pPr>
            <a:lvl4pPr marL="0" indent="0" algn="l">
              <a:spcBef>
                <a:spcPts val="0"/>
              </a:spcBef>
              <a:buFont typeface="Arial"/>
              <a:buNone/>
              <a:defRPr sz="2133"/>
            </a:lvl4pPr>
            <a:lvl5pPr marL="0" indent="0" algn="l">
              <a:spcBef>
                <a:spcPts val="0"/>
              </a:spcBef>
              <a:buFont typeface="Arial"/>
              <a:buNone/>
              <a:defRPr sz="2133"/>
            </a:lvl5pPr>
          </a:lstStyle>
          <a:p>
            <a:pPr lvl="0"/>
            <a:r>
              <a:rPr lang="fi-FI"/>
              <a:t>Muokkaa tekstin perustyylejä napsauttamalla</a:t>
            </a:r>
          </a:p>
        </p:txBody>
      </p:sp>
      <p:sp>
        <p:nvSpPr>
          <p:cNvPr id="10" name="Text Placeholder 11"/>
          <p:cNvSpPr>
            <a:spLocks noGrp="1"/>
          </p:cNvSpPr>
          <p:nvPr>
            <p:ph type="body" sz="quarter" idx="19"/>
          </p:nvPr>
        </p:nvSpPr>
        <p:spPr>
          <a:xfrm>
            <a:off x="515938" y="1989138"/>
            <a:ext cx="4859337" cy="4320182"/>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tx1"/>
                </a:solidFill>
                <a:latin typeface="Georgia"/>
                <a:cs typeface="Georgia"/>
              </a:defRPr>
            </a:lvl1pPr>
            <a:lvl2pPr marL="476239" indent="-237061" algn="l">
              <a:lnSpc>
                <a:spcPct val="90000"/>
              </a:lnSpc>
              <a:spcBef>
                <a:spcPts val="800"/>
              </a:spcBef>
              <a:buFont typeface="Georgia" panose="02040502050405020303" pitchFamily="18" charset="0"/>
              <a:buChar char="–"/>
              <a:defRPr sz="1867">
                <a:solidFill>
                  <a:schemeClr val="tx1"/>
                </a:solidFill>
                <a:latin typeface="Georgia"/>
                <a:cs typeface="Georgia"/>
              </a:defRPr>
            </a:lvl2pPr>
            <a:lvl3pPr marL="717533" indent="-228594" algn="l" defTabSz="715415">
              <a:lnSpc>
                <a:spcPct val="90000"/>
              </a:lnSpc>
              <a:spcBef>
                <a:spcPts val="800"/>
              </a:spcBef>
              <a:buFont typeface="Georgia" panose="02040502050405020303" pitchFamily="18" charset="0"/>
              <a:buChar char="–"/>
              <a:defRPr sz="1600">
                <a:solidFill>
                  <a:schemeClr val="tx1"/>
                </a:solidFill>
                <a:latin typeface="Georgia"/>
                <a:cs typeface="Georgia"/>
              </a:defRPr>
            </a:lvl3pPr>
            <a:lvl4pPr marL="958827" indent="-228594" algn="l">
              <a:lnSpc>
                <a:spcPct val="90000"/>
              </a:lnSpc>
              <a:buFont typeface="Georgia" panose="02040502050405020303" pitchFamily="18" charset="0"/>
              <a:buChar char="–"/>
              <a:defRPr sz="1600">
                <a:solidFill>
                  <a:schemeClr val="tx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pic>
        <p:nvPicPr>
          <p:cNvPr id="11" name="Picture 10">
            <a:extLst>
              <a:ext uri="{FF2B5EF4-FFF2-40B4-BE49-F238E27FC236}">
                <a16:creationId xmlns:a16="http://schemas.microsoft.com/office/drawing/2014/main" id="{5FCF7963-2318-CC45-A900-02136CBD6A61}"/>
              </a:ext>
            </a:extLst>
          </p:cNvPr>
          <p:cNvPicPr>
            <a:picLocks noChangeAspect="1"/>
          </p:cNvPicPr>
          <p:nvPr userDrawn="1"/>
        </p:nvPicPr>
        <p:blipFill>
          <a:blip r:embed="rId2"/>
          <a:stretch>
            <a:fillRect/>
          </a:stretch>
        </p:blipFill>
        <p:spPr>
          <a:xfrm>
            <a:off x="11073600" y="6490800"/>
            <a:ext cx="961200" cy="181192"/>
          </a:xfrm>
          <a:prstGeom prst="rect">
            <a:avLst/>
          </a:prstGeom>
        </p:spPr>
      </p:pic>
      <p:sp>
        <p:nvSpPr>
          <p:cNvPr id="12" name="Tekstin paikkamerkki 6">
            <a:extLst>
              <a:ext uri="{FF2B5EF4-FFF2-40B4-BE49-F238E27FC236}">
                <a16:creationId xmlns:a16="http://schemas.microsoft.com/office/drawing/2014/main" id="{1961626C-30E4-2049-AE46-DD755FE5AE68}"/>
              </a:ext>
            </a:extLst>
          </p:cNvPr>
          <p:cNvSpPr>
            <a:spLocks noGrp="1"/>
          </p:cNvSpPr>
          <p:nvPr>
            <p:ph type="body" sz="quarter" idx="20"/>
          </p:nvPr>
        </p:nvSpPr>
        <p:spPr>
          <a:xfrm>
            <a:off x="6816080" y="548680"/>
            <a:ext cx="4859983" cy="1248139"/>
          </a:xfrm>
          <a:prstGeom prst="rect">
            <a:avLst/>
          </a:prstGeom>
        </p:spPr>
        <p:txBody>
          <a:bodyPr/>
          <a:lstStyle>
            <a:lvl1pPr marL="0" indent="0" algn="l">
              <a:lnSpc>
                <a:spcPct val="100000"/>
              </a:lnSpc>
              <a:spcBef>
                <a:spcPts val="0"/>
              </a:spcBef>
              <a:buFont typeface="Arial"/>
              <a:buNone/>
              <a:defRPr sz="2800" b="1">
                <a:solidFill>
                  <a:schemeClr val="bg1"/>
                </a:solidFill>
                <a:latin typeface="Arial Black"/>
                <a:cs typeface="Arial Black"/>
              </a:defRPr>
            </a:lvl1pPr>
            <a:lvl2pPr marL="380990" indent="-380990">
              <a:buFont typeface="Arial" panose="020B0604020202020204" pitchFamily="34" charset="0"/>
              <a:buChar char="•"/>
              <a:defRPr/>
            </a:lvl2pPr>
            <a:lvl3pPr marL="0" indent="0" algn="l">
              <a:spcBef>
                <a:spcPts val="0"/>
              </a:spcBef>
              <a:buFont typeface="Arial"/>
              <a:buNone/>
              <a:defRPr sz="2133"/>
            </a:lvl3pPr>
            <a:lvl4pPr marL="0" indent="0" algn="l">
              <a:spcBef>
                <a:spcPts val="0"/>
              </a:spcBef>
              <a:buFont typeface="Arial"/>
              <a:buNone/>
              <a:defRPr sz="2133"/>
            </a:lvl4pPr>
            <a:lvl5pPr marL="0" indent="0" algn="l">
              <a:spcBef>
                <a:spcPts val="0"/>
              </a:spcBef>
              <a:buFont typeface="Arial"/>
              <a:buNone/>
              <a:defRPr sz="2133"/>
            </a:lvl5pPr>
          </a:lstStyle>
          <a:p>
            <a:pPr lvl="0"/>
            <a:r>
              <a:rPr lang="fi-FI"/>
              <a:t>Muokkaa tekstin perustyylejä napsauttamalla</a:t>
            </a:r>
          </a:p>
        </p:txBody>
      </p:sp>
      <p:sp>
        <p:nvSpPr>
          <p:cNvPr id="13" name="Text Placeholder 11">
            <a:extLst>
              <a:ext uri="{FF2B5EF4-FFF2-40B4-BE49-F238E27FC236}">
                <a16:creationId xmlns:a16="http://schemas.microsoft.com/office/drawing/2014/main" id="{6C0B2B0D-7643-4340-BA07-93F51A1FD740}"/>
              </a:ext>
            </a:extLst>
          </p:cNvPr>
          <p:cNvSpPr>
            <a:spLocks noGrp="1"/>
          </p:cNvSpPr>
          <p:nvPr>
            <p:ph type="body" sz="quarter" idx="21"/>
          </p:nvPr>
        </p:nvSpPr>
        <p:spPr>
          <a:xfrm>
            <a:off x="6816080" y="1989138"/>
            <a:ext cx="4859983" cy="4320182"/>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bg1"/>
                </a:solidFill>
                <a:latin typeface="Georgia"/>
                <a:cs typeface="Georgia"/>
              </a:defRPr>
            </a:lvl1pPr>
            <a:lvl2pPr marL="476239" indent="-237061" algn="l">
              <a:lnSpc>
                <a:spcPct val="90000"/>
              </a:lnSpc>
              <a:spcBef>
                <a:spcPts val="800"/>
              </a:spcBef>
              <a:buFont typeface="Georgia" panose="02040502050405020303" pitchFamily="18" charset="0"/>
              <a:buChar char="–"/>
              <a:defRPr sz="1867">
                <a:solidFill>
                  <a:schemeClr val="bg1"/>
                </a:solidFill>
                <a:latin typeface="Georgia"/>
                <a:cs typeface="Georgia"/>
              </a:defRPr>
            </a:lvl2pPr>
            <a:lvl3pPr marL="717533" indent="-228594" algn="l" defTabSz="715415">
              <a:lnSpc>
                <a:spcPct val="90000"/>
              </a:lnSpc>
              <a:spcBef>
                <a:spcPts val="800"/>
              </a:spcBef>
              <a:buFont typeface="Georgia" panose="02040502050405020303" pitchFamily="18" charset="0"/>
              <a:buChar char="–"/>
              <a:defRPr sz="1600">
                <a:solidFill>
                  <a:schemeClr val="bg1"/>
                </a:solidFill>
                <a:latin typeface="Georgia"/>
                <a:cs typeface="Georgia"/>
              </a:defRPr>
            </a:lvl3pPr>
            <a:lvl4pPr marL="958827" indent="-228594" algn="l">
              <a:lnSpc>
                <a:spcPct val="90000"/>
              </a:lnSpc>
              <a:buFont typeface="Georgia" panose="02040502050405020303" pitchFamily="18" charset="0"/>
              <a:buChar char="–"/>
              <a:defRPr sz="1600">
                <a:solidFill>
                  <a:schemeClr val="bg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352619399"/>
      </p:ext>
    </p:extLst>
  </p:cSld>
  <p:clrMapOvr>
    <a:masterClrMapping/>
  </p:clrMapOvr>
  <p:extLst>
    <p:ext uri="{DCECCB84-F9BA-43D5-87BE-67443E8EF086}">
      <p15:sldGuideLst xmlns:p15="http://schemas.microsoft.com/office/powerpoint/2012/main">
        <p15:guide id="1" pos="325">
          <p15:clr>
            <a:srgbClr val="FBAE40"/>
          </p15:clr>
        </p15:guide>
        <p15:guide id="2" pos="735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uettelo VP">
    <p:spTree>
      <p:nvGrpSpPr>
        <p:cNvPr id="1" name=""/>
        <p:cNvGrpSpPr/>
        <p:nvPr/>
      </p:nvGrpSpPr>
      <p:grpSpPr>
        <a:xfrm>
          <a:off x="0" y="0"/>
          <a:ext cx="0" cy="0"/>
          <a:chOff x="0" y="0"/>
          <a:chExt cx="0" cy="0"/>
        </a:xfrm>
      </p:grpSpPr>
      <p:sp>
        <p:nvSpPr>
          <p:cNvPr id="2" name="Title 1"/>
          <p:cNvSpPr>
            <a:spLocks noGrp="1"/>
          </p:cNvSpPr>
          <p:nvPr>
            <p:ph type="title"/>
          </p:nvPr>
        </p:nvSpPr>
        <p:spPr>
          <a:xfrm>
            <a:off x="1055688" y="548681"/>
            <a:ext cx="10080625" cy="1078364"/>
          </a:xfrm>
          <a:prstGeom prst="rect">
            <a:avLst/>
          </a:prstGeom>
        </p:spPr>
        <p:txBody>
          <a:bodyPr anchor="t"/>
          <a:lstStyle>
            <a:lvl1pPr algn="l">
              <a:defRPr sz="3200"/>
            </a:lvl1pPr>
          </a:lstStyle>
          <a:p>
            <a:r>
              <a:rPr lang="fi-FI"/>
              <a:t>Muokkaa ots. perustyyl. napsautt.</a:t>
            </a:r>
            <a:endParaRPr lang="en-US"/>
          </a:p>
        </p:txBody>
      </p:sp>
      <p:sp>
        <p:nvSpPr>
          <p:cNvPr id="34" name="Text Placeholder 33"/>
          <p:cNvSpPr>
            <a:spLocks noGrp="1"/>
          </p:cNvSpPr>
          <p:nvPr userDrawn="1">
            <p:ph type="body" sz="quarter" idx="13"/>
          </p:nvPr>
        </p:nvSpPr>
        <p:spPr>
          <a:xfrm>
            <a:off x="1775805" y="1605095"/>
            <a:ext cx="9360508" cy="768085"/>
          </a:xfrm>
          <a:prstGeom prst="rect">
            <a:avLst/>
          </a:prstGeom>
        </p:spPr>
        <p:txBody>
          <a:bodyPr anchor="ctr"/>
          <a:lstStyle>
            <a:lvl1pPr marL="0" indent="0" algn="l">
              <a:buNone/>
              <a:defRPr sz="2133" b="0" i="0">
                <a:latin typeface="Georgi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35" name="Text Placeholder 33"/>
          <p:cNvSpPr>
            <a:spLocks noGrp="1"/>
          </p:cNvSpPr>
          <p:nvPr userDrawn="1">
            <p:ph type="body" sz="quarter" idx="14"/>
          </p:nvPr>
        </p:nvSpPr>
        <p:spPr>
          <a:xfrm>
            <a:off x="1774826" y="2506683"/>
            <a:ext cx="9361488" cy="766399"/>
          </a:xfrm>
          <a:prstGeom prst="rect">
            <a:avLst/>
          </a:prstGeom>
        </p:spPr>
        <p:txBody>
          <a:bodyPr anchor="ctr"/>
          <a:lstStyle>
            <a:lvl1pPr marL="0" indent="0" algn="l">
              <a:buNone/>
              <a:defRPr lang="fi-FI" sz="2133" b="0" i="0" kern="1200" dirty="0" err="1">
                <a:solidFill>
                  <a:schemeClr val="tx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36" name="Text Placeholder 33"/>
          <p:cNvSpPr>
            <a:spLocks noGrp="1"/>
          </p:cNvSpPr>
          <p:nvPr userDrawn="1">
            <p:ph type="body" sz="quarter" idx="15"/>
          </p:nvPr>
        </p:nvSpPr>
        <p:spPr>
          <a:xfrm>
            <a:off x="1775805" y="3406585"/>
            <a:ext cx="9360508" cy="766399"/>
          </a:xfrm>
          <a:prstGeom prst="rect">
            <a:avLst/>
          </a:prstGeom>
        </p:spPr>
        <p:txBody>
          <a:bodyPr anchor="ctr"/>
          <a:lstStyle>
            <a:lvl1pPr marL="0" indent="0" algn="l">
              <a:buNone/>
              <a:defRPr lang="fi-FI" sz="2133" b="0" i="0" kern="1200" dirty="0" err="1">
                <a:solidFill>
                  <a:schemeClr val="tx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37" name="Text Placeholder 33"/>
          <p:cNvSpPr>
            <a:spLocks noGrp="1"/>
          </p:cNvSpPr>
          <p:nvPr userDrawn="1">
            <p:ph type="body" sz="quarter" idx="16"/>
          </p:nvPr>
        </p:nvSpPr>
        <p:spPr>
          <a:xfrm>
            <a:off x="1774825" y="4306487"/>
            <a:ext cx="9361488" cy="766399"/>
          </a:xfrm>
          <a:prstGeom prst="rect">
            <a:avLst/>
          </a:prstGeom>
        </p:spPr>
        <p:txBody>
          <a:bodyPr anchor="ctr"/>
          <a:lstStyle>
            <a:lvl1pPr marL="0" indent="0" algn="l">
              <a:buNone/>
              <a:defRPr lang="fi-FI" sz="2133" b="0" i="0" kern="1200" dirty="0" err="1">
                <a:solidFill>
                  <a:schemeClr val="tx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38" name="Text Placeholder 33"/>
          <p:cNvSpPr>
            <a:spLocks noGrp="1"/>
          </p:cNvSpPr>
          <p:nvPr userDrawn="1">
            <p:ph type="body" sz="quarter" idx="17"/>
          </p:nvPr>
        </p:nvSpPr>
        <p:spPr>
          <a:xfrm>
            <a:off x="1774825" y="5206388"/>
            <a:ext cx="9361488" cy="766399"/>
          </a:xfrm>
          <a:prstGeom prst="rect">
            <a:avLst/>
          </a:prstGeom>
        </p:spPr>
        <p:txBody>
          <a:bodyPr anchor="ctr"/>
          <a:lstStyle>
            <a:lvl1pPr marL="0" indent="0" algn="l">
              <a:buNone/>
              <a:defRPr lang="fi-FI" sz="2133" b="0" i="0" kern="1200" dirty="0" err="1">
                <a:solidFill>
                  <a:schemeClr val="tx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pic>
        <p:nvPicPr>
          <p:cNvPr id="10" name="Picture 9">
            <a:extLst>
              <a:ext uri="{FF2B5EF4-FFF2-40B4-BE49-F238E27FC236}">
                <a16:creationId xmlns:a16="http://schemas.microsoft.com/office/drawing/2014/main" id="{2B2D61E7-C676-CB4B-A88C-6D5E87ED05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3" name="Dian numeron paikkamerkki 2">
            <a:extLst>
              <a:ext uri="{FF2B5EF4-FFF2-40B4-BE49-F238E27FC236}">
                <a16:creationId xmlns:a16="http://schemas.microsoft.com/office/drawing/2014/main" id="{393B997C-7668-4298-BA40-150098A4EF38}"/>
              </a:ext>
            </a:extLst>
          </p:cNvPr>
          <p:cNvSpPr>
            <a:spLocks noGrp="1"/>
          </p:cNvSpPr>
          <p:nvPr>
            <p:ph type="sldNum" sz="quarter" idx="18"/>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859013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uettelo TP">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C4AC27-49F9-BB4D-81D3-665AB744D256}"/>
              </a:ext>
            </a:extLst>
          </p:cNvPr>
          <p:cNvPicPr>
            <a:picLocks noChangeAspect="1"/>
          </p:cNvPicPr>
          <p:nvPr userDrawn="1"/>
        </p:nvPicPr>
        <p:blipFill>
          <a:blip r:embed="rId2"/>
          <a:stretch>
            <a:fillRect/>
          </a:stretch>
        </p:blipFill>
        <p:spPr>
          <a:xfrm>
            <a:off x="11073600" y="6490800"/>
            <a:ext cx="961200" cy="181192"/>
          </a:xfrm>
          <a:prstGeom prst="rect">
            <a:avLst/>
          </a:prstGeom>
        </p:spPr>
      </p:pic>
      <p:sp>
        <p:nvSpPr>
          <p:cNvPr id="12" name="Title 1">
            <a:extLst>
              <a:ext uri="{FF2B5EF4-FFF2-40B4-BE49-F238E27FC236}">
                <a16:creationId xmlns:a16="http://schemas.microsoft.com/office/drawing/2014/main" id="{DB477874-8C1D-E94F-A3D8-E16F5E599716}"/>
              </a:ext>
            </a:extLst>
          </p:cNvPr>
          <p:cNvSpPr>
            <a:spLocks noGrp="1"/>
          </p:cNvSpPr>
          <p:nvPr>
            <p:ph type="title"/>
          </p:nvPr>
        </p:nvSpPr>
        <p:spPr>
          <a:xfrm>
            <a:off x="1055688" y="548681"/>
            <a:ext cx="10080625" cy="1078364"/>
          </a:xfrm>
          <a:prstGeom prst="rect">
            <a:avLst/>
          </a:prstGeom>
        </p:spPr>
        <p:txBody>
          <a:bodyPr anchor="t"/>
          <a:lstStyle>
            <a:lvl1pPr algn="l">
              <a:defRPr sz="3200">
                <a:solidFill>
                  <a:schemeClr val="bg1"/>
                </a:solidFill>
              </a:defRPr>
            </a:lvl1pPr>
          </a:lstStyle>
          <a:p>
            <a:r>
              <a:rPr lang="fi-FI"/>
              <a:t>Muokkaa ots. perustyyl. napsautt.</a:t>
            </a:r>
            <a:endParaRPr lang="en-US"/>
          </a:p>
        </p:txBody>
      </p:sp>
      <p:sp>
        <p:nvSpPr>
          <p:cNvPr id="13" name="Text Placeholder 33">
            <a:extLst>
              <a:ext uri="{FF2B5EF4-FFF2-40B4-BE49-F238E27FC236}">
                <a16:creationId xmlns:a16="http://schemas.microsoft.com/office/drawing/2014/main" id="{144EC256-532F-144F-A18F-24538A30820C}"/>
              </a:ext>
            </a:extLst>
          </p:cNvPr>
          <p:cNvSpPr>
            <a:spLocks noGrp="1"/>
          </p:cNvSpPr>
          <p:nvPr>
            <p:ph type="body" sz="quarter" idx="13"/>
          </p:nvPr>
        </p:nvSpPr>
        <p:spPr>
          <a:xfrm>
            <a:off x="1775805" y="1605095"/>
            <a:ext cx="9360508" cy="768085"/>
          </a:xfrm>
          <a:prstGeom prst="rect">
            <a:avLst/>
          </a:prstGeom>
        </p:spPr>
        <p:txBody>
          <a:bodyPr anchor="ctr"/>
          <a:lstStyle>
            <a:lvl1pPr marL="0" indent="0" algn="l">
              <a:buNone/>
              <a:defRPr sz="2133" b="0" i="0">
                <a:solidFill>
                  <a:schemeClr val="bg1"/>
                </a:solidFill>
                <a:latin typeface="Georgi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14" name="Text Placeholder 33">
            <a:extLst>
              <a:ext uri="{FF2B5EF4-FFF2-40B4-BE49-F238E27FC236}">
                <a16:creationId xmlns:a16="http://schemas.microsoft.com/office/drawing/2014/main" id="{1D88BC63-4704-6447-AB37-6224F6547DEA}"/>
              </a:ext>
            </a:extLst>
          </p:cNvPr>
          <p:cNvSpPr>
            <a:spLocks noGrp="1"/>
          </p:cNvSpPr>
          <p:nvPr>
            <p:ph type="body" sz="quarter" idx="14"/>
          </p:nvPr>
        </p:nvSpPr>
        <p:spPr>
          <a:xfrm>
            <a:off x="1774826" y="2506683"/>
            <a:ext cx="9361488" cy="766399"/>
          </a:xfrm>
          <a:prstGeom prst="rect">
            <a:avLst/>
          </a:prstGeom>
        </p:spPr>
        <p:txBody>
          <a:bodyPr anchor="ctr"/>
          <a:lstStyle>
            <a:lvl1pPr marL="0" indent="0" algn="l">
              <a:buNone/>
              <a:defRPr lang="fi-FI" sz="2133" b="0" i="0" kern="1200" dirty="0" err="1">
                <a:solidFill>
                  <a:schemeClr val="bg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15" name="Text Placeholder 33">
            <a:extLst>
              <a:ext uri="{FF2B5EF4-FFF2-40B4-BE49-F238E27FC236}">
                <a16:creationId xmlns:a16="http://schemas.microsoft.com/office/drawing/2014/main" id="{D2C5BCCD-F064-7943-BCBE-33C3DA3694E7}"/>
              </a:ext>
            </a:extLst>
          </p:cNvPr>
          <p:cNvSpPr>
            <a:spLocks noGrp="1"/>
          </p:cNvSpPr>
          <p:nvPr>
            <p:ph type="body" sz="quarter" idx="15"/>
          </p:nvPr>
        </p:nvSpPr>
        <p:spPr>
          <a:xfrm>
            <a:off x="1775805" y="3406585"/>
            <a:ext cx="9360508" cy="766399"/>
          </a:xfrm>
          <a:prstGeom prst="rect">
            <a:avLst/>
          </a:prstGeom>
        </p:spPr>
        <p:txBody>
          <a:bodyPr anchor="ctr"/>
          <a:lstStyle>
            <a:lvl1pPr marL="0" indent="0" algn="l">
              <a:buNone/>
              <a:defRPr lang="fi-FI" sz="2133" b="0" i="0" kern="1200" dirty="0" err="1">
                <a:solidFill>
                  <a:schemeClr val="bg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16" name="Text Placeholder 33">
            <a:extLst>
              <a:ext uri="{FF2B5EF4-FFF2-40B4-BE49-F238E27FC236}">
                <a16:creationId xmlns:a16="http://schemas.microsoft.com/office/drawing/2014/main" id="{04DA962D-B2D3-9647-A841-0720D47991B0}"/>
              </a:ext>
            </a:extLst>
          </p:cNvPr>
          <p:cNvSpPr>
            <a:spLocks noGrp="1"/>
          </p:cNvSpPr>
          <p:nvPr>
            <p:ph type="body" sz="quarter" idx="16"/>
          </p:nvPr>
        </p:nvSpPr>
        <p:spPr>
          <a:xfrm>
            <a:off x="1774825" y="4306487"/>
            <a:ext cx="9361488" cy="766399"/>
          </a:xfrm>
          <a:prstGeom prst="rect">
            <a:avLst/>
          </a:prstGeom>
        </p:spPr>
        <p:txBody>
          <a:bodyPr anchor="ctr"/>
          <a:lstStyle>
            <a:lvl1pPr marL="0" indent="0" algn="l">
              <a:buNone/>
              <a:defRPr lang="fi-FI" sz="2133" b="0" i="0" kern="1200" dirty="0" err="1">
                <a:solidFill>
                  <a:schemeClr val="bg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17" name="Text Placeholder 33">
            <a:extLst>
              <a:ext uri="{FF2B5EF4-FFF2-40B4-BE49-F238E27FC236}">
                <a16:creationId xmlns:a16="http://schemas.microsoft.com/office/drawing/2014/main" id="{1724C58E-0E8F-2C40-AB87-C13229EB7520}"/>
              </a:ext>
            </a:extLst>
          </p:cNvPr>
          <p:cNvSpPr>
            <a:spLocks noGrp="1"/>
          </p:cNvSpPr>
          <p:nvPr>
            <p:ph type="body" sz="quarter" idx="17"/>
          </p:nvPr>
        </p:nvSpPr>
        <p:spPr>
          <a:xfrm>
            <a:off x="1774825" y="5206388"/>
            <a:ext cx="9361488" cy="766399"/>
          </a:xfrm>
          <a:prstGeom prst="rect">
            <a:avLst/>
          </a:prstGeom>
        </p:spPr>
        <p:txBody>
          <a:bodyPr anchor="ctr"/>
          <a:lstStyle>
            <a:lvl1pPr marL="0" indent="0" algn="l">
              <a:buNone/>
              <a:defRPr lang="fi-FI" sz="2133" b="0" i="0" kern="1200" dirty="0" err="1">
                <a:solidFill>
                  <a:schemeClr val="bg1"/>
                </a:solidFill>
                <a:latin typeface="Georgia"/>
                <a:ea typeface="+mn-ea"/>
                <a:cs typeface="Georgia"/>
              </a:defRPr>
            </a:lvl1pPr>
            <a:lvl2pPr algn="l">
              <a:defRPr sz="1867" b="1" i="0">
                <a:latin typeface="Arial"/>
                <a:cs typeface="Arial"/>
              </a:defRPr>
            </a:lvl2pPr>
            <a:lvl3pPr algn="l">
              <a:defRPr sz="1867" b="1" i="0">
                <a:latin typeface="Arial"/>
                <a:cs typeface="Arial"/>
              </a:defRPr>
            </a:lvl3pPr>
            <a:lvl4pPr algn="l">
              <a:defRPr sz="1867" b="1" i="0">
                <a:latin typeface="Arial"/>
                <a:cs typeface="Arial"/>
              </a:defRPr>
            </a:lvl4pPr>
            <a:lvl5pPr algn="l">
              <a:defRPr sz="1867" b="1" i="0">
                <a:latin typeface="Arial"/>
                <a:cs typeface="Arial"/>
              </a:defRPr>
            </a:lvl5pPr>
          </a:lstStyle>
          <a:p>
            <a:pPr lvl="0"/>
            <a:r>
              <a:rPr lang="fi-FI"/>
              <a:t>Muokkaa tekstin perustyylejä napsauttamalla</a:t>
            </a:r>
          </a:p>
        </p:txBody>
      </p:sp>
      <p:sp>
        <p:nvSpPr>
          <p:cNvPr id="2" name="Dian numeron paikkamerkki 1">
            <a:extLst>
              <a:ext uri="{FF2B5EF4-FFF2-40B4-BE49-F238E27FC236}">
                <a16:creationId xmlns:a16="http://schemas.microsoft.com/office/drawing/2014/main" id="{791FFD7E-119C-492E-870A-9BBC3D172779}"/>
              </a:ext>
            </a:extLst>
          </p:cNvPr>
          <p:cNvSpPr>
            <a:spLocks noGrp="1"/>
          </p:cNvSpPr>
          <p:nvPr>
            <p:ph type="sldNum" sz="quarter" idx="18"/>
          </p:nvPr>
        </p:nvSpPr>
        <p:spPr/>
        <p:txBody>
          <a:bodyPr/>
          <a:lstStyle>
            <a:lvl1pPr>
              <a:defRPr>
                <a:solidFill>
                  <a:schemeClr val="bg1"/>
                </a:solidFil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2465666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afi">
    <p:spTree>
      <p:nvGrpSpPr>
        <p:cNvPr id="1" name=""/>
        <p:cNvGrpSpPr/>
        <p:nvPr/>
      </p:nvGrpSpPr>
      <p:grpSpPr>
        <a:xfrm>
          <a:off x="0" y="0"/>
          <a:ext cx="0" cy="0"/>
          <a:chOff x="0" y="0"/>
          <a:chExt cx="0" cy="0"/>
        </a:xfrm>
      </p:grpSpPr>
      <p:sp>
        <p:nvSpPr>
          <p:cNvPr id="7" name="Title 6"/>
          <p:cNvSpPr>
            <a:spLocks noGrp="1"/>
          </p:cNvSpPr>
          <p:nvPr>
            <p:ph type="title"/>
          </p:nvPr>
        </p:nvSpPr>
        <p:spPr>
          <a:xfrm>
            <a:off x="1055688" y="548681"/>
            <a:ext cx="10080624" cy="864096"/>
          </a:xfrm>
          <a:prstGeom prst="rect">
            <a:avLst/>
          </a:prstGeom>
        </p:spPr>
        <p:txBody>
          <a:bodyPr/>
          <a:lstStyle>
            <a:lvl1pPr>
              <a:defRPr sz="3200"/>
            </a:lvl1pPr>
          </a:lstStyle>
          <a:p>
            <a:r>
              <a:rPr lang="fi-FI"/>
              <a:t>Muokkaa ots. perustyyl. napsautt.</a:t>
            </a:r>
            <a:endParaRPr lang="en-US"/>
          </a:p>
        </p:txBody>
      </p:sp>
      <p:sp>
        <p:nvSpPr>
          <p:cNvPr id="4" name="Content Placeholder 3"/>
          <p:cNvSpPr>
            <a:spLocks noGrp="1"/>
          </p:cNvSpPr>
          <p:nvPr>
            <p:ph sz="quarter" idx="11"/>
          </p:nvPr>
        </p:nvSpPr>
        <p:spPr>
          <a:xfrm>
            <a:off x="1055688" y="1508786"/>
            <a:ext cx="10080624" cy="4415764"/>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p:txBody>
      </p:sp>
      <p:pic>
        <p:nvPicPr>
          <p:cNvPr id="5" name="Picture 4">
            <a:extLst>
              <a:ext uri="{FF2B5EF4-FFF2-40B4-BE49-F238E27FC236}">
                <a16:creationId xmlns:a16="http://schemas.microsoft.com/office/drawing/2014/main" id="{367CFA92-6B46-5C4F-9253-7F92C92B0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2" name="Dian numeron paikkamerkki 1">
            <a:extLst>
              <a:ext uri="{FF2B5EF4-FFF2-40B4-BE49-F238E27FC236}">
                <a16:creationId xmlns:a16="http://schemas.microsoft.com/office/drawing/2014/main" id="{FB2C9357-D73E-4A4C-925D-B2759AA6C3DA}"/>
              </a:ext>
            </a:extLst>
          </p:cNvPr>
          <p:cNvSpPr>
            <a:spLocks noGrp="1"/>
          </p:cNvSpPr>
          <p:nvPr>
            <p:ph type="sldNum" sz="quarter" idx="12"/>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13876587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ustapohjainen graafi">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88" y="548680"/>
            <a:ext cx="10080624" cy="886343"/>
          </a:xfrm>
          <a:prstGeom prst="rect">
            <a:avLst/>
          </a:prstGeom>
        </p:spPr>
        <p:txBody>
          <a:bodyPr/>
          <a:lstStyle>
            <a:lvl1pPr>
              <a:defRPr sz="3200">
                <a:solidFill>
                  <a:schemeClr val="bg1"/>
                </a:solidFill>
              </a:defRPr>
            </a:lvl1pPr>
          </a:lstStyle>
          <a:p>
            <a:r>
              <a:rPr lang="fi-FI"/>
              <a:t>Muokkaa ots. perustyyl. napsautt.</a:t>
            </a:r>
            <a:endParaRPr lang="en-US"/>
          </a:p>
        </p:txBody>
      </p:sp>
      <p:sp>
        <p:nvSpPr>
          <p:cNvPr id="6" name="Content Placeholder 5"/>
          <p:cNvSpPr>
            <a:spLocks noGrp="1"/>
          </p:cNvSpPr>
          <p:nvPr>
            <p:ph sz="quarter" idx="11"/>
          </p:nvPr>
        </p:nvSpPr>
        <p:spPr>
          <a:xfrm>
            <a:off x="1055689" y="1509185"/>
            <a:ext cx="10078576" cy="4607983"/>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p:txBody>
      </p:sp>
      <p:pic>
        <p:nvPicPr>
          <p:cNvPr id="8" name="Picture 7">
            <a:extLst>
              <a:ext uri="{FF2B5EF4-FFF2-40B4-BE49-F238E27FC236}">
                <a16:creationId xmlns:a16="http://schemas.microsoft.com/office/drawing/2014/main" id="{24E2E6B1-389B-0B4D-B951-9D4353E5A188}"/>
              </a:ext>
            </a:extLst>
          </p:cNvPr>
          <p:cNvPicPr>
            <a:picLocks noChangeAspect="1"/>
          </p:cNvPicPr>
          <p:nvPr userDrawn="1"/>
        </p:nvPicPr>
        <p:blipFill>
          <a:blip r:embed="rId2"/>
          <a:stretch>
            <a:fillRect/>
          </a:stretch>
        </p:blipFill>
        <p:spPr>
          <a:xfrm>
            <a:off x="11073600" y="6490800"/>
            <a:ext cx="961200" cy="181192"/>
          </a:xfrm>
          <a:prstGeom prst="rect">
            <a:avLst/>
          </a:prstGeom>
        </p:spPr>
      </p:pic>
      <p:sp>
        <p:nvSpPr>
          <p:cNvPr id="3" name="Dian numeron paikkamerkki 2">
            <a:extLst>
              <a:ext uri="{FF2B5EF4-FFF2-40B4-BE49-F238E27FC236}">
                <a16:creationId xmlns:a16="http://schemas.microsoft.com/office/drawing/2014/main" id="{09F4EC56-8604-407C-BDED-F60638F4339F}"/>
              </a:ext>
            </a:extLst>
          </p:cNvPr>
          <p:cNvSpPr>
            <a:spLocks noGrp="1"/>
          </p:cNvSpPr>
          <p:nvPr>
            <p:ph type="sldNum" sz="quarter" idx="12"/>
          </p:nvPr>
        </p:nvSpPr>
        <p:spPr/>
        <p:txBody>
          <a:bodyPr/>
          <a:lstStyle>
            <a:lvl1pPr>
              <a:defRPr>
                <a:solidFill>
                  <a:schemeClr val="bg1"/>
                </a:solidFil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458646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Graafi">
    <p:spTree>
      <p:nvGrpSpPr>
        <p:cNvPr id="1" name=""/>
        <p:cNvGrpSpPr/>
        <p:nvPr/>
      </p:nvGrpSpPr>
      <p:grpSpPr>
        <a:xfrm>
          <a:off x="0" y="0"/>
          <a:ext cx="0" cy="0"/>
          <a:chOff x="0" y="0"/>
          <a:chExt cx="0" cy="0"/>
        </a:xfrm>
      </p:grpSpPr>
      <p:sp>
        <p:nvSpPr>
          <p:cNvPr id="5" name="Otsikko 3">
            <a:extLst>
              <a:ext uri="{FF2B5EF4-FFF2-40B4-BE49-F238E27FC236}">
                <a16:creationId xmlns:a16="http://schemas.microsoft.com/office/drawing/2014/main" id="{AE74E28C-5780-A543-ACC8-EE7D99F5959E}"/>
              </a:ext>
            </a:extLst>
          </p:cNvPr>
          <p:cNvSpPr>
            <a:spLocks noGrp="1"/>
          </p:cNvSpPr>
          <p:nvPr>
            <p:ph type="title"/>
          </p:nvPr>
        </p:nvSpPr>
        <p:spPr>
          <a:xfrm>
            <a:off x="1055688" y="548680"/>
            <a:ext cx="10080625" cy="886343"/>
          </a:xfrm>
          <a:prstGeom prst="rect">
            <a:avLst/>
          </a:prstGeom>
        </p:spPr>
        <p:txBody>
          <a:bodyPr/>
          <a:lstStyle/>
          <a:p>
            <a:r>
              <a:rPr lang="fi-FI"/>
              <a:t>Muokkaa ots. perustyyl. napsautt.</a:t>
            </a:r>
          </a:p>
        </p:txBody>
      </p:sp>
      <p:sp>
        <p:nvSpPr>
          <p:cNvPr id="8" name="Sisällön paikkamerkki 17">
            <a:extLst>
              <a:ext uri="{FF2B5EF4-FFF2-40B4-BE49-F238E27FC236}">
                <a16:creationId xmlns:a16="http://schemas.microsoft.com/office/drawing/2014/main" id="{4793DC74-8AA9-5E46-9DED-129AC46C11C3}"/>
              </a:ext>
            </a:extLst>
          </p:cNvPr>
          <p:cNvSpPr>
            <a:spLocks noGrp="1"/>
          </p:cNvSpPr>
          <p:nvPr>
            <p:ph sz="quarter" idx="11"/>
          </p:nvPr>
        </p:nvSpPr>
        <p:spPr>
          <a:xfrm>
            <a:off x="1055688" y="1509185"/>
            <a:ext cx="10080625" cy="4607983"/>
          </a:xfrm>
          <a:prstGeom prst="rect">
            <a:avLst/>
          </a:prstGeom>
        </p:spPr>
        <p:txBody>
          <a:bodyPr/>
          <a:lstStyle/>
          <a:p>
            <a:pPr lvl="0"/>
            <a:r>
              <a:rPr lang="fi-FI"/>
              <a:t>Muokkaa tekstin perustyylejä napsauttamalla</a:t>
            </a:r>
          </a:p>
        </p:txBody>
      </p:sp>
      <p:pic>
        <p:nvPicPr>
          <p:cNvPr id="7" name="Picture 6">
            <a:extLst>
              <a:ext uri="{FF2B5EF4-FFF2-40B4-BE49-F238E27FC236}">
                <a16:creationId xmlns:a16="http://schemas.microsoft.com/office/drawing/2014/main" id="{909740BE-EF20-0841-BCE4-AAC3FE0DAE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2" name="Dian numeron paikkamerkki 1">
            <a:extLst>
              <a:ext uri="{FF2B5EF4-FFF2-40B4-BE49-F238E27FC236}">
                <a16:creationId xmlns:a16="http://schemas.microsoft.com/office/drawing/2014/main" id="{9A975EE7-734F-4163-84B5-8B5DA25C9352}"/>
              </a:ext>
            </a:extLst>
          </p:cNvPr>
          <p:cNvSpPr>
            <a:spLocks noGrp="1"/>
          </p:cNvSpPr>
          <p:nvPr>
            <p:ph type="sldNum" sz="quarter" idx="12"/>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129450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otsikko + TP">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40DC61-7EEF-9645-9B9C-3EEE1AD26D2C}"/>
              </a:ext>
            </a:extLst>
          </p:cNvPr>
          <p:cNvPicPr>
            <a:picLocks noChangeAspect="1"/>
          </p:cNvPicPr>
          <p:nvPr userDrawn="1"/>
        </p:nvPicPr>
        <p:blipFill>
          <a:blip r:embed="rId2"/>
          <a:stretch>
            <a:fillRect/>
          </a:stretch>
        </p:blipFill>
        <p:spPr>
          <a:xfrm>
            <a:off x="11073600" y="6490800"/>
            <a:ext cx="961200" cy="181192"/>
          </a:xfrm>
          <a:prstGeom prst="rect">
            <a:avLst/>
          </a:prstGeom>
        </p:spPr>
      </p:pic>
      <p:sp>
        <p:nvSpPr>
          <p:cNvPr id="6" name="Text Placeholder 3">
            <a:extLst>
              <a:ext uri="{FF2B5EF4-FFF2-40B4-BE49-F238E27FC236}">
                <a16:creationId xmlns:a16="http://schemas.microsoft.com/office/drawing/2014/main" id="{ACF2E1BD-1EBD-D043-8547-BA8227972EB6}"/>
              </a:ext>
            </a:extLst>
          </p:cNvPr>
          <p:cNvSpPr>
            <a:spLocks noGrp="1"/>
          </p:cNvSpPr>
          <p:nvPr>
            <p:ph type="body" sz="quarter" idx="15" hasCustomPrompt="1"/>
          </p:nvPr>
        </p:nvSpPr>
        <p:spPr>
          <a:xfrm>
            <a:off x="155575" y="6321168"/>
            <a:ext cx="1439465" cy="337063"/>
          </a:xfrm>
          <a:prstGeom prst="rect">
            <a:avLst/>
          </a:prstGeom>
        </p:spPr>
        <p:txBody>
          <a:bodyPr anchor="b"/>
          <a:lstStyle>
            <a:lvl1pPr marL="0" indent="0" algn="l">
              <a:buNone/>
              <a:defRPr sz="1800">
                <a:solidFill>
                  <a:schemeClr val="bg1"/>
                </a:solidFill>
              </a:defRPr>
            </a:lvl1pPr>
            <a:lvl2pPr algn="l">
              <a:defRPr/>
            </a:lvl2pPr>
            <a:lvl3pPr algn="l">
              <a:defRPr/>
            </a:lvl3pPr>
            <a:lvl4pPr algn="l">
              <a:defRPr/>
            </a:lvl4pPr>
            <a:lvl5pPr algn="l">
              <a:defRPr/>
            </a:lvl5pPr>
          </a:lstStyle>
          <a:p>
            <a:pPr lvl="0"/>
            <a:r>
              <a:rPr lang="fi-FI"/>
              <a:t>pvm</a:t>
            </a:r>
          </a:p>
        </p:txBody>
      </p:sp>
      <p:sp>
        <p:nvSpPr>
          <p:cNvPr id="8" name="Title 1">
            <a:extLst>
              <a:ext uri="{FF2B5EF4-FFF2-40B4-BE49-F238E27FC236}">
                <a16:creationId xmlns:a16="http://schemas.microsoft.com/office/drawing/2014/main" id="{6E19239D-E354-5F42-AE45-A180ED08417A}"/>
              </a:ext>
            </a:extLst>
          </p:cNvPr>
          <p:cNvSpPr>
            <a:spLocks noGrp="1"/>
          </p:cNvSpPr>
          <p:nvPr>
            <p:ph type="title" hasCustomPrompt="1"/>
          </p:nvPr>
        </p:nvSpPr>
        <p:spPr>
          <a:xfrm>
            <a:off x="1055688" y="549274"/>
            <a:ext cx="10080626" cy="5759451"/>
          </a:xfrm>
          <a:prstGeom prst="rect">
            <a:avLst/>
          </a:prstGeom>
        </p:spPr>
        <p:txBody>
          <a:bodyPr wrap="square" lIns="0" tIns="0" rIns="0" bIns="0" anchor="ctr">
            <a:normAutofit/>
          </a:bodyPr>
          <a:lstStyle>
            <a:lvl1pPr algn="ctr">
              <a:lnSpc>
                <a:spcPct val="90000"/>
              </a:lnSpc>
              <a:defRPr sz="8000">
                <a:solidFill>
                  <a:schemeClr val="bg1"/>
                </a:solidFill>
              </a:defRPr>
            </a:lvl1pPr>
          </a:lstStyle>
          <a:p>
            <a:r>
              <a:rPr lang="fi-FI"/>
              <a:t>Iso otsikko + TP</a:t>
            </a:r>
            <a:endParaRPr lang="en-US"/>
          </a:p>
        </p:txBody>
      </p:sp>
      <p:sp>
        <p:nvSpPr>
          <p:cNvPr id="2" name="Dian numeron paikkamerkki 1">
            <a:extLst>
              <a:ext uri="{FF2B5EF4-FFF2-40B4-BE49-F238E27FC236}">
                <a16:creationId xmlns:a16="http://schemas.microsoft.com/office/drawing/2014/main" id="{753335E6-BFBC-4F4A-916F-1B8AFDA6EF9E}"/>
              </a:ext>
            </a:extLst>
          </p:cNvPr>
          <p:cNvSpPr>
            <a:spLocks noGrp="1"/>
          </p:cNvSpPr>
          <p:nvPr>
            <p:ph type="sldNum" sz="quarter" idx="16"/>
          </p:nvPr>
        </p:nvSpPr>
        <p:spPr/>
        <p:txBody>
          <a:bodyPr/>
          <a:lstStyle>
            <a:lvl1pPr>
              <a:defRPr>
                <a:solidFill>
                  <a:schemeClr val="bg1"/>
                </a:solidFil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41269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erusotsikko VP">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29D1CE-82CA-EB46-B6CB-E493D3FAED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600" y="6490800"/>
            <a:ext cx="962517" cy="181154"/>
          </a:xfrm>
          <a:prstGeom prst="rect">
            <a:avLst/>
          </a:prstGeom>
        </p:spPr>
      </p:pic>
      <p:sp>
        <p:nvSpPr>
          <p:cNvPr id="6" name="Title 1">
            <a:extLst>
              <a:ext uri="{FF2B5EF4-FFF2-40B4-BE49-F238E27FC236}">
                <a16:creationId xmlns:a16="http://schemas.microsoft.com/office/drawing/2014/main" id="{8F747C22-ACFC-6443-ADB2-6B11DC6F2879}"/>
              </a:ext>
            </a:extLst>
          </p:cNvPr>
          <p:cNvSpPr>
            <a:spLocks noGrp="1"/>
          </p:cNvSpPr>
          <p:nvPr>
            <p:ph type="title" hasCustomPrompt="1"/>
          </p:nvPr>
        </p:nvSpPr>
        <p:spPr>
          <a:xfrm>
            <a:off x="1055688" y="2746473"/>
            <a:ext cx="10080626" cy="682527"/>
          </a:xfrm>
          <a:prstGeom prst="rect">
            <a:avLst/>
          </a:prstGeom>
        </p:spPr>
        <p:txBody>
          <a:bodyPr anchor="b"/>
          <a:lstStyle>
            <a:lvl1pPr algn="l">
              <a:lnSpc>
                <a:spcPct val="90000"/>
              </a:lnSpc>
              <a:defRPr sz="5400">
                <a:solidFill>
                  <a:schemeClr val="tx1"/>
                </a:solidFill>
              </a:defRPr>
            </a:lvl1pPr>
          </a:lstStyle>
          <a:p>
            <a:r>
              <a:rPr lang="fi-FI"/>
              <a:t>Perusotsikko + VP</a:t>
            </a:r>
            <a:endParaRPr lang="en-US"/>
          </a:p>
        </p:txBody>
      </p:sp>
      <p:sp>
        <p:nvSpPr>
          <p:cNvPr id="7" name="Text Placeholder 3">
            <a:extLst>
              <a:ext uri="{FF2B5EF4-FFF2-40B4-BE49-F238E27FC236}">
                <a16:creationId xmlns:a16="http://schemas.microsoft.com/office/drawing/2014/main" id="{BECB3038-49B4-004B-B993-7B487852FE44}"/>
              </a:ext>
            </a:extLst>
          </p:cNvPr>
          <p:cNvSpPr>
            <a:spLocks noGrp="1"/>
          </p:cNvSpPr>
          <p:nvPr>
            <p:ph type="body" sz="quarter" idx="14"/>
          </p:nvPr>
        </p:nvSpPr>
        <p:spPr>
          <a:xfrm>
            <a:off x="1055688" y="3669241"/>
            <a:ext cx="10080625" cy="480484"/>
          </a:xfrm>
          <a:prstGeom prst="rect">
            <a:avLst/>
          </a:prstGeom>
        </p:spPr>
        <p:txBody>
          <a:bodyPr/>
          <a:lstStyle>
            <a:lvl1pPr marL="0" indent="0" algn="l">
              <a:buNone/>
              <a:defRPr>
                <a:solidFill>
                  <a:schemeClr val="tx1"/>
                </a:solidFill>
              </a:defRPr>
            </a:lvl1pPr>
            <a:lvl2pPr algn="l">
              <a:defRPr/>
            </a:lvl2pPr>
            <a:lvl3pPr algn="l">
              <a:defRPr/>
            </a:lvl3pPr>
            <a:lvl4pPr algn="l">
              <a:defRPr/>
            </a:lvl4pPr>
            <a:lvl5pPr algn="l">
              <a:defRPr/>
            </a:lvl5pPr>
          </a:lstStyle>
          <a:p>
            <a:pPr lvl="0"/>
            <a:r>
              <a:rPr lang="en-US"/>
              <a:t>Click to edit Master text styles</a:t>
            </a:r>
          </a:p>
        </p:txBody>
      </p:sp>
      <p:sp>
        <p:nvSpPr>
          <p:cNvPr id="9" name="Text Placeholder 3">
            <a:extLst>
              <a:ext uri="{FF2B5EF4-FFF2-40B4-BE49-F238E27FC236}">
                <a16:creationId xmlns:a16="http://schemas.microsoft.com/office/drawing/2014/main" id="{A1331ACB-46F7-824E-8ABE-5A6FB6D0014A}"/>
              </a:ext>
            </a:extLst>
          </p:cNvPr>
          <p:cNvSpPr>
            <a:spLocks noGrp="1"/>
          </p:cNvSpPr>
          <p:nvPr>
            <p:ph type="body" sz="quarter" idx="15" hasCustomPrompt="1"/>
          </p:nvPr>
        </p:nvSpPr>
        <p:spPr>
          <a:xfrm>
            <a:off x="155575" y="6321168"/>
            <a:ext cx="1439465" cy="337063"/>
          </a:xfrm>
          <a:prstGeom prst="rect">
            <a:avLst/>
          </a:prstGeom>
        </p:spPr>
        <p:txBody>
          <a:bodyPr anchor="b"/>
          <a:lstStyle>
            <a:lvl1pPr marL="0" indent="0" algn="l">
              <a:buNone/>
              <a:defRPr sz="1800">
                <a:solidFill>
                  <a:schemeClr val="tx1"/>
                </a:solidFill>
              </a:defRPr>
            </a:lvl1pPr>
            <a:lvl2pPr algn="l">
              <a:defRPr/>
            </a:lvl2pPr>
            <a:lvl3pPr algn="l">
              <a:defRPr/>
            </a:lvl3pPr>
            <a:lvl4pPr algn="l">
              <a:defRPr/>
            </a:lvl4pPr>
            <a:lvl5pPr algn="l">
              <a:defRPr/>
            </a:lvl5pPr>
          </a:lstStyle>
          <a:p>
            <a:pPr lvl="0"/>
            <a:r>
              <a:rPr lang="fi-FI"/>
              <a:t>pvm</a:t>
            </a:r>
          </a:p>
        </p:txBody>
      </p:sp>
      <p:sp>
        <p:nvSpPr>
          <p:cNvPr id="2" name="Dian numeron paikkamerkki 1">
            <a:extLst>
              <a:ext uri="{FF2B5EF4-FFF2-40B4-BE49-F238E27FC236}">
                <a16:creationId xmlns:a16="http://schemas.microsoft.com/office/drawing/2014/main" id="{9EF2B599-884D-4599-8975-A9560AE77CFE}"/>
              </a:ext>
            </a:extLst>
          </p:cNvPr>
          <p:cNvSpPr>
            <a:spLocks noGrp="1"/>
          </p:cNvSpPr>
          <p:nvPr>
            <p:ph type="sldNum" sz="quarter" idx="16"/>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55358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rusotsikko TP">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055688" y="2746473"/>
            <a:ext cx="10080626" cy="682527"/>
          </a:xfrm>
          <a:prstGeom prst="rect">
            <a:avLst/>
          </a:prstGeom>
        </p:spPr>
        <p:txBody>
          <a:bodyPr anchor="b"/>
          <a:lstStyle>
            <a:lvl1pPr algn="l">
              <a:lnSpc>
                <a:spcPct val="90000"/>
              </a:lnSpc>
              <a:defRPr sz="5400">
                <a:solidFill>
                  <a:schemeClr val="bg1"/>
                </a:solidFill>
              </a:defRPr>
            </a:lvl1pPr>
          </a:lstStyle>
          <a:p>
            <a:r>
              <a:rPr lang="fi-FI"/>
              <a:t>Perusotsikko + TP</a:t>
            </a:r>
            <a:endParaRPr lang="en-US"/>
          </a:p>
        </p:txBody>
      </p:sp>
      <p:sp>
        <p:nvSpPr>
          <p:cNvPr id="10" name="Text Placeholder 3"/>
          <p:cNvSpPr>
            <a:spLocks noGrp="1"/>
          </p:cNvSpPr>
          <p:nvPr>
            <p:ph type="body" sz="quarter" idx="14"/>
          </p:nvPr>
        </p:nvSpPr>
        <p:spPr>
          <a:xfrm>
            <a:off x="1055688" y="3669241"/>
            <a:ext cx="10080625" cy="480484"/>
          </a:xfrm>
          <a:prstGeom prst="rect">
            <a:avLst/>
          </a:prstGeom>
        </p:spPr>
        <p:txBody>
          <a:bodyPr/>
          <a:lstStyle>
            <a:lvl1pPr marL="0" indent="0" algn="l">
              <a:buNone/>
              <a:defRPr>
                <a:solidFill>
                  <a:schemeClr val="bg1"/>
                </a:solidFill>
              </a:defRPr>
            </a:lvl1pPr>
            <a:lvl2pPr algn="l">
              <a:defRPr/>
            </a:lvl2pPr>
            <a:lvl3pPr algn="l">
              <a:defRPr/>
            </a:lvl3pPr>
            <a:lvl4pPr algn="l">
              <a:defRPr/>
            </a:lvl4pPr>
            <a:lvl5pPr algn="l">
              <a:defRPr/>
            </a:lvl5pPr>
          </a:lstStyle>
          <a:p>
            <a:pPr lvl="0"/>
            <a:r>
              <a:rPr lang="en-US"/>
              <a:t>Click to edit Master text styles</a:t>
            </a:r>
          </a:p>
        </p:txBody>
      </p:sp>
      <p:sp>
        <p:nvSpPr>
          <p:cNvPr id="6" name="Text Placeholder 3">
            <a:extLst>
              <a:ext uri="{FF2B5EF4-FFF2-40B4-BE49-F238E27FC236}">
                <a16:creationId xmlns:a16="http://schemas.microsoft.com/office/drawing/2014/main" id="{ACF2E1BD-1EBD-D043-8547-BA8227972EB6}"/>
              </a:ext>
            </a:extLst>
          </p:cNvPr>
          <p:cNvSpPr>
            <a:spLocks noGrp="1"/>
          </p:cNvSpPr>
          <p:nvPr>
            <p:ph type="body" sz="quarter" idx="15" hasCustomPrompt="1"/>
          </p:nvPr>
        </p:nvSpPr>
        <p:spPr>
          <a:xfrm>
            <a:off x="155575" y="6321168"/>
            <a:ext cx="1439465" cy="337063"/>
          </a:xfrm>
          <a:prstGeom prst="rect">
            <a:avLst/>
          </a:prstGeom>
        </p:spPr>
        <p:txBody>
          <a:bodyPr anchor="b"/>
          <a:lstStyle>
            <a:lvl1pPr marL="0" indent="0" algn="l">
              <a:buNone/>
              <a:defRPr sz="1800">
                <a:solidFill>
                  <a:schemeClr val="bg1"/>
                </a:solidFill>
              </a:defRPr>
            </a:lvl1pPr>
            <a:lvl2pPr algn="l">
              <a:defRPr/>
            </a:lvl2pPr>
            <a:lvl3pPr algn="l">
              <a:defRPr/>
            </a:lvl3pPr>
            <a:lvl4pPr algn="l">
              <a:defRPr/>
            </a:lvl4pPr>
            <a:lvl5pPr algn="l">
              <a:defRPr/>
            </a:lvl5pPr>
          </a:lstStyle>
          <a:p>
            <a:pPr lvl="0"/>
            <a:r>
              <a:rPr lang="fi-FI"/>
              <a:t>pvm</a:t>
            </a:r>
          </a:p>
        </p:txBody>
      </p:sp>
      <p:sp>
        <p:nvSpPr>
          <p:cNvPr id="2" name="Dian numeron paikkamerkki 1">
            <a:extLst>
              <a:ext uri="{FF2B5EF4-FFF2-40B4-BE49-F238E27FC236}">
                <a16:creationId xmlns:a16="http://schemas.microsoft.com/office/drawing/2014/main" id="{5320E9FA-EE25-40B6-A897-069B210866A6}"/>
              </a:ext>
            </a:extLst>
          </p:cNvPr>
          <p:cNvSpPr>
            <a:spLocks noGrp="1"/>
          </p:cNvSpPr>
          <p:nvPr>
            <p:ph type="sldNum" sz="quarter" idx="16"/>
          </p:nvPr>
        </p:nvSpPr>
        <p:spPr/>
        <p:txBody>
          <a:bodyPr/>
          <a:lstStyle>
            <a:lvl1pPr>
              <a:defRPr>
                <a:solidFill>
                  <a:schemeClr val="bg1"/>
                </a:solidFill>
              </a:defRPr>
            </a:lvl1pPr>
          </a:lstStyle>
          <a:p>
            <a:fld id="{3E078C10-ABC5-4EF7-9B5E-599CE2B16BF5}" type="slidenum">
              <a:rPr lang="LID4096" smtClean="0"/>
              <a:pPr/>
              <a:t>‹#›</a:t>
            </a:fld>
            <a:endParaRPr lang="LID4096"/>
          </a:p>
        </p:txBody>
      </p:sp>
    </p:spTree>
    <p:extLst>
      <p:ext uri="{BB962C8B-B14F-4D97-AF65-F5344CB8AC3E}">
        <p14:creationId xmlns:p14="http://schemas.microsoft.com/office/powerpoint/2010/main" val="355580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 V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5689" y="2084202"/>
            <a:ext cx="10080624" cy="1632181"/>
          </a:xfrm>
          <a:prstGeom prst="rect">
            <a:avLst/>
          </a:prstGeom>
        </p:spPr>
        <p:txBody>
          <a:bodyPr bIns="140400" anchor="b" anchorCtr="0"/>
          <a:lstStyle>
            <a:lvl1pPr algn="ctr">
              <a:defRPr sz="4000" cap="none"/>
            </a:lvl1pPr>
          </a:lstStyle>
          <a:p>
            <a:r>
              <a:rPr lang="fi-FI"/>
              <a:t>Väliotsikko + VP</a:t>
            </a:r>
            <a:endParaRPr lang="en-US"/>
          </a:p>
        </p:txBody>
      </p:sp>
      <p:sp>
        <p:nvSpPr>
          <p:cNvPr id="6" name="Text Placeholder 5"/>
          <p:cNvSpPr>
            <a:spLocks noGrp="1"/>
          </p:cNvSpPr>
          <p:nvPr>
            <p:ph type="body" sz="quarter" idx="11"/>
          </p:nvPr>
        </p:nvSpPr>
        <p:spPr>
          <a:xfrm>
            <a:off x="1055689" y="3861375"/>
            <a:ext cx="10080624" cy="575733"/>
          </a:xfrm>
          <a:prstGeom prst="rect">
            <a:avLst/>
          </a:prstGeom>
        </p:spPr>
        <p:txBody>
          <a:bodyPr/>
          <a:lstStyle>
            <a:lvl1pPr marL="0" indent="0" algn="ctr">
              <a:buNone/>
              <a:defRPr>
                <a:latin typeface="Georgia"/>
                <a:cs typeface="Georgia"/>
              </a:defRPr>
            </a:lvl1pPr>
          </a:lstStyle>
          <a:p>
            <a:pPr lvl="0"/>
            <a:r>
              <a:rPr lang="en-US"/>
              <a:t>Click to edit Master text styles</a:t>
            </a:r>
          </a:p>
        </p:txBody>
      </p:sp>
      <p:pic>
        <p:nvPicPr>
          <p:cNvPr id="7" name="Picture 6">
            <a:extLst>
              <a:ext uri="{FF2B5EF4-FFF2-40B4-BE49-F238E27FC236}">
                <a16:creationId xmlns:a16="http://schemas.microsoft.com/office/drawing/2014/main" id="{7F7B64EB-9373-B24F-A3F8-8860C5C84A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73908" y="6489700"/>
            <a:ext cx="962517" cy="181154"/>
          </a:xfrm>
          <a:prstGeom prst="rect">
            <a:avLst/>
          </a:prstGeom>
        </p:spPr>
      </p:pic>
      <p:sp>
        <p:nvSpPr>
          <p:cNvPr id="3" name="Dian numeron paikkamerkki 2">
            <a:extLst>
              <a:ext uri="{FF2B5EF4-FFF2-40B4-BE49-F238E27FC236}">
                <a16:creationId xmlns:a16="http://schemas.microsoft.com/office/drawing/2014/main" id="{F0B11A6E-42AA-4090-BEF8-8EDBC7DDE075}"/>
              </a:ext>
            </a:extLst>
          </p:cNvPr>
          <p:cNvSpPr>
            <a:spLocks noGrp="1"/>
          </p:cNvSpPr>
          <p:nvPr>
            <p:ph type="sldNum" sz="quarter" idx="12"/>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226307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 TP">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5689" y="2084202"/>
            <a:ext cx="10080624" cy="1632181"/>
          </a:xfrm>
          <a:prstGeom prst="rect">
            <a:avLst/>
          </a:prstGeom>
        </p:spPr>
        <p:txBody>
          <a:bodyPr bIns="140400" anchor="b" anchorCtr="0"/>
          <a:lstStyle>
            <a:lvl1pPr algn="ctr">
              <a:defRPr sz="4000" cap="none">
                <a:solidFill>
                  <a:schemeClr val="bg1"/>
                </a:solidFill>
              </a:defRPr>
            </a:lvl1pPr>
          </a:lstStyle>
          <a:p>
            <a:r>
              <a:rPr lang="fi-FI"/>
              <a:t>Väliotsikko + TP</a:t>
            </a:r>
            <a:endParaRPr lang="en-US"/>
          </a:p>
        </p:txBody>
      </p:sp>
      <p:sp>
        <p:nvSpPr>
          <p:cNvPr id="6" name="Text Placeholder 5"/>
          <p:cNvSpPr>
            <a:spLocks noGrp="1"/>
          </p:cNvSpPr>
          <p:nvPr>
            <p:ph type="body" sz="quarter" idx="11"/>
          </p:nvPr>
        </p:nvSpPr>
        <p:spPr>
          <a:xfrm>
            <a:off x="1055689" y="3861375"/>
            <a:ext cx="10080624" cy="575733"/>
          </a:xfrm>
          <a:prstGeom prst="rect">
            <a:avLst/>
          </a:prstGeom>
        </p:spPr>
        <p:txBody>
          <a:bodyPr/>
          <a:lstStyle>
            <a:lvl1pPr marL="0" indent="0" algn="ctr">
              <a:buNone/>
              <a:defRPr>
                <a:solidFill>
                  <a:schemeClr val="bg1"/>
                </a:solidFill>
                <a:latin typeface="Georgia"/>
                <a:cs typeface="Georgia"/>
              </a:defRPr>
            </a:lvl1pPr>
          </a:lstStyle>
          <a:p>
            <a:pPr lvl="0"/>
            <a:r>
              <a:rPr lang="en-US"/>
              <a:t>Click to edit Master text styles</a:t>
            </a:r>
          </a:p>
        </p:txBody>
      </p:sp>
      <p:pic>
        <p:nvPicPr>
          <p:cNvPr id="7" name="Picture 6">
            <a:extLst>
              <a:ext uri="{FF2B5EF4-FFF2-40B4-BE49-F238E27FC236}">
                <a16:creationId xmlns:a16="http://schemas.microsoft.com/office/drawing/2014/main" id="{F93495C6-4304-4E4A-97C2-9350558AA287}"/>
              </a:ext>
            </a:extLst>
          </p:cNvPr>
          <p:cNvPicPr>
            <a:picLocks noChangeAspect="1"/>
          </p:cNvPicPr>
          <p:nvPr userDrawn="1"/>
        </p:nvPicPr>
        <p:blipFill>
          <a:blip r:embed="rId2"/>
          <a:stretch>
            <a:fillRect/>
          </a:stretch>
        </p:blipFill>
        <p:spPr>
          <a:xfrm>
            <a:off x="11073600" y="6490800"/>
            <a:ext cx="961200" cy="181192"/>
          </a:xfrm>
          <a:prstGeom prst="rect">
            <a:avLst/>
          </a:prstGeom>
        </p:spPr>
      </p:pic>
    </p:spTree>
    <p:extLst>
      <p:ext uri="{BB962C8B-B14F-4D97-AF65-F5344CB8AC3E}">
        <p14:creationId xmlns:p14="http://schemas.microsoft.com/office/powerpoint/2010/main" val="218410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sivu V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5689" y="549275"/>
            <a:ext cx="10080624" cy="1152128"/>
          </a:xfrm>
          <a:prstGeom prst="rect">
            <a:avLst/>
          </a:prstGeom>
        </p:spPr>
        <p:txBody>
          <a:bodyPr/>
          <a:lstStyle>
            <a:lvl1pPr algn="l">
              <a:defRPr sz="3200"/>
            </a:lvl1pPr>
          </a:lstStyle>
          <a:p>
            <a:r>
              <a:rPr lang="fi-FI"/>
              <a:t>Tekstikalvo + VP</a:t>
            </a:r>
            <a:endParaRPr lang="en-US"/>
          </a:p>
        </p:txBody>
      </p:sp>
      <p:sp>
        <p:nvSpPr>
          <p:cNvPr id="7" name="Text Placeholder 11"/>
          <p:cNvSpPr>
            <a:spLocks noGrp="1"/>
          </p:cNvSpPr>
          <p:nvPr>
            <p:ph type="body" sz="quarter" idx="19"/>
          </p:nvPr>
        </p:nvSpPr>
        <p:spPr>
          <a:xfrm>
            <a:off x="1055689" y="1700808"/>
            <a:ext cx="10080624" cy="4320480"/>
          </a:xfrm>
          <a:prstGeom prst="rect">
            <a:avLst/>
          </a:prstGeom>
        </p:spPr>
        <p:txBody>
          <a:bodyPr/>
          <a:lstStyle>
            <a:lvl1pPr marL="239178" marR="0" indent="-239178" algn="l" defTabSz="609585" rtl="0" eaLnBrk="1" fontAlgn="auto" latinLnBrk="0" hangingPunct="1">
              <a:lnSpc>
                <a:spcPct val="90000"/>
              </a:lnSpc>
              <a:spcBef>
                <a:spcPct val="20000"/>
              </a:spcBef>
              <a:spcAft>
                <a:spcPts val="0"/>
              </a:spcAft>
              <a:buClrTx/>
              <a:buSzTx/>
              <a:buFont typeface="Lucida Grande"/>
              <a:buChar char="-"/>
              <a:tabLst/>
              <a:defRPr sz="2133">
                <a:solidFill>
                  <a:schemeClr val="tx1"/>
                </a:solidFill>
                <a:latin typeface="Georgia"/>
                <a:cs typeface="Georgia"/>
              </a:defRPr>
            </a:lvl1pPr>
            <a:lvl2pPr marL="474121" indent="-234945" algn="l">
              <a:lnSpc>
                <a:spcPct val="90000"/>
              </a:lnSpc>
              <a:spcBef>
                <a:spcPts val="800"/>
              </a:spcBef>
              <a:buFont typeface="Georgia" panose="02040502050405020303" pitchFamily="18" charset="0"/>
              <a:buChar char="–"/>
              <a:defRPr sz="1867">
                <a:solidFill>
                  <a:schemeClr val="tx1"/>
                </a:solidFill>
                <a:latin typeface="Georgia"/>
                <a:cs typeface="Georgia"/>
              </a:defRPr>
            </a:lvl2pPr>
            <a:lvl3pPr marL="713300" indent="-234945" algn="l" defTabSz="715415">
              <a:lnSpc>
                <a:spcPct val="90000"/>
              </a:lnSpc>
              <a:spcBef>
                <a:spcPts val="800"/>
              </a:spcBef>
              <a:buFont typeface="Georgia" panose="02040502050405020303" pitchFamily="18" charset="0"/>
              <a:buChar char="–"/>
              <a:defRPr sz="1600">
                <a:solidFill>
                  <a:schemeClr val="tx1"/>
                </a:solidFill>
                <a:latin typeface="Georgia"/>
                <a:cs typeface="Georgia"/>
              </a:defRPr>
            </a:lvl3pPr>
            <a:lvl4pPr marL="958827" indent="-234945" algn="l">
              <a:lnSpc>
                <a:spcPct val="90000"/>
              </a:lnSpc>
              <a:buFont typeface="Georgia" panose="02040502050405020303" pitchFamily="18" charset="0"/>
              <a:buChar char="–"/>
              <a:defRPr sz="1600">
                <a:solidFill>
                  <a:schemeClr val="tx1"/>
                </a:solidFill>
                <a:latin typeface="Georgia"/>
                <a:cs typeface="Georgia"/>
              </a:defRPr>
            </a:lvl4pPr>
            <a:lvl5pPr marL="143996" indent="-380990" algn="l">
              <a:buFont typeface="Arial"/>
              <a:buChar char="•"/>
              <a:defRPr sz="1867">
                <a:solidFill>
                  <a:schemeClr val="tx1"/>
                </a:solidFill>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Dian numeron paikkamerkki 2">
            <a:extLst>
              <a:ext uri="{FF2B5EF4-FFF2-40B4-BE49-F238E27FC236}">
                <a16:creationId xmlns:a16="http://schemas.microsoft.com/office/drawing/2014/main" id="{1CB09718-65AF-4C02-A869-F518B41AAFB2}"/>
              </a:ext>
            </a:extLst>
          </p:cNvPr>
          <p:cNvSpPr>
            <a:spLocks noGrp="1"/>
          </p:cNvSpPr>
          <p:nvPr>
            <p:ph type="sldNum" sz="quarter" idx="20"/>
          </p:nvPr>
        </p:nvSpPr>
        <p:spPr/>
        <p:txBody>
          <a:body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3988393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942AC74-591F-8E4A-94B1-02D5D050B810}"/>
              </a:ext>
            </a:extLst>
          </p:cNvPr>
          <p:cNvGrpSpPr/>
          <p:nvPr userDrawn="1"/>
        </p:nvGrpSpPr>
        <p:grpSpPr>
          <a:xfrm rot="5400000">
            <a:off x="6718948" y="-6033220"/>
            <a:ext cx="1970380" cy="8975724"/>
            <a:chOff x="-2291223" y="-378956"/>
            <a:chExt cx="1970380" cy="8975724"/>
          </a:xfrm>
        </p:grpSpPr>
        <p:sp>
          <p:nvSpPr>
            <p:cNvPr id="19" name="Rectangle 18">
              <a:extLst>
                <a:ext uri="{FF2B5EF4-FFF2-40B4-BE49-F238E27FC236}">
                  <a16:creationId xmlns:a16="http://schemas.microsoft.com/office/drawing/2014/main" id="{4C344630-F2C6-6B44-BF25-FA0D6C3FA0CE}"/>
                </a:ext>
              </a:extLst>
            </p:cNvPr>
            <p:cNvSpPr/>
            <p:nvPr userDrawn="1"/>
          </p:nvSpPr>
          <p:spPr>
            <a:xfrm>
              <a:off x="-2291223" y="-378956"/>
              <a:ext cx="1970380" cy="8975724"/>
            </a:xfrm>
            <a:prstGeom prst="rect">
              <a:avLst/>
            </a:prstGeom>
            <a:solidFill>
              <a:schemeClr val="bg1"/>
            </a:solidFill>
            <a:ln w="127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0" name="Ellipsi 28">
              <a:extLst>
                <a:ext uri="{FF2B5EF4-FFF2-40B4-BE49-F238E27FC236}">
                  <a16:creationId xmlns:a16="http://schemas.microsoft.com/office/drawing/2014/main" id="{F3F0AC9E-66AF-494F-8DFF-41330C711249}"/>
                </a:ext>
              </a:extLst>
            </p:cNvPr>
            <p:cNvSpPr/>
            <p:nvPr userDrawn="1"/>
          </p:nvSpPr>
          <p:spPr>
            <a:xfrm>
              <a:off x="-1297651" y="-80"/>
              <a:ext cx="719816" cy="697109"/>
            </a:xfrm>
            <a:prstGeom prst="ellipse">
              <a:avLst/>
            </a:prstGeom>
            <a:solidFill>
              <a:srgbClr val="FDE8E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1" name="Ellipsi 29">
              <a:extLst>
                <a:ext uri="{FF2B5EF4-FFF2-40B4-BE49-F238E27FC236}">
                  <a16:creationId xmlns:a16="http://schemas.microsoft.com/office/drawing/2014/main" id="{A11359AA-621E-3346-9DBF-AB1C0C0941D5}"/>
                </a:ext>
              </a:extLst>
            </p:cNvPr>
            <p:cNvSpPr/>
            <p:nvPr userDrawn="1"/>
          </p:nvSpPr>
          <p:spPr>
            <a:xfrm>
              <a:off x="-1297651" y="880127"/>
              <a:ext cx="719816" cy="697109"/>
            </a:xfrm>
            <a:prstGeom prst="ellipse">
              <a:avLst/>
            </a:prstGeom>
            <a:solidFill>
              <a:srgbClr val="FACDD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2" name="Ellipsi 30">
              <a:extLst>
                <a:ext uri="{FF2B5EF4-FFF2-40B4-BE49-F238E27FC236}">
                  <a16:creationId xmlns:a16="http://schemas.microsoft.com/office/drawing/2014/main" id="{2A9DC023-53D8-9344-99D2-B8E357D6D572}"/>
                </a:ext>
              </a:extLst>
            </p:cNvPr>
            <p:cNvSpPr/>
            <p:nvPr userDrawn="1"/>
          </p:nvSpPr>
          <p:spPr>
            <a:xfrm>
              <a:off x="-1297651" y="1760254"/>
              <a:ext cx="719816" cy="697109"/>
            </a:xfrm>
            <a:prstGeom prst="ellipse">
              <a:avLst/>
            </a:prstGeom>
            <a:solidFill>
              <a:srgbClr val="FFEAD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3" name="Ellipsi 31">
              <a:extLst>
                <a:ext uri="{FF2B5EF4-FFF2-40B4-BE49-F238E27FC236}">
                  <a16:creationId xmlns:a16="http://schemas.microsoft.com/office/drawing/2014/main" id="{0A2A179C-255F-D04B-80FF-42967DB7F036}"/>
                </a:ext>
              </a:extLst>
            </p:cNvPr>
            <p:cNvSpPr/>
            <p:nvPr userDrawn="1"/>
          </p:nvSpPr>
          <p:spPr>
            <a:xfrm>
              <a:off x="-1297691" y="2640381"/>
              <a:ext cx="719816" cy="697109"/>
            </a:xfrm>
            <a:prstGeom prst="ellipse">
              <a:avLst/>
            </a:prstGeom>
            <a:solidFill>
              <a:srgbClr val="FFEF7F"/>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4" name="Ellipsi 32">
              <a:extLst>
                <a:ext uri="{FF2B5EF4-FFF2-40B4-BE49-F238E27FC236}">
                  <a16:creationId xmlns:a16="http://schemas.microsoft.com/office/drawing/2014/main" id="{AB17063A-4624-F54B-B3EF-CE2D6E04A700}"/>
                </a:ext>
              </a:extLst>
            </p:cNvPr>
            <p:cNvSpPr/>
            <p:nvPr userDrawn="1"/>
          </p:nvSpPr>
          <p:spPr>
            <a:xfrm>
              <a:off x="-1297691" y="3520508"/>
              <a:ext cx="719816" cy="697109"/>
            </a:xfrm>
            <a:prstGeom prst="ellipse">
              <a:avLst/>
            </a:prstGeom>
            <a:solidFill>
              <a:srgbClr val="E0F3D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5" name="Ellipsi 32">
              <a:extLst>
                <a:ext uri="{FF2B5EF4-FFF2-40B4-BE49-F238E27FC236}">
                  <a16:creationId xmlns:a16="http://schemas.microsoft.com/office/drawing/2014/main" id="{830807A7-7F2F-9949-880E-4F00B349204B}"/>
                </a:ext>
              </a:extLst>
            </p:cNvPr>
            <p:cNvSpPr/>
            <p:nvPr userDrawn="1"/>
          </p:nvSpPr>
          <p:spPr>
            <a:xfrm>
              <a:off x="-1297691" y="4400635"/>
              <a:ext cx="719816" cy="697109"/>
            </a:xfrm>
            <a:prstGeom prst="ellipse">
              <a:avLst/>
            </a:prstGeom>
            <a:solidFill>
              <a:srgbClr val="BFE0D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6" name="Ellipsi 32">
              <a:extLst>
                <a:ext uri="{FF2B5EF4-FFF2-40B4-BE49-F238E27FC236}">
                  <a16:creationId xmlns:a16="http://schemas.microsoft.com/office/drawing/2014/main" id="{F5891E7E-86DE-AA41-9599-DAFDA72B46F3}"/>
                </a:ext>
              </a:extLst>
            </p:cNvPr>
            <p:cNvSpPr/>
            <p:nvPr userDrawn="1"/>
          </p:nvSpPr>
          <p:spPr>
            <a:xfrm>
              <a:off x="-1297691" y="5280762"/>
              <a:ext cx="719816" cy="697109"/>
            </a:xfrm>
            <a:prstGeom prst="ellipse">
              <a:avLst/>
            </a:prstGeom>
            <a:solidFill>
              <a:srgbClr val="D7F2F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7" name="Ellipsi 32">
              <a:extLst>
                <a:ext uri="{FF2B5EF4-FFF2-40B4-BE49-F238E27FC236}">
                  <a16:creationId xmlns:a16="http://schemas.microsoft.com/office/drawing/2014/main" id="{A75BE3D2-9926-C94A-926D-1C717ED44BE3}"/>
                </a:ext>
              </a:extLst>
            </p:cNvPr>
            <p:cNvSpPr/>
            <p:nvPr userDrawn="1"/>
          </p:nvSpPr>
          <p:spPr>
            <a:xfrm>
              <a:off x="-1297663" y="6160891"/>
              <a:ext cx="719816" cy="697109"/>
            </a:xfrm>
            <a:prstGeom prst="ellipse">
              <a:avLst/>
            </a:prstGeom>
            <a:solidFill>
              <a:srgbClr val="C9DBE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2" name="Ellipsi 28">
              <a:extLst>
                <a:ext uri="{FF2B5EF4-FFF2-40B4-BE49-F238E27FC236}">
                  <a16:creationId xmlns:a16="http://schemas.microsoft.com/office/drawing/2014/main" id="{7A383D4D-06B8-9948-AF8E-B78F441800DF}"/>
                </a:ext>
              </a:extLst>
            </p:cNvPr>
            <p:cNvSpPr/>
            <p:nvPr userDrawn="1"/>
          </p:nvSpPr>
          <p:spPr>
            <a:xfrm>
              <a:off x="-1749222" y="-74"/>
              <a:ext cx="719816" cy="697109"/>
            </a:xfrm>
            <a:prstGeom prst="ellipse">
              <a:avLst/>
            </a:prstGeom>
            <a:solidFill>
              <a:srgbClr val="FBD1D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3" name="Ellipsi 29">
              <a:extLst>
                <a:ext uri="{FF2B5EF4-FFF2-40B4-BE49-F238E27FC236}">
                  <a16:creationId xmlns:a16="http://schemas.microsoft.com/office/drawing/2014/main" id="{10B226F3-256B-C149-9FE4-2169AC8BAA77}"/>
                </a:ext>
              </a:extLst>
            </p:cNvPr>
            <p:cNvSpPr/>
            <p:nvPr userDrawn="1"/>
          </p:nvSpPr>
          <p:spPr>
            <a:xfrm>
              <a:off x="-1749222" y="880127"/>
              <a:ext cx="719816" cy="697109"/>
            </a:xfrm>
            <a:prstGeom prst="ellipse">
              <a:avLst/>
            </a:prstGeom>
            <a:solidFill>
              <a:srgbClr val="E8114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4" name="Ellipsi 30">
              <a:extLst>
                <a:ext uri="{FF2B5EF4-FFF2-40B4-BE49-F238E27FC236}">
                  <a16:creationId xmlns:a16="http://schemas.microsoft.com/office/drawing/2014/main" id="{1E241F7E-51AD-624C-9C6B-71BB4FDD86EF}"/>
                </a:ext>
              </a:extLst>
            </p:cNvPr>
            <p:cNvSpPr/>
            <p:nvPr userDrawn="1"/>
          </p:nvSpPr>
          <p:spPr>
            <a:xfrm>
              <a:off x="-1749222" y="1760254"/>
              <a:ext cx="719816" cy="697109"/>
            </a:xfrm>
            <a:prstGeom prst="ellipse">
              <a:avLst/>
            </a:prstGeom>
            <a:solidFill>
              <a:srgbClr val="FF9F3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5" name="Ellipsi 31">
              <a:extLst>
                <a:ext uri="{FF2B5EF4-FFF2-40B4-BE49-F238E27FC236}">
                  <a16:creationId xmlns:a16="http://schemas.microsoft.com/office/drawing/2014/main" id="{5DA7310D-F100-154F-9FD8-680FC89BCEBE}"/>
                </a:ext>
              </a:extLst>
            </p:cNvPr>
            <p:cNvSpPr/>
            <p:nvPr userDrawn="1"/>
          </p:nvSpPr>
          <p:spPr>
            <a:xfrm>
              <a:off x="-1749236" y="2640381"/>
              <a:ext cx="719816" cy="697109"/>
            </a:xfrm>
            <a:prstGeom prst="ellipse">
              <a:avLst/>
            </a:prstGeom>
            <a:solidFill>
              <a:srgbClr val="FFE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6" name="Ellipsi 32">
              <a:extLst>
                <a:ext uri="{FF2B5EF4-FFF2-40B4-BE49-F238E27FC236}">
                  <a16:creationId xmlns:a16="http://schemas.microsoft.com/office/drawing/2014/main" id="{7C47C4D0-D638-4744-8600-7DCFD3641E4D}"/>
                </a:ext>
              </a:extLst>
            </p:cNvPr>
            <p:cNvSpPr/>
            <p:nvPr userDrawn="1"/>
          </p:nvSpPr>
          <p:spPr>
            <a:xfrm>
              <a:off x="-1749236" y="3520508"/>
              <a:ext cx="719816" cy="697109"/>
            </a:xfrm>
            <a:prstGeom prst="ellipse">
              <a:avLst/>
            </a:prstGeom>
            <a:solidFill>
              <a:srgbClr val="73C92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7" name="Ellipsi 32">
              <a:extLst>
                <a:ext uri="{FF2B5EF4-FFF2-40B4-BE49-F238E27FC236}">
                  <a16:creationId xmlns:a16="http://schemas.microsoft.com/office/drawing/2014/main" id="{36513781-BCA3-1F42-BD7B-76EC009BCD7B}"/>
                </a:ext>
              </a:extLst>
            </p:cNvPr>
            <p:cNvSpPr/>
            <p:nvPr userDrawn="1"/>
          </p:nvSpPr>
          <p:spPr>
            <a:xfrm>
              <a:off x="-1749236" y="4400635"/>
              <a:ext cx="719816" cy="697109"/>
            </a:xfrm>
            <a:prstGeom prst="ellipse">
              <a:avLst/>
            </a:prstGeom>
            <a:solidFill>
              <a:srgbClr val="00854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8" name="Ellipsi 32">
              <a:extLst>
                <a:ext uri="{FF2B5EF4-FFF2-40B4-BE49-F238E27FC236}">
                  <a16:creationId xmlns:a16="http://schemas.microsoft.com/office/drawing/2014/main" id="{E5A022FD-A22F-C84B-90E8-C84F58039CCA}"/>
                </a:ext>
              </a:extLst>
            </p:cNvPr>
            <p:cNvSpPr/>
            <p:nvPr userDrawn="1"/>
          </p:nvSpPr>
          <p:spPr>
            <a:xfrm>
              <a:off x="-1749236" y="5280762"/>
              <a:ext cx="719816" cy="697109"/>
            </a:xfrm>
            <a:prstGeom prst="ellipse">
              <a:avLst/>
            </a:prstGeom>
            <a:solidFill>
              <a:srgbClr val="75CFE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9" name="Ellipsi 32">
              <a:extLst>
                <a:ext uri="{FF2B5EF4-FFF2-40B4-BE49-F238E27FC236}">
                  <a16:creationId xmlns:a16="http://schemas.microsoft.com/office/drawing/2014/main" id="{EDB9634E-0B79-CD48-B1D8-F8816D614AEB}"/>
                </a:ext>
              </a:extLst>
            </p:cNvPr>
            <p:cNvSpPr/>
            <p:nvPr userDrawn="1"/>
          </p:nvSpPr>
          <p:spPr>
            <a:xfrm>
              <a:off x="-1749226" y="6160891"/>
              <a:ext cx="719816" cy="697109"/>
            </a:xfrm>
            <a:prstGeom prst="ellipse">
              <a:avLst/>
            </a:prstGeom>
            <a:solidFill>
              <a:srgbClr val="367AB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8" name="TextBox 17">
              <a:extLst>
                <a:ext uri="{FF2B5EF4-FFF2-40B4-BE49-F238E27FC236}">
                  <a16:creationId xmlns:a16="http://schemas.microsoft.com/office/drawing/2014/main" id="{868BBE36-0E53-8C44-A477-4D352CEC3254}"/>
                </a:ext>
              </a:extLst>
            </p:cNvPr>
            <p:cNvSpPr txBox="1"/>
            <p:nvPr userDrawn="1"/>
          </p:nvSpPr>
          <p:spPr>
            <a:xfrm rot="16200000">
              <a:off x="-1977822" y="7117573"/>
              <a:ext cx="1221261" cy="984885"/>
            </a:xfrm>
            <a:prstGeom prst="rect">
              <a:avLst/>
            </a:prstGeom>
            <a:noFill/>
          </p:spPr>
          <p:txBody>
            <a:bodyPr wrap="square" lIns="0" tIns="0" rIns="0" bIns="0" rtlCol="0">
              <a:spAutoFit/>
            </a:bodyPr>
            <a:lstStyle/>
            <a:p>
              <a:r>
                <a:rPr lang="en-FI" sz="1600" b="0" i="0">
                  <a:latin typeface="+mn-lt"/>
                </a:rPr>
                <a:t>Sitran väripaletti. Nappaa väri pipetillä.</a:t>
              </a:r>
            </a:p>
          </p:txBody>
        </p:sp>
        <p:sp>
          <p:nvSpPr>
            <p:cNvPr id="23" name="TextBox 22">
              <a:extLst>
                <a:ext uri="{FF2B5EF4-FFF2-40B4-BE49-F238E27FC236}">
                  <a16:creationId xmlns:a16="http://schemas.microsoft.com/office/drawing/2014/main" id="{1EF3FA64-3732-8A45-A7C2-8EAB4290F358}"/>
                </a:ext>
              </a:extLst>
            </p:cNvPr>
            <p:cNvSpPr txBox="1"/>
            <p:nvPr userDrawn="1"/>
          </p:nvSpPr>
          <p:spPr>
            <a:xfrm rot="16200000">
              <a:off x="-2443800" y="6429331"/>
              <a:ext cx="812801" cy="169277"/>
            </a:xfrm>
            <a:prstGeom prst="rect">
              <a:avLst/>
            </a:prstGeom>
            <a:noFill/>
          </p:spPr>
          <p:txBody>
            <a:bodyPr wrap="square" lIns="0" tIns="0" rIns="0" bIns="0" rtlCol="0">
              <a:spAutoFit/>
            </a:bodyPr>
            <a:lstStyle/>
            <a:p>
              <a:pPr algn="ctr"/>
              <a:r>
                <a:rPr lang="fi-FI" sz="1100" b="0" i="0">
                  <a:latin typeface="+mn-lt"/>
                </a:rPr>
                <a:t>Mustikka</a:t>
              </a:r>
              <a:endParaRPr lang="en-FI" sz="1100" b="0" i="0">
                <a:latin typeface="+mn-lt"/>
              </a:endParaRPr>
            </a:p>
          </p:txBody>
        </p:sp>
        <p:sp>
          <p:nvSpPr>
            <p:cNvPr id="24" name="TextBox 23">
              <a:extLst>
                <a:ext uri="{FF2B5EF4-FFF2-40B4-BE49-F238E27FC236}">
                  <a16:creationId xmlns:a16="http://schemas.microsoft.com/office/drawing/2014/main" id="{46B07822-BAE3-F044-A860-7D548ECDB061}"/>
                </a:ext>
              </a:extLst>
            </p:cNvPr>
            <p:cNvSpPr txBox="1"/>
            <p:nvPr userDrawn="1"/>
          </p:nvSpPr>
          <p:spPr>
            <a:xfrm rot="16200000">
              <a:off x="-2443800" y="5560645"/>
              <a:ext cx="812801" cy="169277"/>
            </a:xfrm>
            <a:prstGeom prst="rect">
              <a:avLst/>
            </a:prstGeom>
            <a:noFill/>
          </p:spPr>
          <p:txBody>
            <a:bodyPr wrap="square" lIns="0" tIns="0" rIns="0" bIns="0" rtlCol="0">
              <a:spAutoFit/>
            </a:bodyPr>
            <a:lstStyle/>
            <a:p>
              <a:pPr algn="ctr"/>
              <a:r>
                <a:rPr lang="fi-FI" sz="1100" b="0" i="0">
                  <a:latin typeface="+mn-lt"/>
                </a:rPr>
                <a:t>Tellus</a:t>
              </a:r>
              <a:endParaRPr lang="en-FI" sz="1100" b="0" i="0">
                <a:latin typeface="+mn-lt"/>
              </a:endParaRPr>
            </a:p>
          </p:txBody>
        </p:sp>
        <p:sp>
          <p:nvSpPr>
            <p:cNvPr id="25" name="TextBox 24">
              <a:extLst>
                <a:ext uri="{FF2B5EF4-FFF2-40B4-BE49-F238E27FC236}">
                  <a16:creationId xmlns:a16="http://schemas.microsoft.com/office/drawing/2014/main" id="{25EE0087-1CE7-B046-8FC6-E5FD942E3708}"/>
                </a:ext>
              </a:extLst>
            </p:cNvPr>
            <p:cNvSpPr txBox="1"/>
            <p:nvPr userDrawn="1"/>
          </p:nvSpPr>
          <p:spPr>
            <a:xfrm rot="16200000">
              <a:off x="-2443800" y="4675341"/>
              <a:ext cx="812801" cy="169277"/>
            </a:xfrm>
            <a:prstGeom prst="rect">
              <a:avLst/>
            </a:prstGeom>
            <a:noFill/>
          </p:spPr>
          <p:txBody>
            <a:bodyPr wrap="square" lIns="0" tIns="0" rIns="0" bIns="0" rtlCol="0">
              <a:spAutoFit/>
            </a:bodyPr>
            <a:lstStyle/>
            <a:p>
              <a:pPr algn="ctr"/>
              <a:r>
                <a:rPr lang="fi-FI" sz="1100" b="0" i="0">
                  <a:latin typeface="+mn-lt"/>
                </a:rPr>
                <a:t>Havu</a:t>
              </a:r>
              <a:endParaRPr lang="en-FI" sz="1100" b="0" i="0">
                <a:latin typeface="+mn-lt"/>
              </a:endParaRPr>
            </a:p>
          </p:txBody>
        </p:sp>
        <p:sp>
          <p:nvSpPr>
            <p:cNvPr id="26" name="TextBox 25">
              <a:extLst>
                <a:ext uri="{FF2B5EF4-FFF2-40B4-BE49-F238E27FC236}">
                  <a16:creationId xmlns:a16="http://schemas.microsoft.com/office/drawing/2014/main" id="{E2D49530-5F92-0349-99E1-9F2629D5FF59}"/>
                </a:ext>
              </a:extLst>
            </p:cNvPr>
            <p:cNvSpPr txBox="1"/>
            <p:nvPr userDrawn="1"/>
          </p:nvSpPr>
          <p:spPr>
            <a:xfrm rot="16200000">
              <a:off x="-2443800" y="3785845"/>
              <a:ext cx="812801" cy="169277"/>
            </a:xfrm>
            <a:prstGeom prst="rect">
              <a:avLst/>
            </a:prstGeom>
            <a:noFill/>
          </p:spPr>
          <p:txBody>
            <a:bodyPr wrap="square" lIns="0" tIns="0" rIns="0" bIns="0" rtlCol="0">
              <a:spAutoFit/>
            </a:bodyPr>
            <a:lstStyle/>
            <a:p>
              <a:pPr algn="ctr"/>
              <a:r>
                <a:rPr lang="fi-FI" sz="1100" b="0" i="0">
                  <a:latin typeface="+mn-lt"/>
                </a:rPr>
                <a:t>Kerkkä</a:t>
              </a:r>
              <a:endParaRPr lang="en-FI" sz="1100" b="0" i="0">
                <a:latin typeface="+mn-lt"/>
              </a:endParaRPr>
            </a:p>
          </p:txBody>
        </p:sp>
        <p:sp>
          <p:nvSpPr>
            <p:cNvPr id="27" name="TextBox 26">
              <a:extLst>
                <a:ext uri="{FF2B5EF4-FFF2-40B4-BE49-F238E27FC236}">
                  <a16:creationId xmlns:a16="http://schemas.microsoft.com/office/drawing/2014/main" id="{78CD66CD-35DA-DE42-AFAA-77D342190B97}"/>
                </a:ext>
              </a:extLst>
            </p:cNvPr>
            <p:cNvSpPr txBox="1"/>
            <p:nvPr userDrawn="1"/>
          </p:nvSpPr>
          <p:spPr>
            <a:xfrm rot="16200000">
              <a:off x="-2443800" y="2921749"/>
              <a:ext cx="812801" cy="169277"/>
            </a:xfrm>
            <a:prstGeom prst="rect">
              <a:avLst/>
            </a:prstGeom>
            <a:noFill/>
          </p:spPr>
          <p:txBody>
            <a:bodyPr wrap="square" lIns="0" tIns="0" rIns="0" bIns="0" rtlCol="0">
              <a:spAutoFit/>
            </a:bodyPr>
            <a:lstStyle/>
            <a:p>
              <a:pPr algn="ctr"/>
              <a:r>
                <a:rPr lang="fi-FI" sz="1100" b="0" i="0">
                  <a:latin typeface="+mn-lt"/>
                </a:rPr>
                <a:t>Voikukka</a:t>
              </a:r>
              <a:endParaRPr lang="en-FI" sz="1100" b="0" i="0">
                <a:latin typeface="+mn-lt"/>
              </a:endParaRPr>
            </a:p>
          </p:txBody>
        </p:sp>
        <p:sp>
          <p:nvSpPr>
            <p:cNvPr id="28" name="TextBox 27">
              <a:extLst>
                <a:ext uri="{FF2B5EF4-FFF2-40B4-BE49-F238E27FC236}">
                  <a16:creationId xmlns:a16="http://schemas.microsoft.com/office/drawing/2014/main" id="{41C51FE8-ED43-FB40-8C6B-1E94B8B33A2D}"/>
                </a:ext>
              </a:extLst>
            </p:cNvPr>
            <p:cNvSpPr txBox="1"/>
            <p:nvPr userDrawn="1"/>
          </p:nvSpPr>
          <p:spPr>
            <a:xfrm rot="16200000">
              <a:off x="-2443800" y="2036445"/>
              <a:ext cx="812801" cy="169277"/>
            </a:xfrm>
            <a:prstGeom prst="rect">
              <a:avLst/>
            </a:prstGeom>
            <a:noFill/>
          </p:spPr>
          <p:txBody>
            <a:bodyPr wrap="square" lIns="0" tIns="0" rIns="0" bIns="0" rtlCol="0">
              <a:spAutoFit/>
            </a:bodyPr>
            <a:lstStyle/>
            <a:p>
              <a:pPr algn="ctr"/>
              <a:r>
                <a:rPr lang="fi-FI" sz="1100" b="0" i="0">
                  <a:latin typeface="+mn-lt"/>
                </a:rPr>
                <a:t>Tyrni</a:t>
              </a:r>
              <a:endParaRPr lang="en-FI" sz="1100" b="0" i="0">
                <a:latin typeface="+mn-lt"/>
              </a:endParaRPr>
            </a:p>
          </p:txBody>
        </p:sp>
        <p:sp>
          <p:nvSpPr>
            <p:cNvPr id="29" name="TextBox 28">
              <a:extLst>
                <a:ext uri="{FF2B5EF4-FFF2-40B4-BE49-F238E27FC236}">
                  <a16:creationId xmlns:a16="http://schemas.microsoft.com/office/drawing/2014/main" id="{940C15AF-77BF-494B-8532-A52982A39E8F}"/>
                </a:ext>
              </a:extLst>
            </p:cNvPr>
            <p:cNvSpPr txBox="1"/>
            <p:nvPr userDrawn="1"/>
          </p:nvSpPr>
          <p:spPr>
            <a:xfrm rot="16200000">
              <a:off x="-2443800" y="1155457"/>
              <a:ext cx="812801" cy="169277"/>
            </a:xfrm>
            <a:prstGeom prst="rect">
              <a:avLst/>
            </a:prstGeom>
            <a:noFill/>
          </p:spPr>
          <p:txBody>
            <a:bodyPr wrap="square" lIns="0" tIns="0" rIns="0" bIns="0" rtlCol="0">
              <a:spAutoFit/>
            </a:bodyPr>
            <a:lstStyle/>
            <a:p>
              <a:pPr algn="ctr"/>
              <a:r>
                <a:rPr lang="fi-FI" sz="1100" b="0" i="0">
                  <a:latin typeface="+mn-lt"/>
                </a:rPr>
                <a:t>Puolukka</a:t>
              </a:r>
              <a:endParaRPr lang="en-FI" sz="1100" b="0" i="0">
                <a:latin typeface="+mn-lt"/>
              </a:endParaRPr>
            </a:p>
          </p:txBody>
        </p:sp>
        <p:sp>
          <p:nvSpPr>
            <p:cNvPr id="30" name="TextBox 29">
              <a:extLst>
                <a:ext uri="{FF2B5EF4-FFF2-40B4-BE49-F238E27FC236}">
                  <a16:creationId xmlns:a16="http://schemas.microsoft.com/office/drawing/2014/main" id="{D44A8471-398C-EE46-9C24-25F675BA8E5F}"/>
                </a:ext>
              </a:extLst>
            </p:cNvPr>
            <p:cNvSpPr txBox="1"/>
            <p:nvPr userDrawn="1"/>
          </p:nvSpPr>
          <p:spPr>
            <a:xfrm rot="16200000">
              <a:off x="-2359159" y="181323"/>
              <a:ext cx="812801" cy="338554"/>
            </a:xfrm>
            <a:prstGeom prst="rect">
              <a:avLst/>
            </a:prstGeom>
            <a:noFill/>
          </p:spPr>
          <p:txBody>
            <a:bodyPr wrap="square" lIns="0" tIns="0" rIns="0" bIns="0" rtlCol="0">
              <a:spAutoFit/>
            </a:bodyPr>
            <a:lstStyle/>
            <a:p>
              <a:pPr algn="ctr"/>
              <a:r>
                <a:rPr lang="fi-FI" sz="1100" b="0" i="0">
                  <a:latin typeface="+mn-lt"/>
                </a:rPr>
                <a:t>Mansikka</a:t>
              </a:r>
            </a:p>
            <a:p>
              <a:pPr algn="ctr"/>
              <a:r>
                <a:rPr lang="fi-FI" sz="1100" b="0" i="0" err="1">
                  <a:latin typeface="+mn-lt"/>
                </a:rPr>
                <a:t>smoothie</a:t>
              </a:r>
              <a:endParaRPr lang="en-FI" sz="1100" b="0" i="0">
                <a:latin typeface="+mn-lt"/>
              </a:endParaRPr>
            </a:p>
          </p:txBody>
        </p:sp>
        <p:sp>
          <p:nvSpPr>
            <p:cNvPr id="31" name="TextBox 30">
              <a:extLst>
                <a:ext uri="{FF2B5EF4-FFF2-40B4-BE49-F238E27FC236}">
                  <a16:creationId xmlns:a16="http://schemas.microsoft.com/office/drawing/2014/main" id="{53A1888C-BCE9-0640-B4D3-3EBF7BF68556}"/>
                </a:ext>
              </a:extLst>
            </p:cNvPr>
            <p:cNvSpPr txBox="1"/>
            <p:nvPr userDrawn="1"/>
          </p:nvSpPr>
          <p:spPr>
            <a:xfrm rot="16200000">
              <a:off x="-1726635" y="6150296"/>
              <a:ext cx="692331" cy="705393"/>
            </a:xfrm>
            <a:prstGeom prst="rect">
              <a:avLst/>
            </a:prstGeom>
            <a:noFill/>
          </p:spPr>
          <p:txBody>
            <a:bodyPr wrap="square" lIns="0" tIns="0" rIns="0" bIns="0" rtlCol="0" anchor="ctr">
              <a:normAutofit/>
            </a:bodyPr>
            <a:lstStyle/>
            <a:p>
              <a:pPr algn="ctr"/>
              <a:r>
                <a:rPr lang="fi-FI" sz="1100" b="0" i="0">
                  <a:solidFill>
                    <a:schemeClr val="bg1"/>
                  </a:solidFill>
                  <a:latin typeface="+mj-lt"/>
                </a:rPr>
                <a:t>TP</a:t>
              </a:r>
              <a:endParaRPr lang="en-FI" sz="1100" b="0" i="0">
                <a:solidFill>
                  <a:schemeClr val="bg1"/>
                </a:solidFill>
                <a:latin typeface="+mj-lt"/>
              </a:endParaRPr>
            </a:p>
          </p:txBody>
        </p:sp>
        <p:sp>
          <p:nvSpPr>
            <p:cNvPr id="32" name="TextBox 31">
              <a:extLst>
                <a:ext uri="{FF2B5EF4-FFF2-40B4-BE49-F238E27FC236}">
                  <a16:creationId xmlns:a16="http://schemas.microsoft.com/office/drawing/2014/main" id="{F7A5C2D2-07FE-DA47-9E5C-4C9529C615C0}"/>
                </a:ext>
              </a:extLst>
            </p:cNvPr>
            <p:cNvSpPr txBox="1"/>
            <p:nvPr userDrawn="1"/>
          </p:nvSpPr>
          <p:spPr>
            <a:xfrm rot="16200000">
              <a:off x="-1726635" y="5306214"/>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3" name="TextBox 32">
              <a:extLst>
                <a:ext uri="{FF2B5EF4-FFF2-40B4-BE49-F238E27FC236}">
                  <a16:creationId xmlns:a16="http://schemas.microsoft.com/office/drawing/2014/main" id="{358DC66A-05B9-8547-BD04-E3557F77FAB8}"/>
                </a:ext>
              </a:extLst>
            </p:cNvPr>
            <p:cNvSpPr txBox="1"/>
            <p:nvPr userDrawn="1"/>
          </p:nvSpPr>
          <p:spPr>
            <a:xfrm rot="16200000">
              <a:off x="-1726635" y="4402929"/>
              <a:ext cx="692331" cy="705393"/>
            </a:xfrm>
            <a:prstGeom prst="rect">
              <a:avLst/>
            </a:prstGeom>
            <a:noFill/>
          </p:spPr>
          <p:txBody>
            <a:bodyPr wrap="square" lIns="0" tIns="0" rIns="0" bIns="0" rtlCol="0" anchor="ctr">
              <a:normAutofit/>
            </a:bodyPr>
            <a:lstStyle/>
            <a:p>
              <a:pPr algn="ctr"/>
              <a:r>
                <a:rPr lang="fi-FI" sz="1100" b="0" i="0">
                  <a:solidFill>
                    <a:schemeClr val="bg1"/>
                  </a:solidFill>
                  <a:latin typeface="+mj-lt"/>
                </a:rPr>
                <a:t>TP</a:t>
              </a:r>
              <a:endParaRPr lang="en-FI" sz="1100" b="0" i="0">
                <a:solidFill>
                  <a:schemeClr val="bg1"/>
                </a:solidFill>
                <a:latin typeface="+mj-lt"/>
              </a:endParaRPr>
            </a:p>
          </p:txBody>
        </p:sp>
        <p:sp>
          <p:nvSpPr>
            <p:cNvPr id="34" name="TextBox 33">
              <a:extLst>
                <a:ext uri="{FF2B5EF4-FFF2-40B4-BE49-F238E27FC236}">
                  <a16:creationId xmlns:a16="http://schemas.microsoft.com/office/drawing/2014/main" id="{F7235BB5-E89A-A241-8A3D-BF8C98F2C2D8}"/>
                </a:ext>
              </a:extLst>
            </p:cNvPr>
            <p:cNvSpPr txBox="1"/>
            <p:nvPr userDrawn="1"/>
          </p:nvSpPr>
          <p:spPr>
            <a:xfrm rot="16200000">
              <a:off x="-1726635" y="3506014"/>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5" name="TextBox 34">
              <a:extLst>
                <a:ext uri="{FF2B5EF4-FFF2-40B4-BE49-F238E27FC236}">
                  <a16:creationId xmlns:a16="http://schemas.microsoft.com/office/drawing/2014/main" id="{D1F7AE7A-C9D8-2A49-B80B-2E9C2CEC2DD5}"/>
                </a:ext>
              </a:extLst>
            </p:cNvPr>
            <p:cNvSpPr txBox="1"/>
            <p:nvPr userDrawn="1"/>
          </p:nvSpPr>
          <p:spPr>
            <a:xfrm rot="16200000">
              <a:off x="-1726635" y="2641918"/>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6" name="TextBox 35">
              <a:extLst>
                <a:ext uri="{FF2B5EF4-FFF2-40B4-BE49-F238E27FC236}">
                  <a16:creationId xmlns:a16="http://schemas.microsoft.com/office/drawing/2014/main" id="{B732FCE3-6B39-254A-9F27-01493F244E81}"/>
                </a:ext>
              </a:extLst>
            </p:cNvPr>
            <p:cNvSpPr txBox="1"/>
            <p:nvPr userDrawn="1"/>
          </p:nvSpPr>
          <p:spPr>
            <a:xfrm rot="16200000">
              <a:off x="-1726635" y="1777822"/>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7" name="TextBox 36">
              <a:extLst>
                <a:ext uri="{FF2B5EF4-FFF2-40B4-BE49-F238E27FC236}">
                  <a16:creationId xmlns:a16="http://schemas.microsoft.com/office/drawing/2014/main" id="{B4B9DA97-F029-2A4F-A8A8-BE7A84A17DFB}"/>
                </a:ext>
              </a:extLst>
            </p:cNvPr>
            <p:cNvSpPr txBox="1"/>
            <p:nvPr userDrawn="1"/>
          </p:nvSpPr>
          <p:spPr>
            <a:xfrm rot="16200000">
              <a:off x="-1726635" y="841718"/>
              <a:ext cx="692331" cy="705393"/>
            </a:xfrm>
            <a:prstGeom prst="rect">
              <a:avLst/>
            </a:prstGeom>
            <a:noFill/>
          </p:spPr>
          <p:txBody>
            <a:bodyPr wrap="square" lIns="0" tIns="0" rIns="0" bIns="0" rtlCol="0" anchor="ctr">
              <a:normAutofit/>
            </a:bodyPr>
            <a:lstStyle/>
            <a:p>
              <a:pPr algn="ctr"/>
              <a:r>
                <a:rPr lang="fi-FI" sz="1100" b="0" i="0">
                  <a:solidFill>
                    <a:schemeClr val="bg1"/>
                  </a:solidFill>
                  <a:latin typeface="+mj-lt"/>
                </a:rPr>
                <a:t>TP</a:t>
              </a:r>
              <a:endParaRPr lang="en-FI" sz="1100" b="0" i="0">
                <a:solidFill>
                  <a:schemeClr val="bg1"/>
                </a:solidFill>
                <a:latin typeface="+mj-lt"/>
              </a:endParaRPr>
            </a:p>
          </p:txBody>
        </p:sp>
        <p:sp>
          <p:nvSpPr>
            <p:cNvPr id="38" name="TextBox 37">
              <a:extLst>
                <a:ext uri="{FF2B5EF4-FFF2-40B4-BE49-F238E27FC236}">
                  <a16:creationId xmlns:a16="http://schemas.microsoft.com/office/drawing/2014/main" id="{901446F1-F283-9B42-80CC-74D4AB06A0A2}"/>
                </a:ext>
              </a:extLst>
            </p:cNvPr>
            <p:cNvSpPr txBox="1"/>
            <p:nvPr userDrawn="1"/>
          </p:nvSpPr>
          <p:spPr>
            <a:xfrm rot="16200000">
              <a:off x="-1726635" y="-22378"/>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grpSp>
      <p:sp>
        <p:nvSpPr>
          <p:cNvPr id="21" name="Rectangle 20">
            <a:extLst>
              <a:ext uri="{FF2B5EF4-FFF2-40B4-BE49-F238E27FC236}">
                <a16:creationId xmlns:a16="http://schemas.microsoft.com/office/drawing/2014/main" id="{94033F7A-8E83-E04D-AB41-5D7A99CFE14D}"/>
              </a:ext>
            </a:extLst>
          </p:cNvPr>
          <p:cNvSpPr/>
          <p:nvPr userDrawn="1"/>
        </p:nvSpPr>
        <p:spPr>
          <a:xfrm rot="5400000">
            <a:off x="263086" y="-2792632"/>
            <a:ext cx="1970380" cy="2494548"/>
          </a:xfrm>
          <a:prstGeom prst="rect">
            <a:avLst/>
          </a:prstGeom>
          <a:solidFill>
            <a:srgbClr val="E8114B"/>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2" name="TextBox 21">
            <a:extLst>
              <a:ext uri="{FF2B5EF4-FFF2-40B4-BE49-F238E27FC236}">
                <a16:creationId xmlns:a16="http://schemas.microsoft.com/office/drawing/2014/main" id="{EBC0ABD6-61E1-9545-A711-E47F43669A49}"/>
              </a:ext>
            </a:extLst>
          </p:cNvPr>
          <p:cNvSpPr txBox="1"/>
          <p:nvPr userDrawn="1"/>
        </p:nvSpPr>
        <p:spPr>
          <a:xfrm>
            <a:off x="348808" y="-2157912"/>
            <a:ext cx="1782836" cy="1231106"/>
          </a:xfrm>
          <a:prstGeom prst="rect">
            <a:avLst/>
          </a:prstGeom>
          <a:noFill/>
        </p:spPr>
        <p:txBody>
          <a:bodyPr wrap="square" lIns="0" tIns="0" rIns="0" bIns="0" rtlCol="0">
            <a:spAutoFit/>
          </a:bodyPr>
          <a:lstStyle/>
          <a:p>
            <a:r>
              <a:rPr lang="en-FI" sz="1600" b="0" i="0">
                <a:solidFill>
                  <a:schemeClr val="bg1"/>
                </a:solidFill>
                <a:latin typeface="+mn-lt"/>
              </a:rPr>
              <a:t>Muista säilyttää </a:t>
            </a:r>
            <a:r>
              <a:rPr lang="en-FI" sz="1600" b="0" i="0">
                <a:solidFill>
                  <a:schemeClr val="bg1"/>
                </a:solidFill>
                <a:latin typeface="+mj-lt"/>
              </a:rPr>
              <a:t>kohteen</a:t>
            </a:r>
            <a:r>
              <a:rPr lang="en-FI" sz="1600" b="0" i="0">
                <a:solidFill>
                  <a:schemeClr val="bg1"/>
                </a:solidFill>
                <a:latin typeface="+mn-lt"/>
              </a:rPr>
              <a:t> </a:t>
            </a:r>
            <a:r>
              <a:rPr lang="en-FI" sz="1600" b="0" i="0">
                <a:solidFill>
                  <a:schemeClr val="bg1"/>
                </a:solidFill>
                <a:latin typeface="+mj-lt"/>
              </a:rPr>
              <a:t>teema </a:t>
            </a:r>
            <a:r>
              <a:rPr lang="en-FI" sz="1600" b="0" i="0">
                <a:solidFill>
                  <a:schemeClr val="bg1"/>
                </a:solidFill>
                <a:latin typeface="+mn-lt"/>
              </a:rPr>
              <a:t>jos tuot vanhoja kalvoja osaksi esitystäsi!</a:t>
            </a:r>
          </a:p>
        </p:txBody>
      </p:sp>
      <p:sp>
        <p:nvSpPr>
          <p:cNvPr id="39" name="Dian numeron paikkamerkki 38">
            <a:extLst>
              <a:ext uri="{FF2B5EF4-FFF2-40B4-BE49-F238E27FC236}">
                <a16:creationId xmlns:a16="http://schemas.microsoft.com/office/drawing/2014/main" id="{DD76F944-88E7-44E6-A00A-B708CD1CB3CA}"/>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tx1"/>
                </a:solidFill>
              </a:defRPr>
            </a:lvl1p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3612514049"/>
      </p:ext>
    </p:extLst>
  </p:cSld>
  <p:clrMap bg1="lt1" tx1="dk1" bg2="lt2" tx2="dk2" accent1="accent1" accent2="accent2" accent3="accent3" accent4="accent4" accent5="accent5" accent6="accent6" hlink="hlink" folHlink="folHlink"/>
  <p:sldLayoutIdLst>
    <p:sldLayoutId id="2147486098" r:id="rId1"/>
    <p:sldLayoutId id="2147486099" r:id="rId2"/>
    <p:sldLayoutId id="2147486091" r:id="rId3"/>
    <p:sldLayoutId id="2147486097" r:id="rId4"/>
    <p:sldLayoutId id="2147486096" r:id="rId5"/>
    <p:sldLayoutId id="2147486092" r:id="rId6"/>
    <p:sldLayoutId id="2147486078" r:id="rId7"/>
    <p:sldLayoutId id="2147486094" r:id="rId8"/>
    <p:sldLayoutId id="2147486082" r:id="rId9"/>
    <p:sldLayoutId id="2147486083" r:id="rId10"/>
    <p:sldLayoutId id="2147486075" r:id="rId11"/>
    <p:sldLayoutId id="2147486074" r:id="rId12"/>
    <p:sldLayoutId id="2147486086" r:id="rId13"/>
    <p:sldLayoutId id="2147486087" r:id="rId14"/>
    <p:sldLayoutId id="2147486084" r:id="rId15"/>
    <p:sldLayoutId id="2147486085" r:id="rId16"/>
    <p:sldLayoutId id="2147486095" r:id="rId17"/>
    <p:sldLayoutId id="2147486118" r:id="rId18"/>
  </p:sldLayoutIdLst>
  <p:hf hdr="0" ftr="0" dt="0"/>
  <p:txStyles>
    <p:titleStyle>
      <a:lvl1pPr algn="l" defTabSz="609585" rtl="0" eaLnBrk="1" latinLnBrk="0" hangingPunct="1">
        <a:spcBef>
          <a:spcPct val="0"/>
        </a:spcBef>
        <a:buNone/>
        <a:defRPr sz="3200" b="0" i="0" kern="1200">
          <a:solidFill>
            <a:schemeClr val="tx1"/>
          </a:solidFill>
          <a:latin typeface="+mj-lt"/>
          <a:ea typeface="+mj-ea"/>
          <a:cs typeface="Arial Black"/>
        </a:defRPr>
      </a:lvl1pPr>
    </p:titleStyle>
    <p:body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86" userDrawn="1">
          <p15:clr>
            <a:srgbClr val="F26B43"/>
          </p15:clr>
        </p15:guide>
        <p15:guide id="4" pos="2933" userDrawn="1">
          <p15:clr>
            <a:srgbClr val="F26B43"/>
          </p15:clr>
        </p15:guide>
        <p15:guide id="5" pos="2479" userDrawn="1">
          <p15:clr>
            <a:srgbClr val="F26B43"/>
          </p15:clr>
        </p15:guide>
        <p15:guide id="6" pos="2026" userDrawn="1">
          <p15:clr>
            <a:srgbClr val="F26B43"/>
          </p15:clr>
        </p15:guide>
        <p15:guide id="7" pos="1572" userDrawn="1">
          <p15:clr>
            <a:srgbClr val="F26B43"/>
          </p15:clr>
        </p15:guide>
        <p15:guide id="8" pos="1118" userDrawn="1">
          <p15:clr>
            <a:srgbClr val="F26B43"/>
          </p15:clr>
        </p15:guide>
        <p15:guide id="9" pos="665" userDrawn="1">
          <p15:clr>
            <a:srgbClr val="F26B43"/>
          </p15:clr>
        </p15:guide>
        <p15:guide id="10" pos="211" userDrawn="1">
          <p15:clr>
            <a:srgbClr val="F26B43"/>
          </p15:clr>
        </p15:guide>
        <p15:guide id="11" pos="4294" userDrawn="1">
          <p15:clr>
            <a:srgbClr val="F26B43"/>
          </p15:clr>
        </p15:guide>
        <p15:guide id="12" pos="4747" userDrawn="1">
          <p15:clr>
            <a:srgbClr val="F26B43"/>
          </p15:clr>
        </p15:guide>
        <p15:guide id="13" pos="5201" userDrawn="1">
          <p15:clr>
            <a:srgbClr val="F26B43"/>
          </p15:clr>
        </p15:guide>
        <p15:guide id="14" pos="5654" userDrawn="1">
          <p15:clr>
            <a:srgbClr val="F26B43"/>
          </p15:clr>
        </p15:guide>
        <p15:guide id="15" pos="6108" userDrawn="1">
          <p15:clr>
            <a:srgbClr val="F26B43"/>
          </p15:clr>
        </p15:guide>
        <p15:guide id="16" pos="6562" userDrawn="1">
          <p15:clr>
            <a:srgbClr val="F26B43"/>
          </p15:clr>
        </p15:guide>
        <p15:guide id="17" pos="7015" userDrawn="1">
          <p15:clr>
            <a:srgbClr val="F26B43"/>
          </p15:clr>
        </p15:guide>
        <p15:guide id="18" pos="7469" userDrawn="1">
          <p15:clr>
            <a:srgbClr val="F26B43"/>
          </p15:clr>
        </p15:guide>
        <p15:guide id="19" orient="horz" pos="1706" userDrawn="1">
          <p15:clr>
            <a:srgbClr val="F26B43"/>
          </p15:clr>
        </p15:guide>
        <p15:guide id="20" orient="horz" pos="1253" userDrawn="1">
          <p15:clr>
            <a:srgbClr val="F26B43"/>
          </p15:clr>
        </p15:guide>
        <p15:guide id="21" orient="horz" pos="799" userDrawn="1">
          <p15:clr>
            <a:srgbClr val="F26B43"/>
          </p15:clr>
        </p15:guide>
        <p15:guide id="22" orient="horz" pos="346" userDrawn="1">
          <p15:clr>
            <a:srgbClr val="F26B43"/>
          </p15:clr>
        </p15:guide>
        <p15:guide id="23" orient="horz" pos="2614" userDrawn="1">
          <p15:clr>
            <a:srgbClr val="F26B43"/>
          </p15:clr>
        </p15:guide>
        <p15:guide id="24" orient="horz" pos="3067" userDrawn="1">
          <p15:clr>
            <a:srgbClr val="F26B43"/>
          </p15:clr>
        </p15:guide>
        <p15:guide id="25" orient="horz" pos="3521" userDrawn="1">
          <p15:clr>
            <a:srgbClr val="F26B43"/>
          </p15:clr>
        </p15:guide>
        <p15:guide id="26" orient="horz" pos="3974" userDrawn="1">
          <p15:clr>
            <a:srgbClr val="F26B43"/>
          </p15:clr>
        </p15:guide>
        <p15:guide id="27" orient="horz" pos="119" userDrawn="1">
          <p15:clr>
            <a:srgbClr val="F26B43"/>
          </p15:clr>
        </p15:guide>
        <p15:guide id="28" orient="horz" pos="232" userDrawn="1">
          <p15:clr>
            <a:srgbClr val="F26B43"/>
          </p15:clr>
        </p15:guide>
        <p15:guide id="30" orient="horz" userDrawn="1">
          <p15:clr>
            <a:srgbClr val="F26B43"/>
          </p15:clr>
        </p15:guide>
        <p15:guide id="31" orient="horz" pos="4088" userDrawn="1">
          <p15:clr>
            <a:srgbClr val="F26B43"/>
          </p15:clr>
        </p15:guide>
        <p15:guide id="33" orient="horz" pos="4201" userDrawn="1">
          <p15:clr>
            <a:srgbClr val="F26B43"/>
          </p15:clr>
        </p15:guide>
        <p15:guide id="34" orient="horz" pos="4320" userDrawn="1">
          <p15:clr>
            <a:srgbClr val="F26B43"/>
          </p15:clr>
        </p15:guide>
        <p15:guide id="35" pos="7582" userDrawn="1">
          <p15:clr>
            <a:srgbClr val="F26B43"/>
          </p15:clr>
        </p15:guide>
        <p15:guide id="37" pos="98" userDrawn="1">
          <p15:clr>
            <a:srgbClr val="F26B43"/>
          </p15:clr>
        </p15:guide>
        <p15:guide id="39" userDrawn="1">
          <p15:clr>
            <a:srgbClr val="F26B43"/>
          </p15:clr>
        </p15:guide>
        <p15:guide id="40" pos="76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942AC74-591F-8E4A-94B1-02D5D050B810}"/>
              </a:ext>
            </a:extLst>
          </p:cNvPr>
          <p:cNvGrpSpPr/>
          <p:nvPr userDrawn="1"/>
        </p:nvGrpSpPr>
        <p:grpSpPr>
          <a:xfrm rot="5400000">
            <a:off x="6718948" y="-6033220"/>
            <a:ext cx="1970380" cy="8975724"/>
            <a:chOff x="-2291223" y="-378956"/>
            <a:chExt cx="1970380" cy="8975724"/>
          </a:xfrm>
        </p:grpSpPr>
        <p:sp>
          <p:nvSpPr>
            <p:cNvPr id="19" name="Rectangle 18">
              <a:extLst>
                <a:ext uri="{FF2B5EF4-FFF2-40B4-BE49-F238E27FC236}">
                  <a16:creationId xmlns:a16="http://schemas.microsoft.com/office/drawing/2014/main" id="{4C344630-F2C6-6B44-BF25-FA0D6C3FA0CE}"/>
                </a:ext>
              </a:extLst>
            </p:cNvPr>
            <p:cNvSpPr/>
            <p:nvPr userDrawn="1"/>
          </p:nvSpPr>
          <p:spPr>
            <a:xfrm>
              <a:off x="-2291223" y="-378956"/>
              <a:ext cx="1970380" cy="8975724"/>
            </a:xfrm>
            <a:prstGeom prst="rect">
              <a:avLst/>
            </a:prstGeom>
            <a:solidFill>
              <a:schemeClr val="bg1"/>
            </a:solidFill>
            <a:ln w="12700">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10" name="Ellipsi 28">
              <a:extLst>
                <a:ext uri="{FF2B5EF4-FFF2-40B4-BE49-F238E27FC236}">
                  <a16:creationId xmlns:a16="http://schemas.microsoft.com/office/drawing/2014/main" id="{F3F0AC9E-66AF-494F-8DFF-41330C711249}"/>
                </a:ext>
              </a:extLst>
            </p:cNvPr>
            <p:cNvSpPr/>
            <p:nvPr userDrawn="1"/>
          </p:nvSpPr>
          <p:spPr>
            <a:xfrm>
              <a:off x="-1297651" y="-80"/>
              <a:ext cx="719816" cy="697109"/>
            </a:xfrm>
            <a:prstGeom prst="ellipse">
              <a:avLst/>
            </a:prstGeom>
            <a:solidFill>
              <a:srgbClr val="FDE8E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1" name="Ellipsi 29">
              <a:extLst>
                <a:ext uri="{FF2B5EF4-FFF2-40B4-BE49-F238E27FC236}">
                  <a16:creationId xmlns:a16="http://schemas.microsoft.com/office/drawing/2014/main" id="{A11359AA-621E-3346-9DBF-AB1C0C0941D5}"/>
                </a:ext>
              </a:extLst>
            </p:cNvPr>
            <p:cNvSpPr/>
            <p:nvPr userDrawn="1"/>
          </p:nvSpPr>
          <p:spPr>
            <a:xfrm>
              <a:off x="-1297651" y="880127"/>
              <a:ext cx="719816" cy="697109"/>
            </a:xfrm>
            <a:prstGeom prst="ellipse">
              <a:avLst/>
            </a:prstGeom>
            <a:solidFill>
              <a:srgbClr val="FACDD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2" name="Ellipsi 30">
              <a:extLst>
                <a:ext uri="{FF2B5EF4-FFF2-40B4-BE49-F238E27FC236}">
                  <a16:creationId xmlns:a16="http://schemas.microsoft.com/office/drawing/2014/main" id="{2A9DC023-53D8-9344-99D2-B8E357D6D572}"/>
                </a:ext>
              </a:extLst>
            </p:cNvPr>
            <p:cNvSpPr/>
            <p:nvPr userDrawn="1"/>
          </p:nvSpPr>
          <p:spPr>
            <a:xfrm>
              <a:off x="-1297651" y="1760254"/>
              <a:ext cx="719816" cy="697109"/>
            </a:xfrm>
            <a:prstGeom prst="ellipse">
              <a:avLst/>
            </a:prstGeom>
            <a:solidFill>
              <a:srgbClr val="FFEAD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3" name="Ellipsi 31">
              <a:extLst>
                <a:ext uri="{FF2B5EF4-FFF2-40B4-BE49-F238E27FC236}">
                  <a16:creationId xmlns:a16="http://schemas.microsoft.com/office/drawing/2014/main" id="{0A2A179C-255F-D04B-80FF-42967DB7F036}"/>
                </a:ext>
              </a:extLst>
            </p:cNvPr>
            <p:cNvSpPr/>
            <p:nvPr userDrawn="1"/>
          </p:nvSpPr>
          <p:spPr>
            <a:xfrm>
              <a:off x="-1297691" y="2640381"/>
              <a:ext cx="719816" cy="697109"/>
            </a:xfrm>
            <a:prstGeom prst="ellipse">
              <a:avLst/>
            </a:prstGeom>
            <a:solidFill>
              <a:srgbClr val="FFEF7F"/>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4" name="Ellipsi 32">
              <a:extLst>
                <a:ext uri="{FF2B5EF4-FFF2-40B4-BE49-F238E27FC236}">
                  <a16:creationId xmlns:a16="http://schemas.microsoft.com/office/drawing/2014/main" id="{AB17063A-4624-F54B-B3EF-CE2D6E04A700}"/>
                </a:ext>
              </a:extLst>
            </p:cNvPr>
            <p:cNvSpPr/>
            <p:nvPr userDrawn="1"/>
          </p:nvSpPr>
          <p:spPr>
            <a:xfrm>
              <a:off x="-1297691" y="3520508"/>
              <a:ext cx="719816" cy="697109"/>
            </a:xfrm>
            <a:prstGeom prst="ellipse">
              <a:avLst/>
            </a:prstGeom>
            <a:solidFill>
              <a:srgbClr val="E0F3D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5" name="Ellipsi 32">
              <a:extLst>
                <a:ext uri="{FF2B5EF4-FFF2-40B4-BE49-F238E27FC236}">
                  <a16:creationId xmlns:a16="http://schemas.microsoft.com/office/drawing/2014/main" id="{830807A7-7F2F-9949-880E-4F00B349204B}"/>
                </a:ext>
              </a:extLst>
            </p:cNvPr>
            <p:cNvSpPr/>
            <p:nvPr userDrawn="1"/>
          </p:nvSpPr>
          <p:spPr>
            <a:xfrm>
              <a:off x="-1297691" y="4400635"/>
              <a:ext cx="719816" cy="697109"/>
            </a:xfrm>
            <a:prstGeom prst="ellipse">
              <a:avLst/>
            </a:prstGeom>
            <a:solidFill>
              <a:srgbClr val="BFE0D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6" name="Ellipsi 32">
              <a:extLst>
                <a:ext uri="{FF2B5EF4-FFF2-40B4-BE49-F238E27FC236}">
                  <a16:creationId xmlns:a16="http://schemas.microsoft.com/office/drawing/2014/main" id="{F5891E7E-86DE-AA41-9599-DAFDA72B46F3}"/>
                </a:ext>
              </a:extLst>
            </p:cNvPr>
            <p:cNvSpPr/>
            <p:nvPr userDrawn="1"/>
          </p:nvSpPr>
          <p:spPr>
            <a:xfrm>
              <a:off x="-1297691" y="5280762"/>
              <a:ext cx="719816" cy="697109"/>
            </a:xfrm>
            <a:prstGeom prst="ellipse">
              <a:avLst/>
            </a:prstGeom>
            <a:solidFill>
              <a:srgbClr val="D7F2F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7" name="Ellipsi 32">
              <a:extLst>
                <a:ext uri="{FF2B5EF4-FFF2-40B4-BE49-F238E27FC236}">
                  <a16:creationId xmlns:a16="http://schemas.microsoft.com/office/drawing/2014/main" id="{A75BE3D2-9926-C94A-926D-1C717ED44BE3}"/>
                </a:ext>
              </a:extLst>
            </p:cNvPr>
            <p:cNvSpPr/>
            <p:nvPr userDrawn="1"/>
          </p:nvSpPr>
          <p:spPr>
            <a:xfrm>
              <a:off x="-1297663" y="6160891"/>
              <a:ext cx="719816" cy="697109"/>
            </a:xfrm>
            <a:prstGeom prst="ellipse">
              <a:avLst/>
            </a:prstGeom>
            <a:solidFill>
              <a:srgbClr val="C9DBE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2" name="Ellipsi 28">
              <a:extLst>
                <a:ext uri="{FF2B5EF4-FFF2-40B4-BE49-F238E27FC236}">
                  <a16:creationId xmlns:a16="http://schemas.microsoft.com/office/drawing/2014/main" id="{7A383D4D-06B8-9948-AF8E-B78F441800DF}"/>
                </a:ext>
              </a:extLst>
            </p:cNvPr>
            <p:cNvSpPr/>
            <p:nvPr userDrawn="1"/>
          </p:nvSpPr>
          <p:spPr>
            <a:xfrm>
              <a:off x="-1749222" y="-74"/>
              <a:ext cx="719816" cy="697109"/>
            </a:xfrm>
            <a:prstGeom prst="ellipse">
              <a:avLst/>
            </a:prstGeom>
            <a:solidFill>
              <a:srgbClr val="FBD1DC"/>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3" name="Ellipsi 29">
              <a:extLst>
                <a:ext uri="{FF2B5EF4-FFF2-40B4-BE49-F238E27FC236}">
                  <a16:creationId xmlns:a16="http://schemas.microsoft.com/office/drawing/2014/main" id="{10B226F3-256B-C149-9FE4-2169AC8BAA77}"/>
                </a:ext>
              </a:extLst>
            </p:cNvPr>
            <p:cNvSpPr/>
            <p:nvPr userDrawn="1"/>
          </p:nvSpPr>
          <p:spPr>
            <a:xfrm>
              <a:off x="-1749222" y="880127"/>
              <a:ext cx="719816" cy="697109"/>
            </a:xfrm>
            <a:prstGeom prst="ellipse">
              <a:avLst/>
            </a:prstGeom>
            <a:solidFill>
              <a:srgbClr val="E8114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4" name="Ellipsi 30">
              <a:extLst>
                <a:ext uri="{FF2B5EF4-FFF2-40B4-BE49-F238E27FC236}">
                  <a16:creationId xmlns:a16="http://schemas.microsoft.com/office/drawing/2014/main" id="{1E241F7E-51AD-624C-9C6B-71BB4FDD86EF}"/>
                </a:ext>
              </a:extLst>
            </p:cNvPr>
            <p:cNvSpPr/>
            <p:nvPr userDrawn="1"/>
          </p:nvSpPr>
          <p:spPr>
            <a:xfrm>
              <a:off x="-1749222" y="1760254"/>
              <a:ext cx="719816" cy="697109"/>
            </a:xfrm>
            <a:prstGeom prst="ellipse">
              <a:avLst/>
            </a:prstGeom>
            <a:solidFill>
              <a:srgbClr val="FF9F37"/>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5" name="Ellipsi 31">
              <a:extLst>
                <a:ext uri="{FF2B5EF4-FFF2-40B4-BE49-F238E27FC236}">
                  <a16:creationId xmlns:a16="http://schemas.microsoft.com/office/drawing/2014/main" id="{5DA7310D-F100-154F-9FD8-680FC89BCEBE}"/>
                </a:ext>
              </a:extLst>
            </p:cNvPr>
            <p:cNvSpPr/>
            <p:nvPr userDrawn="1"/>
          </p:nvSpPr>
          <p:spPr>
            <a:xfrm>
              <a:off x="-1749236" y="2640381"/>
              <a:ext cx="719816" cy="697109"/>
            </a:xfrm>
            <a:prstGeom prst="ellipse">
              <a:avLst/>
            </a:prstGeom>
            <a:solidFill>
              <a:srgbClr val="FFE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6" name="Ellipsi 32">
              <a:extLst>
                <a:ext uri="{FF2B5EF4-FFF2-40B4-BE49-F238E27FC236}">
                  <a16:creationId xmlns:a16="http://schemas.microsoft.com/office/drawing/2014/main" id="{7C47C4D0-D638-4744-8600-7DCFD3641E4D}"/>
                </a:ext>
              </a:extLst>
            </p:cNvPr>
            <p:cNvSpPr/>
            <p:nvPr userDrawn="1"/>
          </p:nvSpPr>
          <p:spPr>
            <a:xfrm>
              <a:off x="-1749236" y="3520508"/>
              <a:ext cx="719816" cy="697109"/>
            </a:xfrm>
            <a:prstGeom prst="ellipse">
              <a:avLst/>
            </a:prstGeom>
            <a:solidFill>
              <a:srgbClr val="73C92D"/>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7" name="Ellipsi 32">
              <a:extLst>
                <a:ext uri="{FF2B5EF4-FFF2-40B4-BE49-F238E27FC236}">
                  <a16:creationId xmlns:a16="http://schemas.microsoft.com/office/drawing/2014/main" id="{36513781-BCA3-1F42-BD7B-76EC009BCD7B}"/>
                </a:ext>
              </a:extLst>
            </p:cNvPr>
            <p:cNvSpPr/>
            <p:nvPr userDrawn="1"/>
          </p:nvSpPr>
          <p:spPr>
            <a:xfrm>
              <a:off x="-1749236" y="4400635"/>
              <a:ext cx="719816" cy="697109"/>
            </a:xfrm>
            <a:prstGeom prst="ellipse">
              <a:avLst/>
            </a:prstGeom>
            <a:solidFill>
              <a:srgbClr val="008549"/>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8" name="Ellipsi 32">
              <a:extLst>
                <a:ext uri="{FF2B5EF4-FFF2-40B4-BE49-F238E27FC236}">
                  <a16:creationId xmlns:a16="http://schemas.microsoft.com/office/drawing/2014/main" id="{E5A022FD-A22F-C84B-90E8-C84F58039CCA}"/>
                </a:ext>
              </a:extLst>
            </p:cNvPr>
            <p:cNvSpPr/>
            <p:nvPr userDrawn="1"/>
          </p:nvSpPr>
          <p:spPr>
            <a:xfrm>
              <a:off x="-1749236" y="5280762"/>
              <a:ext cx="719816" cy="697109"/>
            </a:xfrm>
            <a:prstGeom prst="ellipse">
              <a:avLst/>
            </a:prstGeom>
            <a:solidFill>
              <a:srgbClr val="75CFEB"/>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9" name="Ellipsi 32">
              <a:extLst>
                <a:ext uri="{FF2B5EF4-FFF2-40B4-BE49-F238E27FC236}">
                  <a16:creationId xmlns:a16="http://schemas.microsoft.com/office/drawing/2014/main" id="{EDB9634E-0B79-CD48-B1D8-F8816D614AEB}"/>
                </a:ext>
              </a:extLst>
            </p:cNvPr>
            <p:cNvSpPr/>
            <p:nvPr userDrawn="1"/>
          </p:nvSpPr>
          <p:spPr>
            <a:xfrm>
              <a:off x="-1749226" y="6160891"/>
              <a:ext cx="719816" cy="697109"/>
            </a:xfrm>
            <a:prstGeom prst="ellipse">
              <a:avLst/>
            </a:prstGeom>
            <a:solidFill>
              <a:srgbClr val="367ABA"/>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bg1"/>
                </a:solidFill>
                <a:latin typeface="+mj-lt"/>
              </a:endParaRPr>
            </a:p>
          </p:txBody>
        </p:sp>
        <p:sp>
          <p:nvSpPr>
            <p:cNvPr id="18" name="TextBox 17">
              <a:extLst>
                <a:ext uri="{FF2B5EF4-FFF2-40B4-BE49-F238E27FC236}">
                  <a16:creationId xmlns:a16="http://schemas.microsoft.com/office/drawing/2014/main" id="{868BBE36-0E53-8C44-A477-4D352CEC3254}"/>
                </a:ext>
              </a:extLst>
            </p:cNvPr>
            <p:cNvSpPr txBox="1"/>
            <p:nvPr userDrawn="1"/>
          </p:nvSpPr>
          <p:spPr>
            <a:xfrm rot="16200000">
              <a:off x="-1977822" y="7117573"/>
              <a:ext cx="1221261" cy="984885"/>
            </a:xfrm>
            <a:prstGeom prst="rect">
              <a:avLst/>
            </a:prstGeom>
            <a:noFill/>
          </p:spPr>
          <p:txBody>
            <a:bodyPr wrap="square" lIns="0" tIns="0" rIns="0" bIns="0" rtlCol="0">
              <a:spAutoFit/>
            </a:bodyPr>
            <a:lstStyle/>
            <a:p>
              <a:r>
                <a:rPr lang="en-FI" sz="1600" b="0" i="0">
                  <a:latin typeface="+mn-lt"/>
                </a:rPr>
                <a:t>Sitran väripaletti. Nappaa väri pipetillä.</a:t>
              </a:r>
            </a:p>
          </p:txBody>
        </p:sp>
        <p:sp>
          <p:nvSpPr>
            <p:cNvPr id="23" name="TextBox 22">
              <a:extLst>
                <a:ext uri="{FF2B5EF4-FFF2-40B4-BE49-F238E27FC236}">
                  <a16:creationId xmlns:a16="http://schemas.microsoft.com/office/drawing/2014/main" id="{1EF3FA64-3732-8A45-A7C2-8EAB4290F358}"/>
                </a:ext>
              </a:extLst>
            </p:cNvPr>
            <p:cNvSpPr txBox="1"/>
            <p:nvPr userDrawn="1"/>
          </p:nvSpPr>
          <p:spPr>
            <a:xfrm rot="16200000">
              <a:off x="-2443800" y="6429331"/>
              <a:ext cx="812801" cy="169277"/>
            </a:xfrm>
            <a:prstGeom prst="rect">
              <a:avLst/>
            </a:prstGeom>
            <a:noFill/>
          </p:spPr>
          <p:txBody>
            <a:bodyPr wrap="square" lIns="0" tIns="0" rIns="0" bIns="0" rtlCol="0">
              <a:spAutoFit/>
            </a:bodyPr>
            <a:lstStyle/>
            <a:p>
              <a:pPr algn="ctr"/>
              <a:r>
                <a:rPr lang="fi-FI" sz="1100" b="0" i="0">
                  <a:latin typeface="+mn-lt"/>
                </a:rPr>
                <a:t>Mustikka</a:t>
              </a:r>
              <a:endParaRPr lang="en-FI" sz="1100" b="0" i="0">
                <a:latin typeface="+mn-lt"/>
              </a:endParaRPr>
            </a:p>
          </p:txBody>
        </p:sp>
        <p:sp>
          <p:nvSpPr>
            <p:cNvPr id="24" name="TextBox 23">
              <a:extLst>
                <a:ext uri="{FF2B5EF4-FFF2-40B4-BE49-F238E27FC236}">
                  <a16:creationId xmlns:a16="http://schemas.microsoft.com/office/drawing/2014/main" id="{46B07822-BAE3-F044-A860-7D548ECDB061}"/>
                </a:ext>
              </a:extLst>
            </p:cNvPr>
            <p:cNvSpPr txBox="1"/>
            <p:nvPr userDrawn="1"/>
          </p:nvSpPr>
          <p:spPr>
            <a:xfrm rot="16200000">
              <a:off x="-2443800" y="5560645"/>
              <a:ext cx="812801" cy="169277"/>
            </a:xfrm>
            <a:prstGeom prst="rect">
              <a:avLst/>
            </a:prstGeom>
            <a:noFill/>
          </p:spPr>
          <p:txBody>
            <a:bodyPr wrap="square" lIns="0" tIns="0" rIns="0" bIns="0" rtlCol="0">
              <a:spAutoFit/>
            </a:bodyPr>
            <a:lstStyle/>
            <a:p>
              <a:pPr algn="ctr"/>
              <a:r>
                <a:rPr lang="fi-FI" sz="1100" b="0" i="0">
                  <a:latin typeface="+mn-lt"/>
                </a:rPr>
                <a:t>Tellus</a:t>
              </a:r>
              <a:endParaRPr lang="en-FI" sz="1100" b="0" i="0">
                <a:latin typeface="+mn-lt"/>
              </a:endParaRPr>
            </a:p>
          </p:txBody>
        </p:sp>
        <p:sp>
          <p:nvSpPr>
            <p:cNvPr id="25" name="TextBox 24">
              <a:extLst>
                <a:ext uri="{FF2B5EF4-FFF2-40B4-BE49-F238E27FC236}">
                  <a16:creationId xmlns:a16="http://schemas.microsoft.com/office/drawing/2014/main" id="{25EE0087-1CE7-B046-8FC6-E5FD942E3708}"/>
                </a:ext>
              </a:extLst>
            </p:cNvPr>
            <p:cNvSpPr txBox="1"/>
            <p:nvPr userDrawn="1"/>
          </p:nvSpPr>
          <p:spPr>
            <a:xfrm rot="16200000">
              <a:off x="-2443800" y="4675341"/>
              <a:ext cx="812801" cy="169277"/>
            </a:xfrm>
            <a:prstGeom prst="rect">
              <a:avLst/>
            </a:prstGeom>
            <a:noFill/>
          </p:spPr>
          <p:txBody>
            <a:bodyPr wrap="square" lIns="0" tIns="0" rIns="0" bIns="0" rtlCol="0">
              <a:spAutoFit/>
            </a:bodyPr>
            <a:lstStyle/>
            <a:p>
              <a:pPr algn="ctr"/>
              <a:r>
                <a:rPr lang="fi-FI" sz="1100" b="0" i="0">
                  <a:latin typeface="+mn-lt"/>
                </a:rPr>
                <a:t>Havu</a:t>
              </a:r>
              <a:endParaRPr lang="en-FI" sz="1100" b="0" i="0">
                <a:latin typeface="+mn-lt"/>
              </a:endParaRPr>
            </a:p>
          </p:txBody>
        </p:sp>
        <p:sp>
          <p:nvSpPr>
            <p:cNvPr id="26" name="TextBox 25">
              <a:extLst>
                <a:ext uri="{FF2B5EF4-FFF2-40B4-BE49-F238E27FC236}">
                  <a16:creationId xmlns:a16="http://schemas.microsoft.com/office/drawing/2014/main" id="{E2D49530-5F92-0349-99E1-9F2629D5FF59}"/>
                </a:ext>
              </a:extLst>
            </p:cNvPr>
            <p:cNvSpPr txBox="1"/>
            <p:nvPr userDrawn="1"/>
          </p:nvSpPr>
          <p:spPr>
            <a:xfrm rot="16200000">
              <a:off x="-2443800" y="3785845"/>
              <a:ext cx="812801" cy="169277"/>
            </a:xfrm>
            <a:prstGeom prst="rect">
              <a:avLst/>
            </a:prstGeom>
            <a:noFill/>
          </p:spPr>
          <p:txBody>
            <a:bodyPr wrap="square" lIns="0" tIns="0" rIns="0" bIns="0" rtlCol="0">
              <a:spAutoFit/>
            </a:bodyPr>
            <a:lstStyle/>
            <a:p>
              <a:pPr algn="ctr"/>
              <a:r>
                <a:rPr lang="fi-FI" sz="1100" b="0" i="0">
                  <a:latin typeface="+mn-lt"/>
                </a:rPr>
                <a:t>Kerkkä</a:t>
              </a:r>
              <a:endParaRPr lang="en-FI" sz="1100" b="0" i="0">
                <a:latin typeface="+mn-lt"/>
              </a:endParaRPr>
            </a:p>
          </p:txBody>
        </p:sp>
        <p:sp>
          <p:nvSpPr>
            <p:cNvPr id="27" name="TextBox 26">
              <a:extLst>
                <a:ext uri="{FF2B5EF4-FFF2-40B4-BE49-F238E27FC236}">
                  <a16:creationId xmlns:a16="http://schemas.microsoft.com/office/drawing/2014/main" id="{78CD66CD-35DA-DE42-AFAA-77D342190B97}"/>
                </a:ext>
              </a:extLst>
            </p:cNvPr>
            <p:cNvSpPr txBox="1"/>
            <p:nvPr userDrawn="1"/>
          </p:nvSpPr>
          <p:spPr>
            <a:xfrm rot="16200000">
              <a:off x="-2443800" y="2921749"/>
              <a:ext cx="812801" cy="169277"/>
            </a:xfrm>
            <a:prstGeom prst="rect">
              <a:avLst/>
            </a:prstGeom>
            <a:noFill/>
          </p:spPr>
          <p:txBody>
            <a:bodyPr wrap="square" lIns="0" tIns="0" rIns="0" bIns="0" rtlCol="0">
              <a:spAutoFit/>
            </a:bodyPr>
            <a:lstStyle/>
            <a:p>
              <a:pPr algn="ctr"/>
              <a:r>
                <a:rPr lang="fi-FI" sz="1100" b="0" i="0">
                  <a:latin typeface="+mn-lt"/>
                </a:rPr>
                <a:t>Voikukka</a:t>
              </a:r>
              <a:endParaRPr lang="en-FI" sz="1100" b="0" i="0">
                <a:latin typeface="+mn-lt"/>
              </a:endParaRPr>
            </a:p>
          </p:txBody>
        </p:sp>
        <p:sp>
          <p:nvSpPr>
            <p:cNvPr id="28" name="TextBox 27">
              <a:extLst>
                <a:ext uri="{FF2B5EF4-FFF2-40B4-BE49-F238E27FC236}">
                  <a16:creationId xmlns:a16="http://schemas.microsoft.com/office/drawing/2014/main" id="{41C51FE8-ED43-FB40-8C6B-1E94B8B33A2D}"/>
                </a:ext>
              </a:extLst>
            </p:cNvPr>
            <p:cNvSpPr txBox="1"/>
            <p:nvPr userDrawn="1"/>
          </p:nvSpPr>
          <p:spPr>
            <a:xfrm rot="16200000">
              <a:off x="-2443800" y="2036445"/>
              <a:ext cx="812801" cy="169277"/>
            </a:xfrm>
            <a:prstGeom prst="rect">
              <a:avLst/>
            </a:prstGeom>
            <a:noFill/>
          </p:spPr>
          <p:txBody>
            <a:bodyPr wrap="square" lIns="0" tIns="0" rIns="0" bIns="0" rtlCol="0">
              <a:spAutoFit/>
            </a:bodyPr>
            <a:lstStyle/>
            <a:p>
              <a:pPr algn="ctr"/>
              <a:r>
                <a:rPr lang="fi-FI" sz="1100" b="0" i="0">
                  <a:latin typeface="+mn-lt"/>
                </a:rPr>
                <a:t>Tyrni</a:t>
              </a:r>
              <a:endParaRPr lang="en-FI" sz="1100" b="0" i="0">
                <a:latin typeface="+mn-lt"/>
              </a:endParaRPr>
            </a:p>
          </p:txBody>
        </p:sp>
        <p:sp>
          <p:nvSpPr>
            <p:cNvPr id="29" name="TextBox 28">
              <a:extLst>
                <a:ext uri="{FF2B5EF4-FFF2-40B4-BE49-F238E27FC236}">
                  <a16:creationId xmlns:a16="http://schemas.microsoft.com/office/drawing/2014/main" id="{940C15AF-77BF-494B-8532-A52982A39E8F}"/>
                </a:ext>
              </a:extLst>
            </p:cNvPr>
            <p:cNvSpPr txBox="1"/>
            <p:nvPr userDrawn="1"/>
          </p:nvSpPr>
          <p:spPr>
            <a:xfrm rot="16200000">
              <a:off x="-2443800" y="1155457"/>
              <a:ext cx="812801" cy="169277"/>
            </a:xfrm>
            <a:prstGeom prst="rect">
              <a:avLst/>
            </a:prstGeom>
            <a:noFill/>
          </p:spPr>
          <p:txBody>
            <a:bodyPr wrap="square" lIns="0" tIns="0" rIns="0" bIns="0" rtlCol="0">
              <a:spAutoFit/>
            </a:bodyPr>
            <a:lstStyle/>
            <a:p>
              <a:pPr algn="ctr"/>
              <a:r>
                <a:rPr lang="fi-FI" sz="1100" b="0" i="0">
                  <a:latin typeface="+mn-lt"/>
                </a:rPr>
                <a:t>Puolukka</a:t>
              </a:r>
              <a:endParaRPr lang="en-FI" sz="1100" b="0" i="0">
                <a:latin typeface="+mn-lt"/>
              </a:endParaRPr>
            </a:p>
          </p:txBody>
        </p:sp>
        <p:sp>
          <p:nvSpPr>
            <p:cNvPr id="30" name="TextBox 29">
              <a:extLst>
                <a:ext uri="{FF2B5EF4-FFF2-40B4-BE49-F238E27FC236}">
                  <a16:creationId xmlns:a16="http://schemas.microsoft.com/office/drawing/2014/main" id="{D44A8471-398C-EE46-9C24-25F675BA8E5F}"/>
                </a:ext>
              </a:extLst>
            </p:cNvPr>
            <p:cNvSpPr txBox="1"/>
            <p:nvPr userDrawn="1"/>
          </p:nvSpPr>
          <p:spPr>
            <a:xfrm rot="16200000">
              <a:off x="-2359159" y="181323"/>
              <a:ext cx="812801" cy="338554"/>
            </a:xfrm>
            <a:prstGeom prst="rect">
              <a:avLst/>
            </a:prstGeom>
            <a:noFill/>
          </p:spPr>
          <p:txBody>
            <a:bodyPr wrap="square" lIns="0" tIns="0" rIns="0" bIns="0" rtlCol="0">
              <a:spAutoFit/>
            </a:bodyPr>
            <a:lstStyle/>
            <a:p>
              <a:pPr algn="ctr"/>
              <a:r>
                <a:rPr lang="fi-FI" sz="1100" b="0" i="0">
                  <a:latin typeface="+mn-lt"/>
                </a:rPr>
                <a:t>Mansikka</a:t>
              </a:r>
            </a:p>
            <a:p>
              <a:pPr algn="ctr"/>
              <a:r>
                <a:rPr lang="fi-FI" sz="1100" b="0" i="0" err="1">
                  <a:latin typeface="+mn-lt"/>
                </a:rPr>
                <a:t>smoothie</a:t>
              </a:r>
              <a:endParaRPr lang="en-FI" sz="1100" b="0" i="0">
                <a:latin typeface="+mn-lt"/>
              </a:endParaRPr>
            </a:p>
          </p:txBody>
        </p:sp>
        <p:sp>
          <p:nvSpPr>
            <p:cNvPr id="31" name="TextBox 30">
              <a:extLst>
                <a:ext uri="{FF2B5EF4-FFF2-40B4-BE49-F238E27FC236}">
                  <a16:creationId xmlns:a16="http://schemas.microsoft.com/office/drawing/2014/main" id="{53A1888C-BCE9-0640-B4D3-3EBF7BF68556}"/>
                </a:ext>
              </a:extLst>
            </p:cNvPr>
            <p:cNvSpPr txBox="1"/>
            <p:nvPr userDrawn="1"/>
          </p:nvSpPr>
          <p:spPr>
            <a:xfrm rot="16200000">
              <a:off x="-1726635" y="6150296"/>
              <a:ext cx="692331" cy="705393"/>
            </a:xfrm>
            <a:prstGeom prst="rect">
              <a:avLst/>
            </a:prstGeom>
            <a:noFill/>
          </p:spPr>
          <p:txBody>
            <a:bodyPr wrap="square" lIns="0" tIns="0" rIns="0" bIns="0" rtlCol="0" anchor="ctr">
              <a:normAutofit/>
            </a:bodyPr>
            <a:lstStyle/>
            <a:p>
              <a:pPr algn="ctr"/>
              <a:r>
                <a:rPr lang="fi-FI" sz="1100" b="0" i="0">
                  <a:solidFill>
                    <a:schemeClr val="bg1"/>
                  </a:solidFill>
                  <a:latin typeface="+mj-lt"/>
                </a:rPr>
                <a:t>TP</a:t>
              </a:r>
              <a:endParaRPr lang="en-FI" sz="1100" b="0" i="0">
                <a:solidFill>
                  <a:schemeClr val="bg1"/>
                </a:solidFill>
                <a:latin typeface="+mj-lt"/>
              </a:endParaRPr>
            </a:p>
          </p:txBody>
        </p:sp>
        <p:sp>
          <p:nvSpPr>
            <p:cNvPr id="32" name="TextBox 31">
              <a:extLst>
                <a:ext uri="{FF2B5EF4-FFF2-40B4-BE49-F238E27FC236}">
                  <a16:creationId xmlns:a16="http://schemas.microsoft.com/office/drawing/2014/main" id="{F7A5C2D2-07FE-DA47-9E5C-4C9529C615C0}"/>
                </a:ext>
              </a:extLst>
            </p:cNvPr>
            <p:cNvSpPr txBox="1"/>
            <p:nvPr userDrawn="1"/>
          </p:nvSpPr>
          <p:spPr>
            <a:xfrm rot="16200000">
              <a:off x="-1726635" y="5306214"/>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3" name="TextBox 32">
              <a:extLst>
                <a:ext uri="{FF2B5EF4-FFF2-40B4-BE49-F238E27FC236}">
                  <a16:creationId xmlns:a16="http://schemas.microsoft.com/office/drawing/2014/main" id="{358DC66A-05B9-8547-BD04-E3557F77FAB8}"/>
                </a:ext>
              </a:extLst>
            </p:cNvPr>
            <p:cNvSpPr txBox="1"/>
            <p:nvPr userDrawn="1"/>
          </p:nvSpPr>
          <p:spPr>
            <a:xfrm rot="16200000">
              <a:off x="-1726635" y="4402929"/>
              <a:ext cx="692331" cy="705393"/>
            </a:xfrm>
            <a:prstGeom prst="rect">
              <a:avLst/>
            </a:prstGeom>
            <a:noFill/>
          </p:spPr>
          <p:txBody>
            <a:bodyPr wrap="square" lIns="0" tIns="0" rIns="0" bIns="0" rtlCol="0" anchor="ctr">
              <a:normAutofit/>
            </a:bodyPr>
            <a:lstStyle/>
            <a:p>
              <a:pPr algn="ctr"/>
              <a:r>
                <a:rPr lang="fi-FI" sz="1100" b="0" i="0">
                  <a:solidFill>
                    <a:schemeClr val="bg1"/>
                  </a:solidFill>
                  <a:latin typeface="+mj-lt"/>
                </a:rPr>
                <a:t>TP</a:t>
              </a:r>
              <a:endParaRPr lang="en-FI" sz="1100" b="0" i="0">
                <a:solidFill>
                  <a:schemeClr val="bg1"/>
                </a:solidFill>
                <a:latin typeface="+mj-lt"/>
              </a:endParaRPr>
            </a:p>
          </p:txBody>
        </p:sp>
        <p:sp>
          <p:nvSpPr>
            <p:cNvPr id="34" name="TextBox 33">
              <a:extLst>
                <a:ext uri="{FF2B5EF4-FFF2-40B4-BE49-F238E27FC236}">
                  <a16:creationId xmlns:a16="http://schemas.microsoft.com/office/drawing/2014/main" id="{F7235BB5-E89A-A241-8A3D-BF8C98F2C2D8}"/>
                </a:ext>
              </a:extLst>
            </p:cNvPr>
            <p:cNvSpPr txBox="1"/>
            <p:nvPr userDrawn="1"/>
          </p:nvSpPr>
          <p:spPr>
            <a:xfrm rot="16200000">
              <a:off x="-1726635" y="3506014"/>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5" name="TextBox 34">
              <a:extLst>
                <a:ext uri="{FF2B5EF4-FFF2-40B4-BE49-F238E27FC236}">
                  <a16:creationId xmlns:a16="http://schemas.microsoft.com/office/drawing/2014/main" id="{D1F7AE7A-C9D8-2A49-B80B-2E9C2CEC2DD5}"/>
                </a:ext>
              </a:extLst>
            </p:cNvPr>
            <p:cNvSpPr txBox="1"/>
            <p:nvPr userDrawn="1"/>
          </p:nvSpPr>
          <p:spPr>
            <a:xfrm rot="16200000">
              <a:off x="-1726635" y="2641918"/>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6" name="TextBox 35">
              <a:extLst>
                <a:ext uri="{FF2B5EF4-FFF2-40B4-BE49-F238E27FC236}">
                  <a16:creationId xmlns:a16="http://schemas.microsoft.com/office/drawing/2014/main" id="{B732FCE3-6B39-254A-9F27-01493F244E81}"/>
                </a:ext>
              </a:extLst>
            </p:cNvPr>
            <p:cNvSpPr txBox="1"/>
            <p:nvPr userDrawn="1"/>
          </p:nvSpPr>
          <p:spPr>
            <a:xfrm rot="16200000">
              <a:off x="-1726635" y="1777822"/>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sp>
          <p:nvSpPr>
            <p:cNvPr id="37" name="TextBox 36">
              <a:extLst>
                <a:ext uri="{FF2B5EF4-FFF2-40B4-BE49-F238E27FC236}">
                  <a16:creationId xmlns:a16="http://schemas.microsoft.com/office/drawing/2014/main" id="{B4B9DA97-F029-2A4F-A8A8-BE7A84A17DFB}"/>
                </a:ext>
              </a:extLst>
            </p:cNvPr>
            <p:cNvSpPr txBox="1"/>
            <p:nvPr userDrawn="1"/>
          </p:nvSpPr>
          <p:spPr>
            <a:xfrm rot="16200000">
              <a:off x="-1726635" y="841718"/>
              <a:ext cx="692331" cy="705393"/>
            </a:xfrm>
            <a:prstGeom prst="rect">
              <a:avLst/>
            </a:prstGeom>
            <a:noFill/>
          </p:spPr>
          <p:txBody>
            <a:bodyPr wrap="square" lIns="0" tIns="0" rIns="0" bIns="0" rtlCol="0" anchor="ctr">
              <a:normAutofit/>
            </a:bodyPr>
            <a:lstStyle/>
            <a:p>
              <a:pPr algn="ctr"/>
              <a:r>
                <a:rPr lang="fi-FI" sz="1100" b="0" i="0">
                  <a:solidFill>
                    <a:schemeClr val="bg1"/>
                  </a:solidFill>
                  <a:latin typeface="+mj-lt"/>
                </a:rPr>
                <a:t>TP</a:t>
              </a:r>
              <a:endParaRPr lang="en-FI" sz="1100" b="0" i="0">
                <a:solidFill>
                  <a:schemeClr val="bg1"/>
                </a:solidFill>
                <a:latin typeface="+mj-lt"/>
              </a:endParaRPr>
            </a:p>
          </p:txBody>
        </p:sp>
        <p:sp>
          <p:nvSpPr>
            <p:cNvPr id="38" name="TextBox 37">
              <a:extLst>
                <a:ext uri="{FF2B5EF4-FFF2-40B4-BE49-F238E27FC236}">
                  <a16:creationId xmlns:a16="http://schemas.microsoft.com/office/drawing/2014/main" id="{901446F1-F283-9B42-80CC-74D4AB06A0A2}"/>
                </a:ext>
              </a:extLst>
            </p:cNvPr>
            <p:cNvSpPr txBox="1"/>
            <p:nvPr userDrawn="1"/>
          </p:nvSpPr>
          <p:spPr>
            <a:xfrm rot="16200000">
              <a:off x="-1726635" y="-22378"/>
              <a:ext cx="692331" cy="705393"/>
            </a:xfrm>
            <a:prstGeom prst="rect">
              <a:avLst/>
            </a:prstGeom>
            <a:noFill/>
          </p:spPr>
          <p:txBody>
            <a:bodyPr wrap="square" lIns="0" tIns="0" rIns="0" bIns="0" rtlCol="0" anchor="ctr">
              <a:normAutofit/>
            </a:bodyPr>
            <a:lstStyle/>
            <a:p>
              <a:pPr algn="ctr"/>
              <a:r>
                <a:rPr lang="fi-FI" sz="1100" b="0" i="0">
                  <a:solidFill>
                    <a:schemeClr val="tx1"/>
                  </a:solidFill>
                  <a:latin typeface="+mj-lt"/>
                </a:rPr>
                <a:t>VP</a:t>
              </a:r>
              <a:endParaRPr lang="en-FI" sz="1100" b="0" i="0">
                <a:solidFill>
                  <a:schemeClr val="tx1"/>
                </a:solidFill>
                <a:latin typeface="+mj-lt"/>
              </a:endParaRPr>
            </a:p>
          </p:txBody>
        </p:sp>
      </p:grpSp>
      <p:sp>
        <p:nvSpPr>
          <p:cNvPr id="21" name="Rectangle 20">
            <a:extLst>
              <a:ext uri="{FF2B5EF4-FFF2-40B4-BE49-F238E27FC236}">
                <a16:creationId xmlns:a16="http://schemas.microsoft.com/office/drawing/2014/main" id="{94033F7A-8E83-E04D-AB41-5D7A99CFE14D}"/>
              </a:ext>
            </a:extLst>
          </p:cNvPr>
          <p:cNvSpPr/>
          <p:nvPr userDrawn="1"/>
        </p:nvSpPr>
        <p:spPr>
          <a:xfrm rot="5400000">
            <a:off x="263086" y="-2792632"/>
            <a:ext cx="1970380" cy="2494548"/>
          </a:xfrm>
          <a:prstGeom prst="rect">
            <a:avLst/>
          </a:prstGeom>
          <a:solidFill>
            <a:srgbClr val="E8114B"/>
          </a:solidFill>
          <a:ln w="127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FI"/>
          </a:p>
        </p:txBody>
      </p:sp>
      <p:sp>
        <p:nvSpPr>
          <p:cNvPr id="22" name="TextBox 21">
            <a:extLst>
              <a:ext uri="{FF2B5EF4-FFF2-40B4-BE49-F238E27FC236}">
                <a16:creationId xmlns:a16="http://schemas.microsoft.com/office/drawing/2014/main" id="{EBC0ABD6-61E1-9545-A711-E47F43669A49}"/>
              </a:ext>
            </a:extLst>
          </p:cNvPr>
          <p:cNvSpPr txBox="1"/>
          <p:nvPr userDrawn="1"/>
        </p:nvSpPr>
        <p:spPr>
          <a:xfrm>
            <a:off x="348808" y="-2157912"/>
            <a:ext cx="1782836" cy="1231106"/>
          </a:xfrm>
          <a:prstGeom prst="rect">
            <a:avLst/>
          </a:prstGeom>
          <a:noFill/>
        </p:spPr>
        <p:txBody>
          <a:bodyPr wrap="square" lIns="0" tIns="0" rIns="0" bIns="0" rtlCol="0">
            <a:spAutoFit/>
          </a:bodyPr>
          <a:lstStyle/>
          <a:p>
            <a:r>
              <a:rPr lang="en-FI" sz="1600" b="0" i="0">
                <a:solidFill>
                  <a:schemeClr val="bg1"/>
                </a:solidFill>
                <a:latin typeface="+mn-lt"/>
              </a:rPr>
              <a:t>Muista säilyttää </a:t>
            </a:r>
            <a:r>
              <a:rPr lang="en-FI" sz="1600" b="0" i="0">
                <a:solidFill>
                  <a:schemeClr val="bg1"/>
                </a:solidFill>
                <a:latin typeface="+mj-lt"/>
              </a:rPr>
              <a:t>kohteen</a:t>
            </a:r>
            <a:r>
              <a:rPr lang="en-FI" sz="1600" b="0" i="0">
                <a:solidFill>
                  <a:schemeClr val="bg1"/>
                </a:solidFill>
                <a:latin typeface="+mn-lt"/>
              </a:rPr>
              <a:t> </a:t>
            </a:r>
            <a:r>
              <a:rPr lang="en-FI" sz="1600" b="0" i="0">
                <a:solidFill>
                  <a:schemeClr val="bg1"/>
                </a:solidFill>
                <a:latin typeface="+mj-lt"/>
              </a:rPr>
              <a:t>teema </a:t>
            </a:r>
            <a:r>
              <a:rPr lang="en-FI" sz="1600" b="0" i="0">
                <a:solidFill>
                  <a:schemeClr val="bg1"/>
                </a:solidFill>
                <a:latin typeface="+mn-lt"/>
              </a:rPr>
              <a:t>jos tuot vanhoja kalvoja osaksi esitystäsi!</a:t>
            </a:r>
          </a:p>
        </p:txBody>
      </p:sp>
      <p:sp>
        <p:nvSpPr>
          <p:cNvPr id="39" name="Dian numeron paikkamerkki 38">
            <a:extLst>
              <a:ext uri="{FF2B5EF4-FFF2-40B4-BE49-F238E27FC236}">
                <a16:creationId xmlns:a16="http://schemas.microsoft.com/office/drawing/2014/main" id="{DD76F944-88E7-44E6-A00A-B708CD1CB3CA}"/>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1200">
                <a:solidFill>
                  <a:schemeClr val="tx1"/>
                </a:solidFill>
              </a:defRPr>
            </a:lvl1pPr>
          </a:lstStyle>
          <a:p>
            <a:pPr algn="ctr"/>
            <a:fld id="{3E078C10-ABC5-4EF7-9B5E-599CE2B16BF5}" type="slidenum">
              <a:rPr lang="LID4096" smtClean="0"/>
              <a:pPr algn="ctr"/>
              <a:t>‹#›</a:t>
            </a:fld>
            <a:endParaRPr lang="LID4096"/>
          </a:p>
        </p:txBody>
      </p:sp>
    </p:spTree>
    <p:extLst>
      <p:ext uri="{BB962C8B-B14F-4D97-AF65-F5344CB8AC3E}">
        <p14:creationId xmlns:p14="http://schemas.microsoft.com/office/powerpoint/2010/main" val="141423356"/>
      </p:ext>
    </p:extLst>
  </p:cSld>
  <p:clrMap bg1="lt1" tx1="dk1" bg2="lt2" tx2="dk2" accent1="accent1" accent2="accent2" accent3="accent3" accent4="accent4" accent5="accent5" accent6="accent6" hlink="hlink" folHlink="folHlink"/>
  <p:sldLayoutIdLst>
    <p:sldLayoutId id="2147486101" r:id="rId1"/>
    <p:sldLayoutId id="2147486102" r:id="rId2"/>
    <p:sldLayoutId id="2147486103" r:id="rId3"/>
    <p:sldLayoutId id="2147486104" r:id="rId4"/>
    <p:sldLayoutId id="2147486105" r:id="rId5"/>
    <p:sldLayoutId id="2147486106" r:id="rId6"/>
    <p:sldLayoutId id="2147486107" r:id="rId7"/>
    <p:sldLayoutId id="2147486108" r:id="rId8"/>
    <p:sldLayoutId id="2147486109" r:id="rId9"/>
    <p:sldLayoutId id="2147486110" r:id="rId10"/>
    <p:sldLayoutId id="2147486111" r:id="rId11"/>
    <p:sldLayoutId id="2147486112" r:id="rId12"/>
    <p:sldLayoutId id="2147486113" r:id="rId13"/>
    <p:sldLayoutId id="2147486114" r:id="rId14"/>
    <p:sldLayoutId id="2147486115" r:id="rId15"/>
    <p:sldLayoutId id="2147486116" r:id="rId16"/>
    <p:sldLayoutId id="2147486117" r:id="rId17"/>
  </p:sldLayoutIdLst>
  <p:hf hdr="0" ftr="0" dt="0"/>
  <p:txStyles>
    <p:titleStyle>
      <a:lvl1pPr algn="l" defTabSz="609585" rtl="0" eaLnBrk="1" latinLnBrk="0" hangingPunct="1">
        <a:spcBef>
          <a:spcPct val="0"/>
        </a:spcBef>
        <a:buNone/>
        <a:defRPr sz="3200" b="0" i="0" kern="1200">
          <a:solidFill>
            <a:schemeClr val="tx1"/>
          </a:solidFill>
          <a:latin typeface="+mj-lt"/>
          <a:ea typeface="+mj-ea"/>
          <a:cs typeface="Arial Black"/>
        </a:defRPr>
      </a:lvl1pPr>
    </p:titleStyle>
    <p:bodyStyle>
      <a:lvl1pPr marL="239178" indent="-239178" algn="l" defTabSz="609585" rtl="0" eaLnBrk="1" latinLnBrk="0" hangingPunct="1">
        <a:spcBef>
          <a:spcPct val="20000"/>
        </a:spcBef>
        <a:buFont typeface="Lucida Grande"/>
        <a:buChar char="-"/>
        <a:defRPr sz="2133" b="0" i="0" kern="1200">
          <a:solidFill>
            <a:schemeClr val="tx1"/>
          </a:solidFill>
          <a:latin typeface="+mn-lt"/>
          <a:ea typeface="+mn-ea"/>
          <a:cs typeface="Georgia"/>
        </a:defRPr>
      </a:lvl1pPr>
      <a:lvl2pPr marL="476239" indent="-237061" algn="l" defTabSz="609585" rtl="0" eaLnBrk="1" latinLnBrk="0" hangingPunct="1">
        <a:spcBef>
          <a:spcPct val="20000"/>
        </a:spcBef>
        <a:buFont typeface="Georgia" panose="02040502050405020303" pitchFamily="18" charset="0"/>
        <a:buChar char="–"/>
        <a:defRPr sz="1867" b="0" i="0" kern="1200">
          <a:solidFill>
            <a:schemeClr val="tx1"/>
          </a:solidFill>
          <a:latin typeface="+mn-lt"/>
          <a:ea typeface="+mn-ea"/>
          <a:cs typeface="Georgia"/>
        </a:defRPr>
      </a:lvl2pPr>
      <a:lvl3pPr marL="715415"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3pPr>
      <a:lvl4pPr marL="960943" indent="-228594" algn="l" defTabSz="609585" rtl="0" eaLnBrk="1" latinLnBrk="0" hangingPunct="1">
        <a:spcBef>
          <a:spcPct val="20000"/>
        </a:spcBef>
        <a:buFont typeface="Georgia" panose="02040502050405020303" pitchFamily="18" charset="0"/>
        <a:buChar char="–"/>
        <a:defRPr sz="1600" b="0" i="0" kern="1200">
          <a:solidFill>
            <a:schemeClr val="tx1"/>
          </a:solidFill>
          <a:latin typeface="+mn-lt"/>
          <a:ea typeface="+mn-ea"/>
          <a:cs typeface="Georgia"/>
        </a:defRPr>
      </a:lvl4pPr>
      <a:lvl5pPr marL="2438339" indent="0" algn="ctr" defTabSz="609585" rtl="0" eaLnBrk="1" latinLnBrk="0" hangingPunct="1">
        <a:spcBef>
          <a:spcPct val="20000"/>
        </a:spcBef>
        <a:buFont typeface="Arial"/>
        <a:buNone/>
        <a:defRPr sz="18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86">
          <p15:clr>
            <a:srgbClr val="F26B43"/>
          </p15:clr>
        </p15:guide>
        <p15:guide id="4" pos="2933">
          <p15:clr>
            <a:srgbClr val="F26B43"/>
          </p15:clr>
        </p15:guide>
        <p15:guide id="5" pos="2479">
          <p15:clr>
            <a:srgbClr val="F26B43"/>
          </p15:clr>
        </p15:guide>
        <p15:guide id="6" pos="2026">
          <p15:clr>
            <a:srgbClr val="F26B43"/>
          </p15:clr>
        </p15:guide>
        <p15:guide id="7" pos="1572">
          <p15:clr>
            <a:srgbClr val="F26B43"/>
          </p15:clr>
        </p15:guide>
        <p15:guide id="8" pos="1118">
          <p15:clr>
            <a:srgbClr val="F26B43"/>
          </p15:clr>
        </p15:guide>
        <p15:guide id="9" pos="665">
          <p15:clr>
            <a:srgbClr val="F26B43"/>
          </p15:clr>
        </p15:guide>
        <p15:guide id="10" pos="211">
          <p15:clr>
            <a:srgbClr val="F26B43"/>
          </p15:clr>
        </p15:guide>
        <p15:guide id="11" pos="4294">
          <p15:clr>
            <a:srgbClr val="F26B43"/>
          </p15:clr>
        </p15:guide>
        <p15:guide id="12" pos="4747">
          <p15:clr>
            <a:srgbClr val="F26B43"/>
          </p15:clr>
        </p15:guide>
        <p15:guide id="13" pos="5201">
          <p15:clr>
            <a:srgbClr val="F26B43"/>
          </p15:clr>
        </p15:guide>
        <p15:guide id="14" pos="5654">
          <p15:clr>
            <a:srgbClr val="F26B43"/>
          </p15:clr>
        </p15:guide>
        <p15:guide id="15" pos="6108">
          <p15:clr>
            <a:srgbClr val="F26B43"/>
          </p15:clr>
        </p15:guide>
        <p15:guide id="16" pos="6562">
          <p15:clr>
            <a:srgbClr val="F26B43"/>
          </p15:clr>
        </p15:guide>
        <p15:guide id="17" pos="7015">
          <p15:clr>
            <a:srgbClr val="F26B43"/>
          </p15:clr>
        </p15:guide>
        <p15:guide id="18" pos="7469">
          <p15:clr>
            <a:srgbClr val="F26B43"/>
          </p15:clr>
        </p15:guide>
        <p15:guide id="19" orient="horz" pos="1706">
          <p15:clr>
            <a:srgbClr val="F26B43"/>
          </p15:clr>
        </p15:guide>
        <p15:guide id="20" orient="horz" pos="1253">
          <p15:clr>
            <a:srgbClr val="F26B43"/>
          </p15:clr>
        </p15:guide>
        <p15:guide id="21" orient="horz" pos="799">
          <p15:clr>
            <a:srgbClr val="F26B43"/>
          </p15:clr>
        </p15:guide>
        <p15:guide id="22" orient="horz" pos="346">
          <p15:clr>
            <a:srgbClr val="F26B43"/>
          </p15:clr>
        </p15:guide>
        <p15:guide id="23" orient="horz" pos="2614">
          <p15:clr>
            <a:srgbClr val="F26B43"/>
          </p15:clr>
        </p15:guide>
        <p15:guide id="24" orient="horz" pos="3067">
          <p15:clr>
            <a:srgbClr val="F26B43"/>
          </p15:clr>
        </p15:guide>
        <p15:guide id="25" orient="horz" pos="3521">
          <p15:clr>
            <a:srgbClr val="F26B43"/>
          </p15:clr>
        </p15:guide>
        <p15:guide id="26" orient="horz" pos="3974">
          <p15:clr>
            <a:srgbClr val="F26B43"/>
          </p15:clr>
        </p15:guide>
        <p15:guide id="27" orient="horz" pos="119">
          <p15:clr>
            <a:srgbClr val="F26B43"/>
          </p15:clr>
        </p15:guide>
        <p15:guide id="28" orient="horz" pos="232">
          <p15:clr>
            <a:srgbClr val="F26B43"/>
          </p15:clr>
        </p15:guide>
        <p15:guide id="30" orient="horz">
          <p15:clr>
            <a:srgbClr val="F26B43"/>
          </p15:clr>
        </p15:guide>
        <p15:guide id="31" orient="horz" pos="4088">
          <p15:clr>
            <a:srgbClr val="F26B43"/>
          </p15:clr>
        </p15:guide>
        <p15:guide id="33" orient="horz" pos="4201">
          <p15:clr>
            <a:srgbClr val="F26B43"/>
          </p15:clr>
        </p15:guide>
        <p15:guide id="34" orient="horz" pos="4320">
          <p15:clr>
            <a:srgbClr val="F26B43"/>
          </p15:clr>
        </p15:guide>
        <p15:guide id="35" pos="7582">
          <p15:clr>
            <a:srgbClr val="F26B43"/>
          </p15:clr>
        </p15:guide>
        <p15:guide id="37" pos="98">
          <p15:clr>
            <a:srgbClr val="F26B43"/>
          </p15:clr>
        </p15:guide>
        <p15:guide id="39">
          <p15:clr>
            <a:srgbClr val="F26B43"/>
          </p15:clr>
        </p15:guide>
        <p15:guide id="40" pos="76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sitra.fi/app/uploads/2022/09/finnsight-markkinointikuva-studioille.jpg" TargetMode="External"/><Relationship Id="rId2" Type="http://schemas.openxmlformats.org/officeDocument/2006/relationships/hyperlink" Target="https://www.sitra.fi/app/uploads/2022/09/finnsight-2022-studiopaallikon-opas.pdf" TargetMode="Externa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hyperlink" Target="https://www.emerald.com/insight/content/doi/10.1108/14636680810855991/full/html" TargetMode="External"/><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8B_713E40E0.xml"/><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s://www.emerald.com/insight/content/doi/10.1108/14636680810855991/full/html" TargetMode="External"/><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6695F0-2A67-ABE6-3FF1-9CE86AC075FD}"/>
              </a:ext>
            </a:extLst>
          </p:cNvPr>
          <p:cNvSpPr>
            <a:spLocks noGrp="1"/>
          </p:cNvSpPr>
          <p:nvPr>
            <p:ph type="title"/>
          </p:nvPr>
        </p:nvSpPr>
        <p:spPr>
          <a:xfrm>
            <a:off x="1055687" y="309141"/>
            <a:ext cx="10080624" cy="1152128"/>
          </a:xfrm>
        </p:spPr>
        <p:txBody>
          <a:bodyPr/>
          <a:lstStyle/>
          <a:p>
            <a:r>
              <a:rPr lang="en-US" dirty="0" err="1"/>
              <a:t>Tärkeitä</a:t>
            </a:r>
            <a:r>
              <a:rPr lang="en-US" dirty="0"/>
              <a:t> </a:t>
            </a:r>
            <a:r>
              <a:rPr lang="en-US" dirty="0" err="1"/>
              <a:t>käytännön</a:t>
            </a:r>
            <a:r>
              <a:rPr lang="en-US" dirty="0"/>
              <a:t> </a:t>
            </a:r>
            <a:r>
              <a:rPr lang="en-US" dirty="0" err="1"/>
              <a:t>ohjeita</a:t>
            </a:r>
            <a:endParaRPr lang="LID4096" dirty="0"/>
          </a:p>
        </p:txBody>
      </p:sp>
      <p:sp>
        <p:nvSpPr>
          <p:cNvPr id="3" name="Tekstin paikkamerkki 2">
            <a:extLst>
              <a:ext uri="{FF2B5EF4-FFF2-40B4-BE49-F238E27FC236}">
                <a16:creationId xmlns:a16="http://schemas.microsoft.com/office/drawing/2014/main" id="{8C39C0B6-9641-AEF3-EAC9-5C985FADB918}"/>
              </a:ext>
            </a:extLst>
          </p:cNvPr>
          <p:cNvSpPr>
            <a:spLocks noGrp="1"/>
          </p:cNvSpPr>
          <p:nvPr>
            <p:ph type="body" sz="quarter" idx="19"/>
          </p:nvPr>
        </p:nvSpPr>
        <p:spPr>
          <a:xfrm>
            <a:off x="1064786" y="1159576"/>
            <a:ext cx="10326544" cy="5814429"/>
          </a:xfrm>
        </p:spPr>
        <p:txBody>
          <a:bodyPr/>
          <a:lstStyle/>
          <a:p>
            <a:pPr defTabSz="1039098">
              <a:lnSpc>
                <a:spcPct val="100000"/>
              </a:lnSpc>
              <a:spcBef>
                <a:spcPts val="0"/>
              </a:spcBef>
              <a:defRPr/>
            </a:pPr>
            <a:r>
              <a:rPr lang="fi-FI" sz="2200" dirty="0">
                <a:effectLst/>
                <a:latin typeface="+mn-lt"/>
                <a:ea typeface="Calibri" panose="020F0502020204030204" pitchFamily="34" charset="0"/>
                <a:cs typeface="Times New Roman" panose="02020603050405020304" pitchFamily="18" charset="0"/>
              </a:rPr>
              <a:t>Tämä diasetti toimii parina studiopäällikön työpajaoppaalle, jonka löydät osoitteesta </a:t>
            </a:r>
            <a:r>
              <a:rPr lang="fi-FI" sz="2200" dirty="0">
                <a:effectLst/>
                <a:latin typeface="+mn-lt"/>
                <a:ea typeface="Calibri" panose="020F0502020204030204" pitchFamily="34" charset="0"/>
                <a:cs typeface="Times New Roman" panose="02020603050405020304" pitchFamily="18" charset="0"/>
                <a:hlinkClick r:id="rId2"/>
              </a:rPr>
              <a:t>https://www.sitra.fi/app/uploads/2022/09/finnsight-2022-studiopaallikon-opas.pdf</a:t>
            </a:r>
            <a:endParaRPr lang="fi-FI" sz="2200" dirty="0">
              <a:effectLst/>
              <a:latin typeface="+mn-lt"/>
              <a:ea typeface="Calibri" panose="020F0502020204030204" pitchFamily="34" charset="0"/>
              <a:cs typeface="Times New Roman" panose="02020603050405020304" pitchFamily="18" charset="0"/>
            </a:endParaRPr>
          </a:p>
          <a:p>
            <a:pPr defTabSz="1039098">
              <a:lnSpc>
                <a:spcPct val="100000"/>
              </a:lnSpc>
              <a:spcBef>
                <a:spcPts val="0"/>
              </a:spcBef>
              <a:defRPr/>
            </a:pPr>
            <a:r>
              <a:rPr lang="fi-FI" sz="2200" b="1" dirty="0">
                <a:latin typeface="+mn-lt"/>
                <a:ea typeface="Calibri" panose="020F0502020204030204" pitchFamily="34" charset="0"/>
                <a:cs typeface="Times New Roman" panose="02020603050405020304" pitchFamily="18" charset="0"/>
              </a:rPr>
              <a:t>Ilmoittauduthan Sitran verkkosivuilla studion järjestäjäksi – näin varmistat, että saat tarvittavat linkit ennen tapahtumaa.</a:t>
            </a:r>
            <a:endParaRPr lang="fi-FI" sz="2200" b="1" dirty="0">
              <a:effectLst/>
              <a:latin typeface="+mn-lt"/>
              <a:ea typeface="Calibri" panose="020F0502020204030204" pitchFamily="34" charset="0"/>
              <a:cs typeface="Times New Roman" panose="02020603050405020304" pitchFamily="18" charset="0"/>
            </a:endParaRPr>
          </a:p>
          <a:p>
            <a:pPr defTabSz="1039098">
              <a:lnSpc>
                <a:spcPct val="100000"/>
              </a:lnSpc>
              <a:spcBef>
                <a:spcPts val="0"/>
              </a:spcBef>
              <a:defRPr/>
            </a:pPr>
            <a:r>
              <a:rPr lang="fi-FI" sz="2200" dirty="0">
                <a:latin typeface="+mn-lt"/>
                <a:ea typeface="Calibri" panose="020F0502020204030204" pitchFamily="34" charset="0"/>
                <a:cs typeface="Times New Roman" panose="02020603050405020304" pitchFamily="18" charset="0"/>
              </a:rPr>
              <a:t>Löydät tämän diasetin muistiinpanoista valmiit puheosuudet ja käytännön ohjeita työpajan vetämiseen. </a:t>
            </a:r>
            <a:r>
              <a:rPr lang="fi-FI" sz="2200" dirty="0">
                <a:effectLst/>
                <a:latin typeface="+mn-lt"/>
                <a:ea typeface="Calibri" panose="020F0502020204030204" pitchFamily="34" charset="0"/>
                <a:cs typeface="Times New Roman" panose="02020603050405020304" pitchFamily="18" charset="0"/>
              </a:rPr>
              <a:t>Voit hyödyntää puheosuuksia juuri sen verran kuin haluat, ja muokata tekstejä omaan suuhusi sopiviksi. Kursiivilla on merkitty vain sinun käyttöösi tarkoitettuja ohjetekstejä. Voit myös kopioida diojen sisällön omaan pohjaasi.</a:t>
            </a:r>
          </a:p>
          <a:p>
            <a:pPr defTabSz="1039098">
              <a:lnSpc>
                <a:spcPct val="100000"/>
              </a:lnSpc>
              <a:spcBef>
                <a:spcPts val="0"/>
              </a:spcBef>
              <a:defRPr/>
            </a:pPr>
            <a:r>
              <a:rPr lang="en-US" sz="2200" b="1" dirty="0">
                <a:latin typeface="+mn-lt"/>
              </a:rPr>
              <a:t>On </a:t>
            </a:r>
            <a:r>
              <a:rPr lang="en-US" sz="2200" b="1" dirty="0" err="1">
                <a:latin typeface="+mn-lt"/>
              </a:rPr>
              <a:t>tärkeää</a:t>
            </a:r>
            <a:r>
              <a:rPr lang="en-US" sz="2200" b="1" dirty="0">
                <a:latin typeface="+mn-lt"/>
              </a:rPr>
              <a:t>, </a:t>
            </a:r>
            <a:r>
              <a:rPr lang="en-US" sz="2200" b="1" dirty="0" err="1">
                <a:latin typeface="+mn-lt"/>
              </a:rPr>
              <a:t>että</a:t>
            </a:r>
            <a:r>
              <a:rPr lang="en-US" sz="2200" b="1" dirty="0">
                <a:latin typeface="+mn-lt"/>
              </a:rPr>
              <a:t> </a:t>
            </a:r>
            <a:r>
              <a:rPr lang="en-US" sz="2200" b="1" dirty="0" err="1">
                <a:latin typeface="+mn-lt"/>
              </a:rPr>
              <a:t>syötät</a:t>
            </a:r>
            <a:r>
              <a:rPr lang="en-US" sz="2200" b="1" dirty="0">
                <a:latin typeface="+mn-lt"/>
              </a:rPr>
              <a:t> </a:t>
            </a:r>
            <a:r>
              <a:rPr lang="en-US" sz="2200" b="1" dirty="0" err="1">
                <a:latin typeface="+mn-lt"/>
              </a:rPr>
              <a:t>ryhmien</a:t>
            </a:r>
            <a:r>
              <a:rPr lang="en-US" sz="2200" b="1" dirty="0">
                <a:latin typeface="+mn-lt"/>
              </a:rPr>
              <a:t> </a:t>
            </a:r>
            <a:r>
              <a:rPr lang="en-US" sz="2200" b="1" dirty="0" err="1">
                <a:latin typeface="+mn-lt"/>
              </a:rPr>
              <a:t>tulevaisuusnäkemykset</a:t>
            </a:r>
            <a:r>
              <a:rPr lang="en-US" sz="2200" b="1" dirty="0">
                <a:latin typeface="+mn-lt"/>
              </a:rPr>
              <a:t> </a:t>
            </a:r>
            <a:r>
              <a:rPr lang="en-US" sz="2200" b="1" dirty="0" err="1">
                <a:latin typeface="+mn-lt"/>
              </a:rPr>
              <a:t>Innodueliin</a:t>
            </a:r>
            <a:r>
              <a:rPr lang="en-US" sz="2200" b="1" dirty="0">
                <a:latin typeface="+mn-lt"/>
              </a:rPr>
              <a:t> </a:t>
            </a:r>
            <a:r>
              <a:rPr lang="en-US" sz="2200" b="1" dirty="0" err="1">
                <a:latin typeface="+mn-lt"/>
              </a:rPr>
              <a:t>klo</a:t>
            </a:r>
            <a:r>
              <a:rPr lang="en-US" sz="2200" b="1" dirty="0">
                <a:latin typeface="+mn-lt"/>
              </a:rPr>
              <a:t> 12.30 </a:t>
            </a:r>
            <a:r>
              <a:rPr lang="en-US" sz="2200" b="1" dirty="0" err="1">
                <a:latin typeface="+mn-lt"/>
              </a:rPr>
              <a:t>mennessä</a:t>
            </a:r>
            <a:r>
              <a:rPr lang="en-US" sz="2200" b="1" dirty="0">
                <a:latin typeface="+mn-lt"/>
              </a:rPr>
              <a:t>, </a:t>
            </a:r>
            <a:r>
              <a:rPr lang="en-US" sz="2200" b="1" dirty="0" err="1">
                <a:latin typeface="+mn-lt"/>
              </a:rPr>
              <a:t>jotta</a:t>
            </a:r>
            <a:r>
              <a:rPr lang="en-US" sz="2200" b="1" dirty="0">
                <a:latin typeface="+mn-lt"/>
              </a:rPr>
              <a:t> ne </a:t>
            </a:r>
            <a:r>
              <a:rPr lang="en-US" sz="2200" b="1" dirty="0" err="1">
                <a:latin typeface="+mn-lt"/>
              </a:rPr>
              <a:t>ehtivät</a:t>
            </a:r>
            <a:r>
              <a:rPr lang="en-US" sz="2200" b="1" dirty="0">
                <a:latin typeface="+mn-lt"/>
              </a:rPr>
              <a:t> </a:t>
            </a:r>
            <a:r>
              <a:rPr lang="en-US" sz="2200" b="1" dirty="0" err="1">
                <a:latin typeface="+mn-lt"/>
              </a:rPr>
              <a:t>mukaan</a:t>
            </a:r>
            <a:r>
              <a:rPr lang="en-US" sz="2200" b="1" dirty="0">
                <a:latin typeface="+mn-lt"/>
              </a:rPr>
              <a:t> </a:t>
            </a:r>
            <a:r>
              <a:rPr lang="en-US" sz="2200" b="1" dirty="0" err="1">
                <a:latin typeface="+mn-lt"/>
              </a:rPr>
              <a:t>verkkokeskusteluun</a:t>
            </a:r>
            <a:r>
              <a:rPr lang="en-US" sz="2200" b="1" dirty="0">
                <a:latin typeface="+mn-lt"/>
              </a:rPr>
              <a:t>.</a:t>
            </a:r>
          </a:p>
          <a:p>
            <a:pPr defTabSz="1039098">
              <a:lnSpc>
                <a:spcPct val="100000"/>
              </a:lnSpc>
              <a:spcBef>
                <a:spcPts val="0"/>
              </a:spcBef>
              <a:defRPr/>
            </a:pPr>
            <a:r>
              <a:rPr lang="fi-FI" sz="2200" dirty="0" err="1">
                <a:effectLst/>
                <a:latin typeface="+mn-lt"/>
                <a:ea typeface="Calibri" panose="020F0502020204030204" pitchFamily="34" charset="0"/>
                <a:cs typeface="Times New Roman" panose="02020603050405020304" pitchFamily="18" charset="0"/>
              </a:rPr>
              <a:t>Finnsight</a:t>
            </a:r>
            <a:r>
              <a:rPr lang="fi-FI" sz="2200" dirty="0">
                <a:effectLst/>
                <a:latin typeface="+mn-lt"/>
                <a:ea typeface="Calibri" panose="020F0502020204030204" pitchFamily="34" charset="0"/>
                <a:cs typeface="Times New Roman" panose="02020603050405020304" pitchFamily="18" charset="0"/>
              </a:rPr>
              <a:t>-studioiden markkinointiin tarkoitetun jpg-kuvan löydät osoitteesta </a:t>
            </a:r>
            <a:r>
              <a:rPr lang="fi-FI" sz="2200" dirty="0">
                <a:effectLst/>
                <a:latin typeface="+mn-lt"/>
                <a:ea typeface="Calibri" panose="020F0502020204030204" pitchFamily="34" charset="0"/>
                <a:cs typeface="Times New Roman" panose="02020603050405020304" pitchFamily="18" charset="0"/>
                <a:hlinkClick r:id="rId3"/>
              </a:rPr>
              <a:t>https://www.sitra.fi/app/uploads/2022/09/finnsight-markkinointikuva-studioille.jpg</a:t>
            </a:r>
            <a:r>
              <a:rPr lang="fi-FI" sz="2200" dirty="0">
                <a:effectLst/>
                <a:latin typeface="+mn-lt"/>
                <a:ea typeface="Calibri" panose="020F0502020204030204" pitchFamily="34" charset="0"/>
                <a:cs typeface="Times New Roman" panose="02020603050405020304" pitchFamily="18" charset="0"/>
              </a:rPr>
              <a:t>.</a:t>
            </a:r>
          </a:p>
          <a:p>
            <a:pPr defTabSz="1039098">
              <a:lnSpc>
                <a:spcPct val="100000"/>
              </a:lnSpc>
              <a:spcBef>
                <a:spcPts val="0"/>
              </a:spcBef>
              <a:defRPr/>
            </a:pPr>
            <a:endParaRPr lang="fi-FI" sz="2200" dirty="0">
              <a:effectLst/>
              <a:latin typeface="+mn-lt"/>
              <a:ea typeface="Calibri" panose="020F0502020204030204" pitchFamily="34" charset="0"/>
              <a:cs typeface="Times New Roman" panose="02020603050405020304" pitchFamily="18" charset="0"/>
            </a:endParaRPr>
          </a:p>
          <a:p>
            <a:pPr marL="0" marR="0" lvl="0" indent="0" algn="l" defTabSz="1039098" rtl="0" eaLnBrk="1" fontAlgn="auto" latinLnBrk="0" hangingPunct="1">
              <a:lnSpc>
                <a:spcPct val="100000"/>
              </a:lnSpc>
              <a:spcBef>
                <a:spcPts val="0"/>
              </a:spcBef>
              <a:spcAft>
                <a:spcPts val="0"/>
              </a:spcAft>
              <a:buClrTx/>
              <a:buSzTx/>
              <a:buFontTx/>
              <a:buNone/>
              <a:tabLst/>
              <a:defRPr/>
            </a:pPr>
            <a:endParaRPr lang="fi-FI" sz="2400" i="1" dirty="0">
              <a:effectLst/>
              <a:latin typeface="+mn-lt"/>
              <a:ea typeface="Calibri" panose="020F0502020204030204" pitchFamily="34" charset="0"/>
              <a:cs typeface="Times New Roman" panose="02020603050405020304" pitchFamily="18" charset="0"/>
            </a:endParaRPr>
          </a:p>
          <a:p>
            <a:endParaRPr lang="LID4096" dirty="0"/>
          </a:p>
        </p:txBody>
      </p:sp>
      <p:sp>
        <p:nvSpPr>
          <p:cNvPr id="4" name="Dian numeron paikkamerkki 3">
            <a:extLst>
              <a:ext uri="{FF2B5EF4-FFF2-40B4-BE49-F238E27FC236}">
                <a16:creationId xmlns:a16="http://schemas.microsoft.com/office/drawing/2014/main" id="{7D34578B-F4F6-C3DA-30E5-9DB3184B7083}"/>
              </a:ext>
            </a:extLst>
          </p:cNvPr>
          <p:cNvSpPr>
            <a:spLocks noGrp="1"/>
          </p:cNvSpPr>
          <p:nvPr>
            <p:ph type="sldNum" sz="quarter" idx="20"/>
          </p:nvPr>
        </p:nvSpPr>
        <p:spPr/>
        <p:txBody>
          <a:bodyPr/>
          <a:lstStyle/>
          <a:p>
            <a:pPr algn="ctr"/>
            <a:fld id="{3E078C10-ABC5-4EF7-9B5E-599CE2B16BF5}" type="slidenum">
              <a:rPr lang="LID4096" smtClean="0"/>
              <a:pPr algn="ctr"/>
              <a:t>1</a:t>
            </a:fld>
            <a:endParaRPr lang="LID4096"/>
          </a:p>
        </p:txBody>
      </p:sp>
    </p:spTree>
    <p:extLst>
      <p:ext uri="{BB962C8B-B14F-4D97-AF65-F5344CB8AC3E}">
        <p14:creationId xmlns:p14="http://schemas.microsoft.com/office/powerpoint/2010/main" val="523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13BFEA-12CD-4D35-8FEB-E35BFCF8C5FD}"/>
              </a:ext>
            </a:extLst>
          </p:cNvPr>
          <p:cNvSpPr>
            <a:spLocks noGrp="1"/>
          </p:cNvSpPr>
          <p:nvPr>
            <p:ph type="title"/>
          </p:nvPr>
        </p:nvSpPr>
        <p:spPr/>
        <p:txBody>
          <a:bodyPr/>
          <a:lstStyle/>
          <a:p>
            <a:r>
              <a:rPr lang="en-US" err="1"/>
              <a:t>Työskentely</a:t>
            </a:r>
            <a:r>
              <a:rPr lang="en-US"/>
              <a:t> </a:t>
            </a:r>
            <a:r>
              <a:rPr lang="en-US" err="1"/>
              <a:t>ryhmissä</a:t>
            </a:r>
            <a:r>
              <a:rPr lang="en-US"/>
              <a:t>, </a:t>
            </a:r>
            <a:r>
              <a:rPr lang="en-US" err="1"/>
              <a:t>osa</a:t>
            </a:r>
            <a:r>
              <a:rPr lang="en-US"/>
              <a:t> 1</a:t>
            </a:r>
            <a:br>
              <a:rPr lang="en-US"/>
            </a:br>
            <a:r>
              <a:rPr lang="en-US"/>
              <a:t>20 min.</a:t>
            </a:r>
            <a:endParaRPr lang="LID4096"/>
          </a:p>
        </p:txBody>
      </p:sp>
      <p:sp>
        <p:nvSpPr>
          <p:cNvPr id="3" name="Tekstin paikkamerkki 2">
            <a:extLst>
              <a:ext uri="{FF2B5EF4-FFF2-40B4-BE49-F238E27FC236}">
                <a16:creationId xmlns:a16="http://schemas.microsoft.com/office/drawing/2014/main" id="{78CEE3E8-3E47-4CA5-AA0A-3517EA6F122D}"/>
              </a:ext>
            </a:extLst>
          </p:cNvPr>
          <p:cNvSpPr>
            <a:spLocks noGrp="1"/>
          </p:cNvSpPr>
          <p:nvPr>
            <p:ph type="body" sz="quarter" idx="19"/>
          </p:nvPr>
        </p:nvSpPr>
        <p:spPr>
          <a:xfrm>
            <a:off x="1055689" y="2077998"/>
            <a:ext cx="10080624" cy="4230728"/>
          </a:xfrm>
        </p:spPr>
        <p:txBody>
          <a:bodyPr/>
          <a:lstStyle/>
          <a:p>
            <a:pPr marL="457200" indent="-457200">
              <a:buFont typeface="+mj-lt"/>
              <a:buAutoNum type="arabicPeriod"/>
            </a:pPr>
            <a:r>
              <a:rPr lang="en-US" sz="2400" dirty="0" err="1"/>
              <a:t>Pohtikaa</a:t>
            </a:r>
            <a:r>
              <a:rPr lang="en-US" sz="2400" dirty="0"/>
              <a:t> </a:t>
            </a:r>
            <a:r>
              <a:rPr lang="en-US" sz="2400" dirty="0" err="1"/>
              <a:t>teemaa</a:t>
            </a:r>
            <a:r>
              <a:rPr lang="en-US" sz="2400" dirty="0"/>
              <a:t> </a:t>
            </a:r>
            <a:r>
              <a:rPr lang="en-US" sz="2400" dirty="0" err="1"/>
              <a:t>seuraavien</a:t>
            </a:r>
            <a:r>
              <a:rPr lang="en-US" sz="2400" dirty="0"/>
              <a:t> </a:t>
            </a:r>
            <a:r>
              <a:rPr lang="en-US" sz="2400" dirty="0" err="1"/>
              <a:t>kysymysten</a:t>
            </a:r>
            <a:r>
              <a:rPr lang="en-US" sz="2400" dirty="0"/>
              <a:t> </a:t>
            </a:r>
            <a:r>
              <a:rPr lang="en-US" sz="2400" dirty="0" err="1"/>
              <a:t>pohjalta</a:t>
            </a:r>
            <a:r>
              <a:rPr lang="en-US" sz="2400" dirty="0"/>
              <a:t>:</a:t>
            </a:r>
          </a:p>
          <a:p>
            <a:pPr lvl="2"/>
            <a:r>
              <a:rPr lang="en-US" sz="2400" dirty="0" err="1"/>
              <a:t>Nykyhetken</a:t>
            </a:r>
            <a:r>
              <a:rPr lang="en-US" sz="2400" dirty="0"/>
              <a:t> </a:t>
            </a:r>
            <a:r>
              <a:rPr lang="en-US" sz="2400" dirty="0" err="1"/>
              <a:t>työntö</a:t>
            </a:r>
            <a:r>
              <a:rPr lang="en-US" sz="2400" dirty="0"/>
              <a:t>: </a:t>
            </a:r>
            <a:r>
              <a:rPr lang="en-US" sz="2400" dirty="0" err="1"/>
              <a:t>mitkä</a:t>
            </a:r>
            <a:r>
              <a:rPr lang="en-US" sz="2400" dirty="0"/>
              <a:t> </a:t>
            </a:r>
            <a:r>
              <a:rPr lang="en-US" sz="2400" dirty="0" err="1"/>
              <a:t>nykyhetken</a:t>
            </a:r>
            <a:r>
              <a:rPr lang="en-US" sz="2400" dirty="0"/>
              <a:t> </a:t>
            </a:r>
            <a:r>
              <a:rPr lang="en-US" sz="2400" dirty="0" err="1"/>
              <a:t>käynnissä</a:t>
            </a:r>
            <a:r>
              <a:rPr lang="en-US" sz="2400" dirty="0"/>
              <a:t> </a:t>
            </a:r>
            <a:r>
              <a:rPr lang="en-US" sz="2400" dirty="0" err="1"/>
              <a:t>olevat</a:t>
            </a:r>
            <a:r>
              <a:rPr lang="en-US" sz="2400" dirty="0"/>
              <a:t> </a:t>
            </a:r>
            <a:r>
              <a:rPr lang="en-US" sz="2400" dirty="0" err="1"/>
              <a:t>muutosprosessit</a:t>
            </a:r>
            <a:r>
              <a:rPr lang="en-US" sz="2400" dirty="0"/>
              <a:t> ja </a:t>
            </a:r>
            <a:r>
              <a:rPr lang="en-US" sz="2400" dirty="0" err="1"/>
              <a:t>trendit</a:t>
            </a:r>
            <a:r>
              <a:rPr lang="en-US" sz="2400" dirty="0"/>
              <a:t> </a:t>
            </a:r>
            <a:r>
              <a:rPr lang="en-US" sz="2400" dirty="0" err="1"/>
              <a:t>vaikuttavat</a:t>
            </a:r>
            <a:r>
              <a:rPr lang="en-US" sz="2400" dirty="0"/>
              <a:t> </a:t>
            </a:r>
            <a:r>
              <a:rPr lang="en-US" sz="2400" dirty="0" err="1"/>
              <a:t>aiheemme</a:t>
            </a:r>
            <a:r>
              <a:rPr lang="en-US" sz="2400" dirty="0"/>
              <a:t> </a:t>
            </a:r>
            <a:r>
              <a:rPr lang="en-US" sz="2400" dirty="0" err="1"/>
              <a:t>tulevaisuuteen</a:t>
            </a:r>
            <a:r>
              <a:rPr lang="en-US" sz="2400" dirty="0"/>
              <a:t> ja </a:t>
            </a:r>
            <a:r>
              <a:rPr lang="en-US" sz="2400" dirty="0" err="1"/>
              <a:t>haastavat</a:t>
            </a:r>
            <a:r>
              <a:rPr lang="en-US" sz="2400" dirty="0"/>
              <a:t> </a:t>
            </a:r>
            <a:r>
              <a:rPr lang="en-US" sz="2400" dirty="0" err="1"/>
              <a:t>meitä</a:t>
            </a:r>
            <a:r>
              <a:rPr lang="en-US" sz="2400" dirty="0"/>
              <a:t> </a:t>
            </a:r>
            <a:r>
              <a:rPr lang="en-US" sz="2400" dirty="0" err="1"/>
              <a:t>muuttamaan</a:t>
            </a:r>
            <a:r>
              <a:rPr lang="en-US" sz="2400" dirty="0"/>
              <a:t> </a:t>
            </a:r>
            <a:r>
              <a:rPr lang="en-US" sz="2400" dirty="0" err="1"/>
              <a:t>toimintaanne</a:t>
            </a:r>
            <a:r>
              <a:rPr lang="en-US" sz="2400" dirty="0"/>
              <a:t>?</a:t>
            </a:r>
          </a:p>
          <a:p>
            <a:pPr lvl="2"/>
            <a:r>
              <a:rPr lang="en-US" sz="2400" dirty="0" err="1"/>
              <a:t>Menneisyyden</a:t>
            </a:r>
            <a:r>
              <a:rPr lang="en-US" sz="2400" dirty="0"/>
              <a:t> </a:t>
            </a:r>
            <a:r>
              <a:rPr lang="en-US" sz="2400" dirty="0" err="1"/>
              <a:t>painolasti</a:t>
            </a:r>
            <a:r>
              <a:rPr lang="en-US" sz="2400" dirty="0"/>
              <a:t>: </a:t>
            </a:r>
            <a:r>
              <a:rPr lang="en-US" sz="2400" dirty="0" err="1"/>
              <a:t>Mikä</a:t>
            </a:r>
            <a:r>
              <a:rPr lang="en-US" sz="2400" dirty="0"/>
              <a:t> </a:t>
            </a:r>
            <a:r>
              <a:rPr lang="en-US" sz="2400" dirty="0" err="1"/>
              <a:t>estää</a:t>
            </a:r>
            <a:r>
              <a:rPr lang="en-US" sz="2400" dirty="0"/>
              <a:t> </a:t>
            </a:r>
            <a:r>
              <a:rPr lang="en-US" sz="2400" dirty="0" err="1"/>
              <a:t>meitä</a:t>
            </a:r>
            <a:r>
              <a:rPr lang="en-US" sz="2400" dirty="0"/>
              <a:t> </a:t>
            </a:r>
            <a:r>
              <a:rPr lang="en-US" sz="2400" dirty="0" err="1"/>
              <a:t>pääsemästä</a:t>
            </a:r>
            <a:r>
              <a:rPr lang="en-US" sz="2400" dirty="0"/>
              <a:t> </a:t>
            </a:r>
            <a:r>
              <a:rPr lang="en-US" sz="2400" dirty="0" err="1"/>
              <a:t>eteenpäin</a:t>
            </a:r>
            <a:r>
              <a:rPr lang="en-US" sz="2400" dirty="0"/>
              <a:t>? Esim. </a:t>
            </a:r>
            <a:r>
              <a:rPr lang="fi-FI" sz="2400" dirty="0"/>
              <a:t>sitkeät uskomukset, negatiiviset maailmankuvat, muutoksen esteet </a:t>
            </a:r>
            <a:r>
              <a:rPr lang="fi-FI" sz="2400" dirty="0" err="1"/>
              <a:t>jne</a:t>
            </a:r>
            <a:r>
              <a:rPr lang="en-US" sz="2400" dirty="0"/>
              <a:t>.</a:t>
            </a:r>
          </a:p>
          <a:p>
            <a:pPr lvl="2"/>
            <a:r>
              <a:rPr lang="en-US" sz="2400" dirty="0" err="1"/>
              <a:t>Tulevaisuuden</a:t>
            </a:r>
            <a:r>
              <a:rPr lang="en-US" sz="2400" dirty="0"/>
              <a:t> </a:t>
            </a:r>
            <a:r>
              <a:rPr lang="en-US" sz="2400" dirty="0" err="1"/>
              <a:t>imu</a:t>
            </a:r>
            <a:r>
              <a:rPr lang="en-US" sz="2400" dirty="0"/>
              <a:t>: </a:t>
            </a:r>
            <a:r>
              <a:rPr lang="en-US" sz="2400" dirty="0" err="1"/>
              <a:t>minkälaisia</a:t>
            </a:r>
            <a:r>
              <a:rPr lang="en-US" sz="2400" dirty="0"/>
              <a:t> </a:t>
            </a:r>
            <a:r>
              <a:rPr lang="en-US" sz="2400" dirty="0" err="1"/>
              <a:t>tulevaisuuskuvia</a:t>
            </a:r>
            <a:r>
              <a:rPr lang="en-US" sz="2400" dirty="0"/>
              <a:t> ja </a:t>
            </a:r>
            <a:r>
              <a:rPr lang="en-US" sz="2400" dirty="0" err="1"/>
              <a:t>suunnitelmia</a:t>
            </a:r>
            <a:r>
              <a:rPr lang="en-US" sz="2400" dirty="0"/>
              <a:t> </a:t>
            </a:r>
            <a:r>
              <a:rPr lang="en-US" sz="2400" dirty="0" err="1"/>
              <a:t>meillä</a:t>
            </a:r>
            <a:r>
              <a:rPr lang="en-US" sz="2400" dirty="0"/>
              <a:t> on? </a:t>
            </a:r>
            <a:r>
              <a:rPr lang="en-US" sz="2400" dirty="0" err="1"/>
              <a:t>Mikä</a:t>
            </a:r>
            <a:r>
              <a:rPr lang="en-US" sz="2400" dirty="0"/>
              <a:t> on </a:t>
            </a:r>
            <a:r>
              <a:rPr lang="en-US" sz="2400" dirty="0" err="1"/>
              <a:t>parasta</a:t>
            </a:r>
            <a:r>
              <a:rPr lang="en-US" sz="2400" dirty="0"/>
              <a:t>, </a:t>
            </a:r>
            <a:r>
              <a:rPr lang="en-US" sz="2400" dirty="0" err="1"/>
              <a:t>mitä</a:t>
            </a:r>
            <a:r>
              <a:rPr lang="en-US" sz="2400" dirty="0"/>
              <a:t> </a:t>
            </a:r>
            <a:r>
              <a:rPr lang="en-US" sz="2400" dirty="0" err="1"/>
              <a:t>voisi</a:t>
            </a:r>
            <a:r>
              <a:rPr lang="en-US" sz="2400" dirty="0"/>
              <a:t> </a:t>
            </a:r>
            <a:r>
              <a:rPr lang="en-US" sz="2400" dirty="0" err="1"/>
              <a:t>tapahtua</a:t>
            </a:r>
            <a:r>
              <a:rPr lang="en-US" sz="2400" dirty="0"/>
              <a:t>?</a:t>
            </a:r>
          </a:p>
          <a:p>
            <a:pPr marL="0" indent="0">
              <a:buNone/>
            </a:pPr>
            <a:endParaRPr lang="en-US" sz="2130" b="1" dirty="0"/>
          </a:p>
          <a:p>
            <a:pPr marL="457200" indent="-457200">
              <a:buFont typeface="+mj-lt"/>
              <a:buAutoNum type="arabicPeriod"/>
            </a:pPr>
            <a:endParaRPr lang="en-US" sz="2400"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LID4096" dirty="0"/>
          </a:p>
        </p:txBody>
      </p:sp>
      <p:sp>
        <p:nvSpPr>
          <p:cNvPr id="4" name="Dian numeron paikkamerkki 3">
            <a:extLst>
              <a:ext uri="{FF2B5EF4-FFF2-40B4-BE49-F238E27FC236}">
                <a16:creationId xmlns:a16="http://schemas.microsoft.com/office/drawing/2014/main" id="{765A9286-B39C-453F-95AE-D0D4B408C60D}"/>
              </a:ext>
            </a:extLst>
          </p:cNvPr>
          <p:cNvSpPr>
            <a:spLocks noGrp="1"/>
          </p:cNvSpPr>
          <p:nvPr>
            <p:ph type="sldNum" sz="quarter" idx="2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E078C10-ABC5-4EF7-9B5E-599CE2B16BF5}" type="slidenum">
              <a:rPr kumimoji="0" lang="LID4096"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LID4096"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15471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19448E-EC69-4727-A575-3CB5D046478C}"/>
              </a:ext>
            </a:extLst>
          </p:cNvPr>
          <p:cNvSpPr>
            <a:spLocks noGrp="1"/>
          </p:cNvSpPr>
          <p:nvPr>
            <p:ph type="title"/>
          </p:nvPr>
        </p:nvSpPr>
        <p:spPr/>
        <p:txBody>
          <a:bodyPr/>
          <a:lstStyle/>
          <a:p>
            <a:r>
              <a:rPr lang="fi-FI"/>
              <a:t>Työskentelyn pohjana tulevaisuuskolmio</a:t>
            </a:r>
            <a:endParaRPr lang="en-FI"/>
          </a:p>
        </p:txBody>
      </p:sp>
      <p:sp>
        <p:nvSpPr>
          <p:cNvPr id="8" name="Tekstiruutu 4">
            <a:extLst>
              <a:ext uri="{FF2B5EF4-FFF2-40B4-BE49-F238E27FC236}">
                <a16:creationId xmlns:a16="http://schemas.microsoft.com/office/drawing/2014/main" id="{A867CB0F-C168-4A80-894D-860AFAA0C628}"/>
              </a:ext>
            </a:extLst>
          </p:cNvPr>
          <p:cNvSpPr txBox="1"/>
          <p:nvPr/>
        </p:nvSpPr>
        <p:spPr>
          <a:xfrm>
            <a:off x="4179386" y="4804496"/>
            <a:ext cx="3596075" cy="461417"/>
          </a:xfrm>
          <a:prstGeom prst="rect">
            <a:avLst/>
          </a:prstGeom>
          <a:noFill/>
        </p:spPr>
        <p:txBody>
          <a:bodyPr wrap="none" rtlCol="0">
            <a:spAutoFit/>
          </a:bodyPr>
          <a:lstStyle/>
          <a:p>
            <a:pPr marL="0" marR="0" lvl="0" indent="0" algn="ctr" defTabSz="1218804" rtl="0" eaLnBrk="1" fontAlgn="base" latinLnBrk="0" hangingPunct="1">
              <a:lnSpc>
                <a:spcPct val="100000"/>
              </a:lnSpc>
              <a:spcBef>
                <a:spcPct val="0"/>
              </a:spcBef>
              <a:spcAft>
                <a:spcPct val="0"/>
              </a:spcAft>
              <a:buClrTx/>
              <a:buSzTx/>
              <a:buFontTx/>
              <a:buNone/>
              <a:tabLst/>
              <a:defRPr/>
            </a:pPr>
            <a:r>
              <a:rPr kumimoji="0" lang="fi-FI" sz="2399" b="1" i="0" u="none" strike="noStrike" kern="1200" cap="none" spc="0" normalizeH="0" baseline="0" noProof="0">
                <a:ln>
                  <a:noFill/>
                </a:ln>
                <a:solidFill>
                  <a:srgbClr val="000000"/>
                </a:solidFill>
                <a:effectLst/>
                <a:uLnTx/>
                <a:uFillTx/>
                <a:latin typeface="Arial Black"/>
                <a:ea typeface="+mn-ea"/>
                <a:cs typeface="+mn-cs"/>
              </a:rPr>
              <a:t>Menneisyyden paino</a:t>
            </a:r>
            <a:endParaRPr kumimoji="0" lang="en-FI" sz="2399" b="1" i="0" u="none" strike="noStrike" kern="1200" cap="none" spc="0" normalizeH="0" baseline="0" noProof="0">
              <a:ln>
                <a:noFill/>
              </a:ln>
              <a:solidFill>
                <a:srgbClr val="000000"/>
              </a:solidFill>
              <a:effectLst/>
              <a:uLnTx/>
              <a:uFillTx/>
              <a:latin typeface="Arial Black"/>
              <a:ea typeface="+mn-ea"/>
              <a:cs typeface="+mn-cs"/>
            </a:endParaRPr>
          </a:p>
        </p:txBody>
      </p:sp>
      <p:sp>
        <p:nvSpPr>
          <p:cNvPr id="9" name="Tekstiruutu 5">
            <a:extLst>
              <a:ext uri="{FF2B5EF4-FFF2-40B4-BE49-F238E27FC236}">
                <a16:creationId xmlns:a16="http://schemas.microsoft.com/office/drawing/2014/main" id="{4925F697-A2AB-4693-9D94-B3397D0273CA}"/>
              </a:ext>
            </a:extLst>
          </p:cNvPr>
          <p:cNvSpPr txBox="1"/>
          <p:nvPr/>
        </p:nvSpPr>
        <p:spPr>
          <a:xfrm>
            <a:off x="289266" y="3072831"/>
            <a:ext cx="3331963" cy="2245871"/>
          </a:xfrm>
          <a:prstGeom prst="rect">
            <a:avLst/>
          </a:prstGeom>
          <a:noFill/>
        </p:spPr>
        <p:txBody>
          <a:bodyPr wrap="square" rtlCol="0">
            <a:spAutoFit/>
          </a:bodyPr>
          <a:lstStyle/>
          <a:p>
            <a:pPr defTabSz="1218804">
              <a:defRPr/>
            </a:pPr>
            <a:r>
              <a:rPr lang="fi-FI" sz="1999" i="1">
                <a:solidFill>
                  <a:srgbClr val="000000"/>
                </a:solidFill>
                <a:latin typeface="Georgia"/>
              </a:rPr>
              <a:t>M</a:t>
            </a:r>
            <a:r>
              <a:rPr kumimoji="0" lang="fi-FI" sz="1999" b="0" i="1" u="none" strike="noStrike" kern="1200" cap="none" spc="0" normalizeH="0" baseline="0" noProof="0" err="1">
                <a:ln>
                  <a:noFill/>
                </a:ln>
                <a:solidFill>
                  <a:srgbClr val="000000"/>
                </a:solidFill>
                <a:effectLst/>
                <a:uLnTx/>
                <a:uFillTx/>
                <a:latin typeface="Georgia"/>
                <a:ea typeface="+mn-ea"/>
                <a:cs typeface="+mn-cs"/>
              </a:rPr>
              <a:t>itkä</a:t>
            </a:r>
            <a:r>
              <a:rPr kumimoji="0" lang="fi-FI" sz="1999" b="0" i="1" u="none" strike="noStrike" kern="1200" cap="none" spc="0" normalizeH="0" baseline="0" noProof="0">
                <a:ln>
                  <a:noFill/>
                </a:ln>
                <a:solidFill>
                  <a:srgbClr val="000000"/>
                </a:solidFill>
                <a:effectLst/>
                <a:uLnTx/>
                <a:uFillTx/>
                <a:latin typeface="Georgia"/>
                <a:ea typeface="+mn-ea"/>
                <a:cs typeface="+mn-cs"/>
              </a:rPr>
              <a:t> nykyhetken vallalla olevat muutosprosessit ja trendit vaikuttavat teemamme tulevaisuuteen ja haastavat meitä muuttamaan toimintaanne?</a:t>
            </a:r>
          </a:p>
        </p:txBody>
      </p:sp>
      <p:sp>
        <p:nvSpPr>
          <p:cNvPr id="10" name="Tekstiruutu 6">
            <a:extLst>
              <a:ext uri="{FF2B5EF4-FFF2-40B4-BE49-F238E27FC236}">
                <a16:creationId xmlns:a16="http://schemas.microsoft.com/office/drawing/2014/main" id="{018054DB-DA1C-4F4D-BE7A-403021F6E107}"/>
              </a:ext>
            </a:extLst>
          </p:cNvPr>
          <p:cNvSpPr txBox="1"/>
          <p:nvPr/>
        </p:nvSpPr>
        <p:spPr>
          <a:xfrm>
            <a:off x="8561539" y="1749575"/>
            <a:ext cx="3325366" cy="461417"/>
          </a:xfrm>
          <a:prstGeom prst="rect">
            <a:avLst/>
          </a:prstGeom>
          <a:noFill/>
        </p:spPr>
        <p:txBody>
          <a:bodyPr wrap="none" rtlCol="0">
            <a:spAutoFit/>
          </a:bodyPr>
          <a:lstStyle/>
          <a:p>
            <a:pPr marL="0" marR="0" lvl="0" indent="0" algn="ctr" defTabSz="1218804" rtl="0" eaLnBrk="1" fontAlgn="base" latinLnBrk="0" hangingPunct="1">
              <a:lnSpc>
                <a:spcPct val="100000"/>
              </a:lnSpc>
              <a:spcBef>
                <a:spcPct val="0"/>
              </a:spcBef>
              <a:spcAft>
                <a:spcPct val="0"/>
              </a:spcAft>
              <a:buClrTx/>
              <a:buSzTx/>
              <a:buFontTx/>
              <a:buNone/>
              <a:tabLst/>
              <a:defRPr/>
            </a:pPr>
            <a:r>
              <a:rPr kumimoji="0" lang="fi-FI" sz="2399" b="1" i="0" u="none" strike="noStrike" kern="1200" cap="none" spc="0" normalizeH="0" baseline="0" noProof="0">
                <a:ln>
                  <a:noFill/>
                </a:ln>
                <a:solidFill>
                  <a:srgbClr val="000000"/>
                </a:solidFill>
                <a:effectLst/>
                <a:uLnTx/>
                <a:uFillTx/>
                <a:latin typeface="Arial Black"/>
                <a:ea typeface="+mn-ea"/>
                <a:cs typeface="+mn-cs"/>
              </a:rPr>
              <a:t>Tulevaisuuden imu</a:t>
            </a:r>
            <a:endParaRPr kumimoji="0" lang="en-FI" sz="2399" b="1" i="0" u="none" strike="noStrike" kern="1200" cap="none" spc="0" normalizeH="0" baseline="0" noProof="0">
              <a:ln>
                <a:noFill/>
              </a:ln>
              <a:solidFill>
                <a:srgbClr val="000000"/>
              </a:solidFill>
              <a:effectLst/>
              <a:uLnTx/>
              <a:uFillTx/>
              <a:latin typeface="Arial Black"/>
              <a:ea typeface="+mn-ea"/>
              <a:cs typeface="+mn-cs"/>
            </a:endParaRPr>
          </a:p>
        </p:txBody>
      </p:sp>
      <p:sp>
        <p:nvSpPr>
          <p:cNvPr id="11" name="Tekstiruutu 7">
            <a:extLst>
              <a:ext uri="{FF2B5EF4-FFF2-40B4-BE49-F238E27FC236}">
                <a16:creationId xmlns:a16="http://schemas.microsoft.com/office/drawing/2014/main" id="{B3B2DBF8-C842-4EFC-A596-BA6C170B1ECB}"/>
              </a:ext>
            </a:extLst>
          </p:cNvPr>
          <p:cNvSpPr txBox="1"/>
          <p:nvPr/>
        </p:nvSpPr>
        <p:spPr>
          <a:xfrm>
            <a:off x="7452398" y="2190345"/>
            <a:ext cx="4547674" cy="646331"/>
          </a:xfrm>
          <a:prstGeom prst="rect">
            <a:avLst/>
          </a:prstGeom>
          <a:noFill/>
        </p:spPr>
        <p:txBody>
          <a:bodyPr wrap="square" rtlCol="0">
            <a:spAutoFit/>
          </a:bodyPr>
          <a:lstStyle/>
          <a:p>
            <a:pPr marL="0" marR="0" lvl="0" indent="0" algn="r" defTabSz="1218804" rtl="0" eaLnBrk="1" fontAlgn="base" latinLnBrk="0" hangingPunct="1">
              <a:lnSpc>
                <a:spcPct val="100000"/>
              </a:lnSpc>
              <a:spcBef>
                <a:spcPct val="0"/>
              </a:spcBef>
              <a:spcAft>
                <a:spcPct val="0"/>
              </a:spcAft>
              <a:buClrTx/>
              <a:buSzTx/>
              <a:buFontTx/>
              <a:buNone/>
              <a:tabLst/>
              <a:defRPr/>
            </a:pPr>
            <a:r>
              <a:rPr kumimoji="0" lang="fi-FI" b="0" i="0" u="none" strike="noStrike" kern="1200" cap="none" spc="0" normalizeH="0" baseline="0" noProof="0">
                <a:ln>
                  <a:noFill/>
                </a:ln>
                <a:solidFill>
                  <a:srgbClr val="000000"/>
                </a:solidFill>
                <a:effectLst/>
                <a:uLnTx/>
                <a:uFillTx/>
                <a:latin typeface="Georgia"/>
                <a:ea typeface="+mn-ea"/>
                <a:cs typeface="+mn-cs"/>
              </a:rPr>
              <a:t>(Kuvat tulevaisuudesta, unelmat, suunnitelmat jne.) </a:t>
            </a:r>
            <a:endParaRPr kumimoji="0" lang="en-FI" b="0" i="0" u="none" strike="noStrike" kern="1200" cap="none" spc="0" normalizeH="0" baseline="0" noProof="0">
              <a:ln>
                <a:noFill/>
              </a:ln>
              <a:solidFill>
                <a:srgbClr val="000000"/>
              </a:solidFill>
              <a:effectLst/>
              <a:uLnTx/>
              <a:uFillTx/>
              <a:latin typeface="Georgia"/>
              <a:ea typeface="+mn-ea"/>
              <a:cs typeface="+mn-cs"/>
            </a:endParaRPr>
          </a:p>
        </p:txBody>
      </p:sp>
      <p:sp>
        <p:nvSpPr>
          <p:cNvPr id="12" name="Tekstiruutu 8">
            <a:extLst>
              <a:ext uri="{FF2B5EF4-FFF2-40B4-BE49-F238E27FC236}">
                <a16:creationId xmlns:a16="http://schemas.microsoft.com/office/drawing/2014/main" id="{C76ED34A-8C9F-4732-A8EA-0407D1947788}"/>
              </a:ext>
            </a:extLst>
          </p:cNvPr>
          <p:cNvSpPr txBox="1"/>
          <p:nvPr/>
        </p:nvSpPr>
        <p:spPr>
          <a:xfrm>
            <a:off x="269459" y="2148390"/>
            <a:ext cx="3943293" cy="1507977"/>
          </a:xfrm>
          <a:prstGeom prst="rect">
            <a:avLst/>
          </a:prstGeom>
          <a:noFill/>
        </p:spPr>
        <p:txBody>
          <a:bodyPr wrap="square" rtlCol="0">
            <a:spAutoFit/>
          </a:bodyPr>
          <a:lstStyle/>
          <a:p>
            <a:pPr marL="0" marR="0" lvl="0" indent="0" defTabSz="1218804" rtl="0" eaLnBrk="1" fontAlgn="base" latinLnBrk="0" hangingPunct="1">
              <a:lnSpc>
                <a:spcPct val="100000"/>
              </a:lnSpc>
              <a:spcBef>
                <a:spcPct val="0"/>
              </a:spcBef>
              <a:spcAft>
                <a:spcPct val="0"/>
              </a:spcAft>
              <a:buClrTx/>
              <a:buSzTx/>
              <a:buFontTx/>
              <a:buNone/>
              <a:tabLst/>
              <a:defRPr/>
            </a:pPr>
            <a:r>
              <a:rPr kumimoji="0" lang="fi-FI" b="0" i="0" u="none" strike="noStrike" kern="1200" cap="none" spc="0" normalizeH="0" baseline="0" noProof="0">
                <a:ln>
                  <a:noFill/>
                </a:ln>
                <a:solidFill>
                  <a:srgbClr val="000000"/>
                </a:solidFill>
                <a:effectLst/>
                <a:uLnTx/>
                <a:uFillTx/>
                <a:latin typeface="Georgia"/>
                <a:ea typeface="+mn-ea"/>
                <a:cs typeface="+mn-cs"/>
              </a:rPr>
              <a:t>(trendit, käynnissä olevat muutokset yhteiskunnassa ja ihmisten elämässä)</a:t>
            </a:r>
            <a:endParaRPr lang="fi-FI">
              <a:solidFill>
                <a:srgbClr val="000000"/>
              </a:solidFill>
              <a:latin typeface="Georgia"/>
            </a:endParaRPr>
          </a:p>
          <a:p>
            <a:pPr marL="0" marR="0" lvl="0" indent="0" defTabSz="1218804" rtl="0" eaLnBrk="1" fontAlgn="base" latinLnBrk="0" hangingPunct="1">
              <a:lnSpc>
                <a:spcPct val="100000"/>
              </a:lnSpc>
              <a:spcBef>
                <a:spcPct val="0"/>
              </a:spcBef>
              <a:spcAft>
                <a:spcPct val="0"/>
              </a:spcAft>
              <a:buClrTx/>
              <a:buSzTx/>
              <a:buFontTx/>
              <a:buNone/>
              <a:tabLst/>
              <a:defRPr/>
            </a:pPr>
            <a:endParaRPr kumimoji="0" lang="fi-FI" b="0" i="0" u="none" strike="noStrike" kern="1200" cap="none" spc="0" normalizeH="0" baseline="0" noProof="0">
              <a:ln>
                <a:noFill/>
              </a:ln>
              <a:solidFill>
                <a:srgbClr val="000000"/>
              </a:solidFill>
              <a:effectLst/>
              <a:uLnTx/>
              <a:uFillTx/>
              <a:latin typeface="Georgia"/>
              <a:ea typeface="+mn-ea"/>
              <a:cs typeface="+mn-cs"/>
            </a:endParaRPr>
          </a:p>
          <a:p>
            <a:pPr marL="0" marR="0" lvl="0" indent="0" defTabSz="1218804" rtl="0" eaLnBrk="1" fontAlgn="base" latinLnBrk="0" hangingPunct="1">
              <a:lnSpc>
                <a:spcPct val="100000"/>
              </a:lnSpc>
              <a:spcBef>
                <a:spcPct val="0"/>
              </a:spcBef>
              <a:spcAft>
                <a:spcPct val="0"/>
              </a:spcAft>
              <a:buClrTx/>
              <a:buSzTx/>
              <a:buFontTx/>
              <a:buNone/>
              <a:tabLst/>
              <a:defRPr/>
            </a:pPr>
            <a:endParaRPr kumimoji="0" lang="x-none" sz="1999" b="0" i="0" u="none" strike="noStrike" kern="1200" cap="none" spc="0" normalizeH="0" baseline="0" noProof="0">
              <a:ln>
                <a:noFill/>
              </a:ln>
              <a:solidFill>
                <a:srgbClr val="000000"/>
              </a:solidFill>
              <a:effectLst/>
              <a:uLnTx/>
              <a:uFillTx/>
              <a:latin typeface="Georgia"/>
              <a:ea typeface="+mn-ea"/>
              <a:cs typeface="+mn-cs"/>
            </a:endParaRPr>
          </a:p>
        </p:txBody>
      </p:sp>
      <p:sp>
        <p:nvSpPr>
          <p:cNvPr id="13" name="Tekstiruutu 9">
            <a:extLst>
              <a:ext uri="{FF2B5EF4-FFF2-40B4-BE49-F238E27FC236}">
                <a16:creationId xmlns:a16="http://schemas.microsoft.com/office/drawing/2014/main" id="{B4819369-9079-4A32-BA42-423FBFC555E8}"/>
              </a:ext>
            </a:extLst>
          </p:cNvPr>
          <p:cNvSpPr txBox="1"/>
          <p:nvPr/>
        </p:nvSpPr>
        <p:spPr>
          <a:xfrm>
            <a:off x="280033" y="1749575"/>
            <a:ext cx="3350430" cy="461417"/>
          </a:xfrm>
          <a:prstGeom prst="rect">
            <a:avLst/>
          </a:prstGeom>
          <a:noFill/>
        </p:spPr>
        <p:txBody>
          <a:bodyPr wrap="none" rtlCol="0">
            <a:spAutoFit/>
          </a:bodyPr>
          <a:lstStyle/>
          <a:p>
            <a:pPr marL="0" marR="0" lvl="0" indent="0" algn="ctr" defTabSz="1218804" rtl="0" eaLnBrk="1" fontAlgn="base" latinLnBrk="0" hangingPunct="1">
              <a:lnSpc>
                <a:spcPct val="100000"/>
              </a:lnSpc>
              <a:spcBef>
                <a:spcPct val="0"/>
              </a:spcBef>
              <a:spcAft>
                <a:spcPct val="0"/>
              </a:spcAft>
              <a:buClrTx/>
              <a:buSzTx/>
              <a:buFontTx/>
              <a:buNone/>
              <a:tabLst/>
              <a:defRPr/>
            </a:pPr>
            <a:r>
              <a:rPr kumimoji="0" lang="fi-FI" sz="2399" b="1" i="0" u="none" strike="noStrike" kern="1200" cap="none" spc="0" normalizeH="0" baseline="0" noProof="0">
                <a:ln>
                  <a:noFill/>
                </a:ln>
                <a:solidFill>
                  <a:srgbClr val="000000"/>
                </a:solidFill>
                <a:effectLst/>
                <a:uLnTx/>
                <a:uFillTx/>
                <a:latin typeface="Arial Black"/>
                <a:ea typeface="+mn-ea"/>
                <a:cs typeface="+mn-cs"/>
              </a:rPr>
              <a:t>Nykyhetken työntö</a:t>
            </a:r>
            <a:endParaRPr kumimoji="0" lang="en-FI" sz="2399" b="1" i="0" u="none" strike="noStrike" kern="1200" cap="none" spc="0" normalizeH="0" baseline="0" noProof="0">
              <a:ln>
                <a:noFill/>
              </a:ln>
              <a:solidFill>
                <a:srgbClr val="000000"/>
              </a:solidFill>
              <a:effectLst/>
              <a:uLnTx/>
              <a:uFillTx/>
              <a:latin typeface="Arial Black"/>
              <a:ea typeface="+mn-ea"/>
              <a:cs typeface="+mn-cs"/>
            </a:endParaRPr>
          </a:p>
        </p:txBody>
      </p:sp>
      <p:cxnSp>
        <p:nvCxnSpPr>
          <p:cNvPr id="14" name="Suora nuoliyhdysviiva 11">
            <a:extLst>
              <a:ext uri="{FF2B5EF4-FFF2-40B4-BE49-F238E27FC236}">
                <a16:creationId xmlns:a16="http://schemas.microsoft.com/office/drawing/2014/main" id="{F4708DE0-A60F-4C8C-9BC5-2CDA4614D9C8}"/>
              </a:ext>
            </a:extLst>
          </p:cNvPr>
          <p:cNvCxnSpPr>
            <a:cxnSpLocks/>
          </p:cNvCxnSpPr>
          <p:nvPr/>
        </p:nvCxnSpPr>
        <p:spPr>
          <a:xfrm>
            <a:off x="4584168" y="2640066"/>
            <a:ext cx="819743" cy="0"/>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Suorakulmio 1">
            <a:extLst>
              <a:ext uri="{FF2B5EF4-FFF2-40B4-BE49-F238E27FC236}">
                <a16:creationId xmlns:a16="http://schemas.microsoft.com/office/drawing/2014/main" id="{2F95C83E-E547-4396-BD7B-408F8299AE0C}"/>
              </a:ext>
            </a:extLst>
          </p:cNvPr>
          <p:cNvSpPr/>
          <p:nvPr/>
        </p:nvSpPr>
        <p:spPr>
          <a:xfrm>
            <a:off x="6867783" y="6233364"/>
            <a:ext cx="5154420" cy="420455"/>
          </a:xfrm>
          <a:prstGeom prst="rect">
            <a:avLst/>
          </a:prstGeom>
        </p:spPr>
        <p:txBody>
          <a:bodyPr>
            <a:spAutoFit/>
          </a:bodyPr>
          <a:lstStyle/>
          <a:p>
            <a:pPr marL="0" marR="0" lvl="0" indent="0" algn="r" defTabSz="1218804" rtl="0" eaLnBrk="1" fontAlgn="base" latinLnBrk="0" hangingPunct="1">
              <a:lnSpc>
                <a:spcPct val="100000"/>
              </a:lnSpc>
              <a:spcBef>
                <a:spcPct val="0"/>
              </a:spcBef>
              <a:spcAft>
                <a:spcPct val="0"/>
              </a:spcAft>
              <a:buClrTx/>
              <a:buSzTx/>
              <a:buFontTx/>
              <a:buNone/>
              <a:tabLst/>
              <a:defRPr/>
            </a:pPr>
            <a:r>
              <a:rPr kumimoji="0" lang="sv-FI" sz="2132" b="0" i="0" u="none" strike="noStrike" kern="1200" cap="none" spc="0" normalizeH="0" baseline="0" noProof="0" err="1">
                <a:ln>
                  <a:noFill/>
                </a:ln>
                <a:solidFill>
                  <a:srgbClr val="000000"/>
                </a:solidFill>
                <a:effectLst/>
                <a:uLnTx/>
                <a:uFillTx/>
                <a:latin typeface="Arial Black"/>
                <a:ea typeface="+mn-ea"/>
                <a:cs typeface="+mn-cs"/>
                <a:hlinkClick r:id="rId3"/>
              </a:rPr>
              <a:t>Inayatullah</a:t>
            </a:r>
            <a:r>
              <a:rPr kumimoji="0" lang="sv-FI" sz="2132" b="0" i="0" u="none" strike="noStrike" kern="1200" cap="none" spc="0" normalizeH="0" baseline="0" noProof="0">
                <a:ln>
                  <a:noFill/>
                </a:ln>
                <a:solidFill>
                  <a:srgbClr val="000000"/>
                </a:solidFill>
                <a:effectLst/>
                <a:uLnTx/>
                <a:uFillTx/>
                <a:latin typeface="Arial Black"/>
                <a:ea typeface="+mn-ea"/>
                <a:cs typeface="+mn-cs"/>
                <a:hlinkClick r:id="rId3"/>
              </a:rPr>
              <a:t> 2008</a:t>
            </a:r>
            <a:endParaRPr kumimoji="0" lang="en-FI" sz="2132" b="0" i="0" u="none" strike="noStrike" kern="1200" cap="none" spc="0" normalizeH="0" baseline="0" noProof="0">
              <a:ln>
                <a:noFill/>
              </a:ln>
              <a:solidFill>
                <a:srgbClr val="000000"/>
              </a:solidFill>
              <a:effectLst/>
              <a:uLnTx/>
              <a:uFillTx/>
              <a:latin typeface="Arial Black"/>
              <a:ea typeface="+mn-ea"/>
              <a:cs typeface="+mn-cs"/>
            </a:endParaRPr>
          </a:p>
        </p:txBody>
      </p:sp>
      <p:sp>
        <p:nvSpPr>
          <p:cNvPr id="23" name="Tasakylkinen kolmio 3">
            <a:extLst>
              <a:ext uri="{FF2B5EF4-FFF2-40B4-BE49-F238E27FC236}">
                <a16:creationId xmlns:a16="http://schemas.microsoft.com/office/drawing/2014/main" id="{9FBE86E2-74C5-4064-90A0-05B79DD6D175}"/>
              </a:ext>
            </a:extLst>
          </p:cNvPr>
          <p:cNvSpPr/>
          <p:nvPr/>
        </p:nvSpPr>
        <p:spPr>
          <a:xfrm>
            <a:off x="4506550" y="2200614"/>
            <a:ext cx="2826013" cy="1724120"/>
          </a:xfrm>
          <a:prstGeom prst="triangle">
            <a:avLst>
              <a:gd name="adj" fmla="val 50000"/>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218804" rtl="0" eaLnBrk="1" fontAlgn="base" latinLnBrk="0" hangingPunct="1">
              <a:lnSpc>
                <a:spcPct val="100000"/>
              </a:lnSpc>
              <a:spcBef>
                <a:spcPct val="0"/>
              </a:spcBef>
              <a:spcAft>
                <a:spcPct val="0"/>
              </a:spcAft>
              <a:buClrTx/>
              <a:buSzTx/>
              <a:buFontTx/>
              <a:buNone/>
              <a:tabLst/>
              <a:defRPr/>
            </a:pPr>
            <a:endParaRPr kumimoji="0" lang="fi-FI" sz="2399" b="1" i="0" u="none" strike="noStrike" kern="1200" cap="none" spc="0" normalizeH="0" baseline="0" noProof="0">
              <a:ln>
                <a:noFill/>
              </a:ln>
              <a:solidFill>
                <a:srgbClr val="000000"/>
              </a:solidFill>
              <a:effectLst/>
              <a:uLnTx/>
              <a:uFillTx/>
              <a:latin typeface="Georgia"/>
              <a:ea typeface="+mn-ea"/>
              <a:cs typeface="+mn-cs"/>
            </a:endParaRPr>
          </a:p>
          <a:p>
            <a:pPr marL="0" marR="0" lvl="0" indent="0" algn="ctr" defTabSz="1218804" rtl="0" eaLnBrk="1" fontAlgn="base" latinLnBrk="0" hangingPunct="1">
              <a:lnSpc>
                <a:spcPct val="100000"/>
              </a:lnSpc>
              <a:spcBef>
                <a:spcPct val="0"/>
              </a:spcBef>
              <a:spcAft>
                <a:spcPct val="0"/>
              </a:spcAft>
              <a:buClrTx/>
              <a:buSzTx/>
              <a:buFontTx/>
              <a:buNone/>
              <a:tabLst/>
              <a:defRPr/>
            </a:pPr>
            <a:endParaRPr kumimoji="0" lang="fi-FI" sz="2399" b="1" i="0" u="none" strike="noStrike" kern="1200" cap="none" spc="0" normalizeH="0" baseline="0" noProof="0">
              <a:ln>
                <a:noFill/>
              </a:ln>
              <a:solidFill>
                <a:srgbClr val="000000"/>
              </a:solidFill>
              <a:effectLst/>
              <a:uLnTx/>
              <a:uFillTx/>
              <a:latin typeface="Georgia"/>
              <a:ea typeface="+mn-ea"/>
              <a:cs typeface="+mn-cs"/>
            </a:endParaRPr>
          </a:p>
          <a:p>
            <a:pPr marL="0" marR="0" lvl="0" indent="0" algn="ctr" defTabSz="1218804" rtl="0" eaLnBrk="1" fontAlgn="base" latinLnBrk="0" hangingPunct="1">
              <a:lnSpc>
                <a:spcPct val="100000"/>
              </a:lnSpc>
              <a:spcBef>
                <a:spcPct val="0"/>
              </a:spcBef>
              <a:spcAft>
                <a:spcPct val="0"/>
              </a:spcAft>
              <a:buClrTx/>
              <a:buSzTx/>
              <a:buFontTx/>
              <a:buNone/>
              <a:tabLst/>
              <a:defRPr/>
            </a:pPr>
            <a:endParaRPr kumimoji="0" lang="fi-FI" sz="2399" b="1" i="0" u="none" strike="noStrike" kern="1200" cap="none" spc="0" normalizeH="0" baseline="0" noProof="0">
              <a:ln>
                <a:noFill/>
              </a:ln>
              <a:solidFill>
                <a:srgbClr val="000000"/>
              </a:solidFill>
              <a:effectLst/>
              <a:uLnTx/>
              <a:uFillTx/>
              <a:latin typeface="Georgia"/>
              <a:ea typeface="+mn-ea"/>
              <a:cs typeface="+mn-cs"/>
            </a:endParaRPr>
          </a:p>
          <a:p>
            <a:pPr marL="0" marR="0" lvl="0" indent="0" algn="ctr" defTabSz="1218804" rtl="0" eaLnBrk="1" fontAlgn="base" latinLnBrk="0" hangingPunct="1">
              <a:lnSpc>
                <a:spcPct val="100000"/>
              </a:lnSpc>
              <a:spcBef>
                <a:spcPct val="0"/>
              </a:spcBef>
              <a:spcAft>
                <a:spcPct val="0"/>
              </a:spcAft>
              <a:buClrTx/>
              <a:buSzTx/>
              <a:buFontTx/>
              <a:buNone/>
              <a:tabLst/>
              <a:defRPr/>
            </a:pPr>
            <a:endParaRPr kumimoji="0" lang="fi-FI" sz="2399" b="1" i="0" u="none" strike="noStrike" kern="1200" cap="none" spc="0" normalizeH="0" baseline="0" noProof="0">
              <a:ln>
                <a:noFill/>
              </a:ln>
              <a:solidFill>
                <a:srgbClr val="000000"/>
              </a:solidFill>
              <a:effectLst/>
              <a:uLnTx/>
              <a:uFillTx/>
              <a:latin typeface="Georgia"/>
              <a:ea typeface="+mn-ea"/>
              <a:cs typeface="+mn-cs"/>
            </a:endParaRPr>
          </a:p>
          <a:p>
            <a:pPr marL="0" marR="0" lvl="0" indent="0" algn="ctr" defTabSz="1218804" rtl="0" eaLnBrk="1" fontAlgn="base" latinLnBrk="0" hangingPunct="1">
              <a:lnSpc>
                <a:spcPct val="100000"/>
              </a:lnSpc>
              <a:spcBef>
                <a:spcPct val="0"/>
              </a:spcBef>
              <a:spcAft>
                <a:spcPct val="0"/>
              </a:spcAft>
              <a:buClrTx/>
              <a:buSzTx/>
              <a:buFontTx/>
              <a:buNone/>
              <a:tabLst/>
              <a:defRPr/>
            </a:pPr>
            <a:endParaRPr kumimoji="0" lang="fi-FI" sz="2132" b="1" i="0" u="none" strike="noStrike" kern="1200" cap="none" spc="0" normalizeH="0" baseline="0" noProof="0">
              <a:ln>
                <a:noFill/>
              </a:ln>
              <a:solidFill>
                <a:srgbClr val="000000"/>
              </a:solidFill>
              <a:effectLst/>
              <a:uLnTx/>
              <a:uFillTx/>
              <a:latin typeface="Arial Black"/>
              <a:ea typeface="+mn-ea"/>
              <a:cs typeface="+mn-cs"/>
            </a:endParaRPr>
          </a:p>
          <a:p>
            <a:pPr marL="0" marR="0" lvl="0" indent="0" algn="ctr" defTabSz="1218804" rtl="0" eaLnBrk="1" fontAlgn="base" latinLnBrk="0" hangingPunct="1">
              <a:lnSpc>
                <a:spcPct val="100000"/>
              </a:lnSpc>
              <a:spcBef>
                <a:spcPct val="0"/>
              </a:spcBef>
              <a:spcAft>
                <a:spcPct val="0"/>
              </a:spcAft>
              <a:buClrTx/>
              <a:buSzTx/>
              <a:buFontTx/>
              <a:buNone/>
              <a:tabLst/>
              <a:defRPr/>
            </a:pPr>
            <a:endParaRPr kumimoji="0" lang="fi-FI" sz="3732" b="1" i="0" u="none" strike="noStrike" kern="1200" cap="none" spc="0" normalizeH="0" baseline="0" noProof="0">
              <a:ln>
                <a:noFill/>
              </a:ln>
              <a:solidFill>
                <a:srgbClr val="000000"/>
              </a:solidFill>
              <a:effectLst/>
              <a:uLnTx/>
              <a:uFillTx/>
              <a:latin typeface="Georgia"/>
              <a:ea typeface="+mn-ea"/>
              <a:cs typeface="+mn-cs"/>
            </a:endParaRPr>
          </a:p>
          <a:p>
            <a:pPr marL="0" marR="0" lvl="0" indent="0" algn="ctr" defTabSz="1218804" rtl="0" eaLnBrk="1" fontAlgn="base" latinLnBrk="0" hangingPunct="1">
              <a:lnSpc>
                <a:spcPct val="100000"/>
              </a:lnSpc>
              <a:spcBef>
                <a:spcPct val="0"/>
              </a:spcBef>
              <a:spcAft>
                <a:spcPct val="0"/>
              </a:spcAft>
              <a:buClrTx/>
              <a:buSzTx/>
              <a:buFontTx/>
              <a:buNone/>
              <a:tabLst/>
              <a:defRPr/>
            </a:pPr>
            <a:endParaRPr kumimoji="0" lang="fi-FI" sz="3732" b="1" i="0" u="none" strike="noStrike" kern="1200" cap="none" spc="0" normalizeH="0" baseline="0" noProof="0">
              <a:ln>
                <a:noFill/>
              </a:ln>
              <a:solidFill>
                <a:srgbClr val="000000"/>
              </a:solidFill>
              <a:effectLst/>
              <a:uLnTx/>
              <a:uFillTx/>
              <a:latin typeface="Georgia"/>
              <a:ea typeface="+mn-ea"/>
              <a:cs typeface="+mn-cs"/>
            </a:endParaRPr>
          </a:p>
          <a:p>
            <a:pPr marL="0" marR="0" lvl="0" indent="0" algn="ctr" defTabSz="1218804" rtl="0" eaLnBrk="1" fontAlgn="base" latinLnBrk="0" hangingPunct="1">
              <a:lnSpc>
                <a:spcPct val="100000"/>
              </a:lnSpc>
              <a:spcBef>
                <a:spcPct val="0"/>
              </a:spcBef>
              <a:spcAft>
                <a:spcPct val="0"/>
              </a:spcAft>
              <a:buClrTx/>
              <a:buSzTx/>
              <a:buFontTx/>
              <a:buNone/>
              <a:tabLst/>
              <a:defRPr/>
            </a:pPr>
            <a:endParaRPr kumimoji="0" lang="fi-FI" sz="2399" b="0" i="0" u="none" strike="noStrike" kern="1200" cap="none" spc="0" normalizeH="0" baseline="0" noProof="0">
              <a:ln>
                <a:noFill/>
              </a:ln>
              <a:solidFill>
                <a:srgbClr val="000000"/>
              </a:solidFill>
              <a:effectLst/>
              <a:uLnTx/>
              <a:uFillTx/>
              <a:latin typeface="Georgia"/>
              <a:ea typeface="+mn-ea"/>
              <a:cs typeface="+mn-cs"/>
            </a:endParaRPr>
          </a:p>
          <a:p>
            <a:pPr marL="0" marR="0" lvl="0" indent="0" algn="ctr" defTabSz="1218804" rtl="0" eaLnBrk="1" fontAlgn="base" latinLnBrk="0" hangingPunct="1">
              <a:lnSpc>
                <a:spcPct val="100000"/>
              </a:lnSpc>
              <a:spcBef>
                <a:spcPct val="0"/>
              </a:spcBef>
              <a:spcAft>
                <a:spcPct val="0"/>
              </a:spcAft>
              <a:buClrTx/>
              <a:buSzTx/>
              <a:buFontTx/>
              <a:buNone/>
              <a:tabLst/>
              <a:defRPr/>
            </a:pPr>
            <a:endParaRPr kumimoji="0" lang="en-FI" sz="2399" b="0" i="0" u="none" strike="noStrike" kern="1200" cap="none" spc="0" normalizeH="0" baseline="0" noProof="0">
              <a:ln>
                <a:noFill/>
              </a:ln>
              <a:solidFill>
                <a:srgbClr val="000000"/>
              </a:solidFill>
              <a:effectLst/>
              <a:uLnTx/>
              <a:uFillTx/>
              <a:latin typeface="Georgia"/>
              <a:ea typeface="+mn-ea"/>
              <a:cs typeface="+mn-cs"/>
            </a:endParaRPr>
          </a:p>
        </p:txBody>
      </p:sp>
      <p:sp>
        <p:nvSpPr>
          <p:cNvPr id="32" name="Tekstiruutu 31">
            <a:extLst>
              <a:ext uri="{FF2B5EF4-FFF2-40B4-BE49-F238E27FC236}">
                <a16:creationId xmlns:a16="http://schemas.microsoft.com/office/drawing/2014/main" id="{F3B15C89-A6B7-A065-2CDE-46C9227DCC22}"/>
              </a:ext>
            </a:extLst>
          </p:cNvPr>
          <p:cNvSpPr txBox="1"/>
          <p:nvPr/>
        </p:nvSpPr>
        <p:spPr>
          <a:xfrm>
            <a:off x="5394654" y="3140017"/>
            <a:ext cx="1473129" cy="492443"/>
          </a:xfrm>
          <a:prstGeom prst="rect">
            <a:avLst/>
          </a:prstGeom>
          <a:noFill/>
        </p:spPr>
        <p:txBody>
          <a:bodyPr wrap="square" lIns="0" tIns="0" rIns="0" bIns="0" rtlCol="0" anchor="t">
            <a:spAutoFit/>
          </a:bodyPr>
          <a:lstStyle/>
          <a:p>
            <a:r>
              <a:rPr lang="en-US" sz="1600">
                <a:latin typeface="+mj-lt"/>
              </a:rPr>
              <a:t>Aiheen X </a:t>
            </a:r>
            <a:r>
              <a:rPr lang="en-US" sz="1600" err="1">
                <a:latin typeface="+mj-lt"/>
              </a:rPr>
              <a:t>tulevaisuus</a:t>
            </a:r>
            <a:endParaRPr lang="fi-FI"/>
          </a:p>
        </p:txBody>
      </p:sp>
      <p:cxnSp>
        <p:nvCxnSpPr>
          <p:cNvPr id="34" name="Suora nuoliyhdysviiva 11">
            <a:extLst>
              <a:ext uri="{FF2B5EF4-FFF2-40B4-BE49-F238E27FC236}">
                <a16:creationId xmlns:a16="http://schemas.microsoft.com/office/drawing/2014/main" id="{E2CFED8B-BB51-622F-D7A5-5119E9094854}"/>
              </a:ext>
            </a:extLst>
          </p:cNvPr>
          <p:cNvCxnSpPr>
            <a:cxnSpLocks/>
          </p:cNvCxnSpPr>
          <p:nvPr/>
        </p:nvCxnSpPr>
        <p:spPr>
          <a:xfrm>
            <a:off x="4325919" y="3006872"/>
            <a:ext cx="819743" cy="0"/>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uora nuoliyhdysviiva 11">
            <a:extLst>
              <a:ext uri="{FF2B5EF4-FFF2-40B4-BE49-F238E27FC236}">
                <a16:creationId xmlns:a16="http://schemas.microsoft.com/office/drawing/2014/main" id="{06C08E22-AE55-ECFC-1C52-5E5882368A91}"/>
              </a:ext>
            </a:extLst>
          </p:cNvPr>
          <p:cNvCxnSpPr>
            <a:cxnSpLocks/>
          </p:cNvCxnSpPr>
          <p:nvPr/>
        </p:nvCxnSpPr>
        <p:spPr>
          <a:xfrm>
            <a:off x="4042116" y="3313179"/>
            <a:ext cx="819743" cy="0"/>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uora nuoliyhdysviiva 11">
            <a:extLst>
              <a:ext uri="{FF2B5EF4-FFF2-40B4-BE49-F238E27FC236}">
                <a16:creationId xmlns:a16="http://schemas.microsoft.com/office/drawing/2014/main" id="{9B7A4F97-D86E-3FCB-F23B-25EF90DDB5C8}"/>
              </a:ext>
            </a:extLst>
          </p:cNvPr>
          <p:cNvCxnSpPr>
            <a:cxnSpLocks/>
          </p:cNvCxnSpPr>
          <p:nvPr/>
        </p:nvCxnSpPr>
        <p:spPr>
          <a:xfrm>
            <a:off x="6965471" y="3334820"/>
            <a:ext cx="819743" cy="0"/>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uora nuoliyhdysviiva 11">
            <a:extLst>
              <a:ext uri="{FF2B5EF4-FFF2-40B4-BE49-F238E27FC236}">
                <a16:creationId xmlns:a16="http://schemas.microsoft.com/office/drawing/2014/main" id="{AF3ACF34-A068-EDDB-993A-6B8AADC7F066}"/>
              </a:ext>
            </a:extLst>
          </p:cNvPr>
          <p:cNvCxnSpPr>
            <a:cxnSpLocks/>
          </p:cNvCxnSpPr>
          <p:nvPr/>
        </p:nvCxnSpPr>
        <p:spPr>
          <a:xfrm>
            <a:off x="6632655" y="3006872"/>
            <a:ext cx="819743" cy="0"/>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uora nuoliyhdysviiva 11">
            <a:extLst>
              <a:ext uri="{FF2B5EF4-FFF2-40B4-BE49-F238E27FC236}">
                <a16:creationId xmlns:a16="http://schemas.microsoft.com/office/drawing/2014/main" id="{C78DC01A-E32D-B83E-1045-88A8C4E6E7E3}"/>
              </a:ext>
            </a:extLst>
          </p:cNvPr>
          <p:cNvCxnSpPr>
            <a:cxnSpLocks/>
          </p:cNvCxnSpPr>
          <p:nvPr/>
        </p:nvCxnSpPr>
        <p:spPr>
          <a:xfrm>
            <a:off x="6341345" y="2679107"/>
            <a:ext cx="819743" cy="0"/>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uora nuoliyhdysviiva 11">
            <a:extLst>
              <a:ext uri="{FF2B5EF4-FFF2-40B4-BE49-F238E27FC236}">
                <a16:creationId xmlns:a16="http://schemas.microsoft.com/office/drawing/2014/main" id="{4B8A1FDF-4979-8A8E-F9D1-89DB0B211F70}"/>
              </a:ext>
            </a:extLst>
          </p:cNvPr>
          <p:cNvCxnSpPr>
            <a:cxnSpLocks/>
          </p:cNvCxnSpPr>
          <p:nvPr/>
        </p:nvCxnSpPr>
        <p:spPr>
          <a:xfrm>
            <a:off x="5637134" y="4037468"/>
            <a:ext cx="0" cy="471902"/>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uora nuoliyhdysviiva 11">
            <a:extLst>
              <a:ext uri="{FF2B5EF4-FFF2-40B4-BE49-F238E27FC236}">
                <a16:creationId xmlns:a16="http://schemas.microsoft.com/office/drawing/2014/main" id="{280502AC-7D54-3E55-66E0-05950AF56233}"/>
              </a:ext>
            </a:extLst>
          </p:cNvPr>
          <p:cNvCxnSpPr>
            <a:cxnSpLocks/>
          </p:cNvCxnSpPr>
          <p:nvPr/>
        </p:nvCxnSpPr>
        <p:spPr>
          <a:xfrm>
            <a:off x="5977424" y="4037468"/>
            <a:ext cx="0" cy="471902"/>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uora nuoliyhdysviiva 11">
            <a:extLst>
              <a:ext uri="{FF2B5EF4-FFF2-40B4-BE49-F238E27FC236}">
                <a16:creationId xmlns:a16="http://schemas.microsoft.com/office/drawing/2014/main" id="{72D948F0-7F43-8126-0BB8-0B5AEEE0F7B2}"/>
              </a:ext>
            </a:extLst>
          </p:cNvPr>
          <p:cNvCxnSpPr>
            <a:cxnSpLocks/>
          </p:cNvCxnSpPr>
          <p:nvPr/>
        </p:nvCxnSpPr>
        <p:spPr>
          <a:xfrm>
            <a:off x="6335205" y="4037468"/>
            <a:ext cx="0" cy="471902"/>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5" name="Tekstiruutu 44">
            <a:extLst>
              <a:ext uri="{FF2B5EF4-FFF2-40B4-BE49-F238E27FC236}">
                <a16:creationId xmlns:a16="http://schemas.microsoft.com/office/drawing/2014/main" id="{B8BA6E15-E3F9-4699-5D07-104AF7DB648F}"/>
              </a:ext>
            </a:extLst>
          </p:cNvPr>
          <p:cNvSpPr txBox="1"/>
          <p:nvPr/>
        </p:nvSpPr>
        <p:spPr>
          <a:xfrm>
            <a:off x="4067557" y="5289006"/>
            <a:ext cx="4182529" cy="646331"/>
          </a:xfrm>
          <a:prstGeom prst="rect">
            <a:avLst/>
          </a:prstGeom>
          <a:noFill/>
        </p:spPr>
        <p:txBody>
          <a:bodyPr wrap="square">
            <a:spAutoFit/>
          </a:bodyPr>
          <a:lstStyle/>
          <a:p>
            <a:pPr marL="0" marR="0" lvl="0" indent="0" defTabSz="1218804" rtl="0" eaLnBrk="1" fontAlgn="base" latinLnBrk="0" hangingPunct="1">
              <a:lnSpc>
                <a:spcPct val="100000"/>
              </a:lnSpc>
              <a:spcBef>
                <a:spcPct val="0"/>
              </a:spcBef>
              <a:spcAft>
                <a:spcPct val="0"/>
              </a:spcAft>
              <a:buClrTx/>
              <a:buSzTx/>
              <a:buFontTx/>
              <a:buNone/>
              <a:tabLst/>
              <a:defRPr/>
            </a:pPr>
            <a:r>
              <a:rPr kumimoji="0" lang="fi-FI" sz="1800" b="0" i="0" u="none" strike="noStrike" kern="1200" cap="none" spc="0" normalizeH="0" baseline="0" noProof="0" dirty="0">
                <a:ln>
                  <a:noFill/>
                </a:ln>
                <a:solidFill>
                  <a:srgbClr val="000000"/>
                </a:solidFill>
                <a:effectLst/>
                <a:uLnTx/>
                <a:uFillTx/>
                <a:latin typeface="Georgia"/>
                <a:ea typeface="+mn-ea"/>
                <a:cs typeface="+mn-cs"/>
              </a:rPr>
              <a:t>(sitkeät uskomukset, negatiiviset maailmankuvat, muutoksen esteet jne.) </a:t>
            </a:r>
          </a:p>
        </p:txBody>
      </p:sp>
      <p:sp>
        <p:nvSpPr>
          <p:cNvPr id="52" name="Tekstiruutu 5">
            <a:extLst>
              <a:ext uri="{FF2B5EF4-FFF2-40B4-BE49-F238E27FC236}">
                <a16:creationId xmlns:a16="http://schemas.microsoft.com/office/drawing/2014/main" id="{166813E3-864F-DD70-932A-F6248D05D420}"/>
              </a:ext>
            </a:extLst>
          </p:cNvPr>
          <p:cNvSpPr txBox="1"/>
          <p:nvPr/>
        </p:nvSpPr>
        <p:spPr>
          <a:xfrm>
            <a:off x="4067557" y="5859862"/>
            <a:ext cx="8365056" cy="399981"/>
          </a:xfrm>
          <a:prstGeom prst="rect">
            <a:avLst/>
          </a:prstGeom>
          <a:noFill/>
        </p:spPr>
        <p:txBody>
          <a:bodyPr wrap="square" rtlCol="0">
            <a:spAutoFit/>
          </a:bodyPr>
          <a:lstStyle/>
          <a:p>
            <a:pPr marL="0" marR="0" lvl="0" indent="0" defTabSz="1218804" rtl="0" eaLnBrk="1" fontAlgn="base" latinLnBrk="0" hangingPunct="1">
              <a:lnSpc>
                <a:spcPct val="100000"/>
              </a:lnSpc>
              <a:spcBef>
                <a:spcPct val="0"/>
              </a:spcBef>
              <a:spcAft>
                <a:spcPct val="0"/>
              </a:spcAft>
              <a:buClrTx/>
              <a:buSzTx/>
              <a:buFontTx/>
              <a:buNone/>
              <a:tabLst/>
              <a:defRPr/>
            </a:pPr>
            <a:r>
              <a:rPr lang="fi-FI" sz="1999" i="1">
                <a:solidFill>
                  <a:srgbClr val="000000"/>
                </a:solidFill>
                <a:latin typeface="Georgia"/>
              </a:rPr>
              <a:t>Mikä estää meitä pääsemästä eteenpäin?</a:t>
            </a:r>
            <a:endParaRPr kumimoji="0" lang="fi-FI" sz="1999" b="0" i="1" u="none" strike="noStrike" kern="1200" cap="none" spc="0" normalizeH="0" baseline="0" noProof="0">
              <a:ln>
                <a:noFill/>
              </a:ln>
              <a:solidFill>
                <a:srgbClr val="000000"/>
              </a:solidFill>
              <a:effectLst/>
              <a:uLnTx/>
              <a:uFillTx/>
              <a:latin typeface="Georgia"/>
              <a:ea typeface="+mn-ea"/>
              <a:cs typeface="+mn-cs"/>
            </a:endParaRPr>
          </a:p>
        </p:txBody>
      </p:sp>
      <p:sp>
        <p:nvSpPr>
          <p:cNvPr id="55" name="Tekstiruutu 5">
            <a:extLst>
              <a:ext uri="{FF2B5EF4-FFF2-40B4-BE49-F238E27FC236}">
                <a16:creationId xmlns:a16="http://schemas.microsoft.com/office/drawing/2014/main" id="{5EAA9BEA-71CC-51A3-4AE6-5B2B513B41C8}"/>
              </a:ext>
            </a:extLst>
          </p:cNvPr>
          <p:cNvSpPr txBox="1"/>
          <p:nvPr/>
        </p:nvSpPr>
        <p:spPr>
          <a:xfrm>
            <a:off x="8582177" y="3006872"/>
            <a:ext cx="3331963" cy="1630575"/>
          </a:xfrm>
          <a:prstGeom prst="rect">
            <a:avLst/>
          </a:prstGeom>
          <a:noFill/>
        </p:spPr>
        <p:txBody>
          <a:bodyPr wrap="square" rtlCol="0">
            <a:spAutoFit/>
          </a:bodyPr>
          <a:lstStyle/>
          <a:p>
            <a:pPr algn="r" defTabSz="1218804">
              <a:defRPr/>
            </a:pPr>
            <a:r>
              <a:rPr lang="fi-FI" sz="1999" i="1">
                <a:solidFill>
                  <a:srgbClr val="000000"/>
                </a:solidFill>
                <a:latin typeface="Georgia"/>
              </a:rPr>
              <a:t>M</a:t>
            </a:r>
            <a:r>
              <a:rPr kumimoji="0" lang="fi-FI" sz="1999" b="0" i="1" u="none" strike="noStrike" kern="1200" cap="none" spc="0" normalizeH="0" baseline="0" noProof="0" err="1">
                <a:ln>
                  <a:noFill/>
                </a:ln>
                <a:solidFill>
                  <a:srgbClr val="000000"/>
                </a:solidFill>
                <a:effectLst/>
                <a:uLnTx/>
                <a:uFillTx/>
                <a:latin typeface="Georgia"/>
                <a:ea typeface="+mn-ea"/>
                <a:cs typeface="+mn-cs"/>
              </a:rPr>
              <a:t>inkälaisia</a:t>
            </a:r>
            <a:r>
              <a:rPr kumimoji="0" lang="fi-FI" sz="1999" b="0" i="1" u="none" strike="noStrike" kern="1200" cap="none" spc="0" normalizeH="0" baseline="0" noProof="0">
                <a:ln>
                  <a:noFill/>
                </a:ln>
                <a:solidFill>
                  <a:srgbClr val="000000"/>
                </a:solidFill>
                <a:effectLst/>
                <a:uLnTx/>
                <a:uFillTx/>
                <a:latin typeface="Georgia"/>
                <a:ea typeface="+mn-ea"/>
                <a:cs typeface="+mn-cs"/>
              </a:rPr>
              <a:t> tulevaisuuskuvia ja suunnitelmia meillä on? Mikä on parasta, mitä voisi tapahtua?</a:t>
            </a:r>
          </a:p>
        </p:txBody>
      </p:sp>
    </p:spTree>
    <p:extLst>
      <p:ext uri="{BB962C8B-B14F-4D97-AF65-F5344CB8AC3E}">
        <p14:creationId xmlns:p14="http://schemas.microsoft.com/office/powerpoint/2010/main" val="251928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13BFEA-12CD-4D35-8FEB-E35BFCF8C5FD}"/>
              </a:ext>
            </a:extLst>
          </p:cNvPr>
          <p:cNvSpPr>
            <a:spLocks noGrp="1"/>
          </p:cNvSpPr>
          <p:nvPr>
            <p:ph type="title"/>
          </p:nvPr>
        </p:nvSpPr>
        <p:spPr/>
        <p:txBody>
          <a:bodyPr/>
          <a:lstStyle/>
          <a:p>
            <a:r>
              <a:rPr lang="en-US" err="1"/>
              <a:t>Työskentely</a:t>
            </a:r>
            <a:r>
              <a:rPr lang="en-US"/>
              <a:t> </a:t>
            </a:r>
            <a:r>
              <a:rPr lang="en-US" err="1"/>
              <a:t>ryhmissä</a:t>
            </a:r>
            <a:r>
              <a:rPr lang="en-US"/>
              <a:t>, </a:t>
            </a:r>
            <a:r>
              <a:rPr lang="en-US" err="1"/>
              <a:t>osa</a:t>
            </a:r>
            <a:r>
              <a:rPr lang="en-US"/>
              <a:t> 2</a:t>
            </a:r>
            <a:br>
              <a:rPr lang="en-US"/>
            </a:br>
            <a:r>
              <a:rPr lang="en-US"/>
              <a:t>20 min.</a:t>
            </a:r>
            <a:endParaRPr lang="LID4096"/>
          </a:p>
        </p:txBody>
      </p:sp>
      <p:sp>
        <p:nvSpPr>
          <p:cNvPr id="3" name="Tekstin paikkamerkki 2">
            <a:extLst>
              <a:ext uri="{FF2B5EF4-FFF2-40B4-BE49-F238E27FC236}">
                <a16:creationId xmlns:a16="http://schemas.microsoft.com/office/drawing/2014/main" id="{78CEE3E8-3E47-4CA5-AA0A-3517EA6F122D}"/>
              </a:ext>
            </a:extLst>
          </p:cNvPr>
          <p:cNvSpPr>
            <a:spLocks noGrp="1"/>
          </p:cNvSpPr>
          <p:nvPr>
            <p:ph type="body" sz="quarter" idx="19"/>
          </p:nvPr>
        </p:nvSpPr>
        <p:spPr>
          <a:xfrm>
            <a:off x="1055689" y="1963698"/>
            <a:ext cx="10080624" cy="3365048"/>
          </a:xfrm>
        </p:spPr>
        <p:txBody>
          <a:bodyPr/>
          <a:lstStyle/>
          <a:p>
            <a:pPr marL="457200" indent="-457200">
              <a:buFont typeface="+mj-lt"/>
              <a:buAutoNum type="arabicPeriod"/>
            </a:pPr>
            <a:r>
              <a:rPr lang="fi-FI" sz="2130" dirty="0"/>
              <a:t>Jokainen muotoilee oman tulevaisuusnäkemyksen, joka kuvaa </a:t>
            </a:r>
            <a:r>
              <a:rPr lang="fi-FI" sz="2130" b="1" dirty="0"/>
              <a:t>miten tulevaisuus eroaa nykyhetkestä?</a:t>
            </a:r>
            <a:r>
              <a:rPr lang="fi-FI" sz="2130" dirty="0"/>
              <a:t> Näkemys voi olla toiveikas, haastava tai </a:t>
            </a:r>
            <a:r>
              <a:rPr lang="fi-FI" sz="2130" dirty="0" err="1"/>
              <a:t>dystooppinen</a:t>
            </a:r>
            <a:r>
              <a:rPr lang="fi-FI" sz="2130" dirty="0"/>
              <a:t>. Pyrkikää konkretiaan ja </a:t>
            </a:r>
            <a:r>
              <a:rPr lang="fi-FI" sz="2130" b="1" dirty="0"/>
              <a:t>nostakaa esiin asioita, joista ei vielä tällä hetkellä keskustella</a:t>
            </a:r>
            <a:r>
              <a:rPr lang="fi-FI" sz="2130" dirty="0"/>
              <a:t>.</a:t>
            </a:r>
          </a:p>
          <a:p>
            <a:pPr marL="457200" indent="-457200">
              <a:buFont typeface="+mj-lt"/>
              <a:buAutoNum type="arabicPeriod"/>
            </a:pPr>
            <a:r>
              <a:rPr lang="fi-FI" sz="2130" dirty="0"/>
              <a:t>Perspektiivinä vuosi 2050, eli aloittakaa näkemys "Vuonna 2050...”</a:t>
            </a:r>
          </a:p>
          <a:p>
            <a:pPr marL="457200" indent="-457200">
              <a:buFont typeface="+mj-lt"/>
              <a:buAutoNum type="arabicPeriod"/>
            </a:pPr>
            <a:r>
              <a:rPr lang="en-US" sz="2130" dirty="0"/>
              <a:t>Huom! </a:t>
            </a:r>
            <a:r>
              <a:rPr lang="en-US" sz="2130" dirty="0" err="1"/>
              <a:t>Näkemykset</a:t>
            </a:r>
            <a:r>
              <a:rPr lang="en-US" sz="2130" dirty="0"/>
              <a:t> </a:t>
            </a:r>
            <a:r>
              <a:rPr lang="en-US" sz="2130" dirty="0" err="1"/>
              <a:t>saavat</a:t>
            </a:r>
            <a:r>
              <a:rPr lang="en-US" sz="2130" dirty="0"/>
              <a:t> olla max. 140 </a:t>
            </a:r>
            <a:r>
              <a:rPr lang="en-US" sz="2130" dirty="0" err="1"/>
              <a:t>merkkiä</a:t>
            </a:r>
            <a:r>
              <a:rPr lang="en-US" sz="2130" dirty="0"/>
              <a:t> </a:t>
            </a:r>
            <a:r>
              <a:rPr lang="en-US" sz="2130" dirty="0" err="1"/>
              <a:t>pitkiä</a:t>
            </a:r>
            <a:r>
              <a:rPr lang="en-US" sz="2130" dirty="0"/>
              <a:t> (sis. </a:t>
            </a:r>
            <a:r>
              <a:rPr lang="en-US" sz="2130" dirty="0" err="1"/>
              <a:t>välilyönnit</a:t>
            </a:r>
            <a:r>
              <a:rPr lang="en-US" sz="2130" dirty="0"/>
              <a:t>).</a:t>
            </a:r>
          </a:p>
          <a:p>
            <a:pPr marL="457200" indent="-457200">
              <a:buFont typeface="+mj-lt"/>
              <a:buAutoNum type="arabicPeriod"/>
            </a:pPr>
            <a:r>
              <a:rPr lang="en-US" sz="2130" dirty="0" err="1"/>
              <a:t>Keskustelkaa</a:t>
            </a:r>
            <a:r>
              <a:rPr lang="en-US" sz="2130" dirty="0"/>
              <a:t> </a:t>
            </a:r>
            <a:r>
              <a:rPr lang="en-US" sz="2130" dirty="0" err="1"/>
              <a:t>näkemyksistä</a:t>
            </a:r>
            <a:r>
              <a:rPr lang="en-US" sz="2130" dirty="0"/>
              <a:t>: </a:t>
            </a:r>
            <a:r>
              <a:rPr lang="en-US" sz="2130" dirty="0" err="1"/>
              <a:t>mikä</a:t>
            </a:r>
            <a:r>
              <a:rPr lang="en-US" sz="2130" dirty="0"/>
              <a:t> on </a:t>
            </a:r>
            <a:r>
              <a:rPr lang="en-US" sz="2130" dirty="0" err="1"/>
              <a:t>yhteistä</a:t>
            </a:r>
            <a:r>
              <a:rPr lang="en-US" sz="2130" dirty="0"/>
              <a:t>, </a:t>
            </a:r>
            <a:r>
              <a:rPr lang="en-US" sz="2130" dirty="0" err="1"/>
              <a:t>mikä</a:t>
            </a:r>
            <a:r>
              <a:rPr lang="en-US" sz="2130" dirty="0"/>
              <a:t> </a:t>
            </a:r>
            <a:r>
              <a:rPr lang="en-US" sz="2130" dirty="0" err="1"/>
              <a:t>erilaista</a:t>
            </a:r>
            <a:r>
              <a:rPr lang="en-US" sz="2130" dirty="0"/>
              <a:t>? </a:t>
            </a:r>
            <a:r>
              <a:rPr lang="en-US" sz="2130" dirty="0" err="1"/>
              <a:t>Voisiko</a:t>
            </a:r>
            <a:r>
              <a:rPr lang="en-US" sz="2130" dirty="0"/>
              <a:t> </a:t>
            </a:r>
            <a:r>
              <a:rPr lang="en-US" sz="2130" dirty="0" err="1"/>
              <a:t>niitä</a:t>
            </a:r>
            <a:r>
              <a:rPr lang="en-US" sz="2130" dirty="0"/>
              <a:t> </a:t>
            </a:r>
            <a:r>
              <a:rPr lang="en-US" sz="2130" dirty="0" err="1"/>
              <a:t>yhdistelemällä</a:t>
            </a:r>
            <a:r>
              <a:rPr lang="en-US" sz="2130" dirty="0"/>
              <a:t> </a:t>
            </a:r>
            <a:r>
              <a:rPr lang="en-US" sz="2130" dirty="0" err="1"/>
              <a:t>luoda</a:t>
            </a:r>
            <a:r>
              <a:rPr lang="en-US" sz="2130" dirty="0"/>
              <a:t> </a:t>
            </a:r>
            <a:r>
              <a:rPr lang="en-US" sz="2130" dirty="0" err="1"/>
              <a:t>uuden</a:t>
            </a:r>
            <a:r>
              <a:rPr lang="en-US" sz="2130" dirty="0"/>
              <a:t> </a:t>
            </a:r>
            <a:r>
              <a:rPr lang="en-US" sz="2130" dirty="0" err="1"/>
              <a:t>väittämän</a:t>
            </a:r>
            <a:r>
              <a:rPr lang="en-US" sz="2130" dirty="0"/>
              <a:t>?</a:t>
            </a:r>
          </a:p>
          <a:p>
            <a:pPr marL="457200" indent="-457200">
              <a:buFont typeface="+mj-lt"/>
              <a:buAutoNum type="arabicPeriod"/>
            </a:pPr>
            <a:r>
              <a:rPr lang="en-US" sz="2130" dirty="0" err="1"/>
              <a:t>Valitkaa</a:t>
            </a:r>
            <a:r>
              <a:rPr lang="en-US" sz="2130" dirty="0"/>
              <a:t> </a:t>
            </a:r>
            <a:r>
              <a:rPr lang="en-US" sz="2130" dirty="0" err="1"/>
              <a:t>yksi</a:t>
            </a:r>
            <a:r>
              <a:rPr lang="en-US" sz="2130" dirty="0"/>
              <a:t> </a:t>
            </a:r>
            <a:r>
              <a:rPr lang="en-US" sz="2130" dirty="0" err="1"/>
              <a:t>näkemys</a:t>
            </a:r>
            <a:r>
              <a:rPr lang="en-US" sz="2130" dirty="0"/>
              <a:t> (</a:t>
            </a:r>
            <a:r>
              <a:rPr lang="en-US" sz="2130" dirty="0" err="1"/>
              <a:t>joko</a:t>
            </a:r>
            <a:r>
              <a:rPr lang="en-US" sz="2130" dirty="0"/>
              <a:t> </a:t>
            </a:r>
            <a:r>
              <a:rPr lang="en-US" sz="2130" dirty="0" err="1"/>
              <a:t>yhdessä</a:t>
            </a:r>
            <a:r>
              <a:rPr lang="en-US" sz="2130" dirty="0"/>
              <a:t> </a:t>
            </a:r>
            <a:r>
              <a:rPr lang="en-US" sz="2130" dirty="0" err="1"/>
              <a:t>luomanne</a:t>
            </a:r>
            <a:r>
              <a:rPr lang="en-US" sz="2130" dirty="0"/>
              <a:t> </a:t>
            </a:r>
            <a:r>
              <a:rPr lang="en-US" sz="2130" dirty="0" err="1"/>
              <a:t>näkemys</a:t>
            </a:r>
            <a:r>
              <a:rPr lang="en-US" sz="2130" dirty="0"/>
              <a:t> tai </a:t>
            </a:r>
            <a:r>
              <a:rPr lang="en-US" sz="2130" dirty="0" err="1"/>
              <a:t>jonkun</a:t>
            </a:r>
            <a:r>
              <a:rPr lang="en-US" sz="2130" dirty="0"/>
              <a:t> </a:t>
            </a:r>
            <a:r>
              <a:rPr lang="en-US" sz="2130" dirty="0" err="1"/>
              <a:t>ryhmän</a:t>
            </a:r>
            <a:r>
              <a:rPr lang="en-US" sz="2130" dirty="0"/>
              <a:t> </a:t>
            </a:r>
            <a:r>
              <a:rPr lang="en-US" sz="2130" dirty="0" err="1"/>
              <a:t>jäsenen</a:t>
            </a:r>
            <a:r>
              <a:rPr lang="en-US" sz="2130" dirty="0"/>
              <a:t> </a:t>
            </a:r>
            <a:r>
              <a:rPr lang="en-US" sz="2130" dirty="0" err="1"/>
              <a:t>oma</a:t>
            </a:r>
            <a:r>
              <a:rPr lang="en-US" sz="2130" dirty="0"/>
              <a:t> </a:t>
            </a:r>
            <a:r>
              <a:rPr lang="en-US" sz="2130" dirty="0" err="1"/>
              <a:t>näkemys</a:t>
            </a:r>
            <a:r>
              <a:rPr lang="en-US" sz="2130" dirty="0"/>
              <a:t>), </a:t>
            </a:r>
            <a:r>
              <a:rPr lang="en-US" sz="2130" dirty="0" err="1"/>
              <a:t>minkä</a:t>
            </a:r>
            <a:r>
              <a:rPr lang="en-US" sz="2130" dirty="0"/>
              <a:t> </a:t>
            </a:r>
            <a:r>
              <a:rPr lang="en-US" sz="2130" dirty="0" err="1"/>
              <a:t>esittelette</a:t>
            </a:r>
            <a:r>
              <a:rPr lang="en-US" sz="2130" dirty="0"/>
              <a:t> </a:t>
            </a:r>
            <a:r>
              <a:rPr lang="en-US" sz="2130" dirty="0" err="1"/>
              <a:t>muille</a:t>
            </a:r>
            <a:r>
              <a:rPr lang="en-US" sz="2130" dirty="0"/>
              <a:t> </a:t>
            </a:r>
            <a:r>
              <a:rPr lang="en-US" sz="2130" dirty="0" err="1"/>
              <a:t>ryhmille</a:t>
            </a:r>
            <a:r>
              <a:rPr lang="en-US" sz="2130" dirty="0"/>
              <a:t>.</a:t>
            </a:r>
          </a:p>
          <a:p>
            <a:pPr marL="457200" indent="-457200">
              <a:buFont typeface="+mj-lt"/>
              <a:buAutoNum type="arabicPeriod"/>
            </a:pPr>
            <a:endParaRPr lang="en-US" sz="2130" dirty="0"/>
          </a:p>
          <a:p>
            <a:pPr marL="0" indent="0">
              <a:buNone/>
            </a:pPr>
            <a:endParaRPr lang="en-US" sz="2130" b="1" dirty="0"/>
          </a:p>
          <a:p>
            <a:pPr marL="457200" indent="-457200">
              <a:buFont typeface="+mj-lt"/>
              <a:buAutoNum type="arabicPeriod"/>
            </a:pPr>
            <a:endParaRPr lang="en-US" sz="2400"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LID4096" dirty="0"/>
          </a:p>
        </p:txBody>
      </p:sp>
      <p:sp>
        <p:nvSpPr>
          <p:cNvPr id="4" name="Dian numeron paikkamerkki 3">
            <a:extLst>
              <a:ext uri="{FF2B5EF4-FFF2-40B4-BE49-F238E27FC236}">
                <a16:creationId xmlns:a16="http://schemas.microsoft.com/office/drawing/2014/main" id="{765A9286-B39C-453F-95AE-D0D4B408C60D}"/>
              </a:ext>
            </a:extLst>
          </p:cNvPr>
          <p:cNvSpPr>
            <a:spLocks noGrp="1"/>
          </p:cNvSpPr>
          <p:nvPr>
            <p:ph type="sldNum" sz="quarter" idx="2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E078C10-ABC5-4EF7-9B5E-599CE2B16BF5}" type="slidenum">
              <a:rPr kumimoji="0" lang="LID4096"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LID4096"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2818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90119C-2994-343E-8584-23E7FCC53ABA}"/>
              </a:ext>
            </a:extLst>
          </p:cNvPr>
          <p:cNvSpPr>
            <a:spLocks noGrp="1"/>
          </p:cNvSpPr>
          <p:nvPr>
            <p:ph type="title"/>
          </p:nvPr>
        </p:nvSpPr>
        <p:spPr/>
        <p:txBody>
          <a:bodyPr/>
          <a:lstStyle/>
          <a:p>
            <a:r>
              <a:rPr lang="en-US" err="1"/>
              <a:t>Esimerkkejä</a:t>
            </a:r>
            <a:r>
              <a:rPr lang="en-US"/>
              <a:t> </a:t>
            </a:r>
            <a:r>
              <a:rPr lang="en-US" err="1"/>
              <a:t>tulevaisuusnäkemyksistä</a:t>
            </a:r>
            <a:endParaRPr lang="LID4096"/>
          </a:p>
        </p:txBody>
      </p:sp>
      <p:sp>
        <p:nvSpPr>
          <p:cNvPr id="3" name="Tekstin paikkamerkki 2">
            <a:extLst>
              <a:ext uri="{FF2B5EF4-FFF2-40B4-BE49-F238E27FC236}">
                <a16:creationId xmlns:a16="http://schemas.microsoft.com/office/drawing/2014/main" id="{79CDEF73-0EA1-EF9B-0138-7D8443E87C06}"/>
              </a:ext>
            </a:extLst>
          </p:cNvPr>
          <p:cNvSpPr>
            <a:spLocks noGrp="1"/>
          </p:cNvSpPr>
          <p:nvPr>
            <p:ph type="body" sz="quarter" idx="19"/>
          </p:nvPr>
        </p:nvSpPr>
        <p:spPr>
          <a:xfrm>
            <a:off x="933449" y="1200884"/>
            <a:ext cx="10202862" cy="5655986"/>
          </a:xfrm>
        </p:spPr>
        <p:txBody>
          <a:bodyPr/>
          <a:lstStyle/>
          <a:p>
            <a:pPr marL="0" indent="0">
              <a:buNone/>
            </a:pPr>
            <a:r>
              <a:rPr lang="en-US" b="1" dirty="0" err="1"/>
              <a:t>Vuonna</a:t>
            </a:r>
            <a:r>
              <a:rPr lang="en-US" b="1" dirty="0"/>
              <a:t> 2050…</a:t>
            </a:r>
          </a:p>
          <a:p>
            <a:endParaRPr lang="en-US" dirty="0"/>
          </a:p>
          <a:p>
            <a:r>
              <a:rPr lang="en-US" sz="2000" dirty="0" err="1"/>
              <a:t>Ihmisten</a:t>
            </a:r>
            <a:r>
              <a:rPr lang="en-US" sz="2000" dirty="0"/>
              <a:t> </a:t>
            </a:r>
            <a:r>
              <a:rPr lang="en-US" sz="2000" dirty="0" err="1"/>
              <a:t>henkilökohtaisesta</a:t>
            </a:r>
            <a:r>
              <a:rPr lang="en-US" sz="2000" dirty="0"/>
              <a:t> </a:t>
            </a:r>
            <a:r>
              <a:rPr lang="en-US" sz="2000" dirty="0" err="1"/>
              <a:t>datasta</a:t>
            </a:r>
            <a:r>
              <a:rPr lang="en-US" sz="2000" dirty="0"/>
              <a:t> on </a:t>
            </a:r>
            <a:r>
              <a:rPr lang="en-US" sz="2000" dirty="0" err="1"/>
              <a:t>tullut</a:t>
            </a:r>
            <a:r>
              <a:rPr lang="en-US" sz="2000" dirty="0"/>
              <a:t> </a:t>
            </a:r>
            <a:r>
              <a:rPr lang="en-US" sz="2000" dirty="0" err="1"/>
              <a:t>maailman</a:t>
            </a:r>
            <a:r>
              <a:rPr lang="en-US" sz="2000" dirty="0"/>
              <a:t> </a:t>
            </a:r>
            <a:r>
              <a:rPr lang="en-US" sz="2000" dirty="0" err="1"/>
              <a:t>vaihdetuin</a:t>
            </a:r>
            <a:r>
              <a:rPr lang="en-US" sz="2000" dirty="0"/>
              <a:t> </a:t>
            </a:r>
            <a:r>
              <a:rPr lang="en-US" sz="2000" dirty="0" err="1"/>
              <a:t>tuote</a:t>
            </a:r>
            <a:r>
              <a:rPr lang="en-US" sz="2000" dirty="0"/>
              <a:t>.</a:t>
            </a:r>
          </a:p>
          <a:p>
            <a:r>
              <a:rPr lang="fi-FI" sz="2000" dirty="0"/>
              <a:t>Teknologian kehitys on johtanut eliniän merkittävään kasvamiseen.</a:t>
            </a:r>
          </a:p>
          <a:p>
            <a:r>
              <a:rPr lang="fi-FI" sz="2000" dirty="0"/>
              <a:t>Ihmisten toimeentulo on turvattu perustulolla ja työ keskittyy hyvinvoinnin ja ympäristön tilan parantamiseen</a:t>
            </a:r>
          </a:p>
          <a:p>
            <a:r>
              <a:rPr lang="fi-FI" sz="2000" dirty="0"/>
              <a:t>Ihminen ei aseta itseään muiden eläinten yläpuolelle ja eläinten käyttö tuotannossa on loppunut.</a:t>
            </a:r>
          </a:p>
          <a:p>
            <a:r>
              <a:rPr lang="fi-FI" sz="2000" dirty="0"/>
              <a:t>Omistamisesta on siirrytty ajoneuvojen, asuntojen, harrastusvälineiden ja osaamisen jakamiseen</a:t>
            </a:r>
          </a:p>
          <a:p>
            <a:r>
              <a:rPr lang="fi-FI" sz="2000" dirty="0"/>
              <a:t>Tulevien sukupolvien oikeudet on otettu huomioon päätöksenteossa hallinnon eri asteissa.</a:t>
            </a:r>
          </a:p>
          <a:p>
            <a:r>
              <a:rPr lang="fi-FI" sz="2000" dirty="0"/>
              <a:t>Osa ihmisistä on pudonnut digitalisaation kelkasta ja heidän täysipainoinen osallistumisensa yhteiskuntaan on vaarassa</a:t>
            </a:r>
            <a:r>
              <a:rPr lang="en-US" sz="2000" dirty="0"/>
              <a:t>.</a:t>
            </a:r>
          </a:p>
          <a:p>
            <a:r>
              <a:rPr lang="fi-FI" sz="2000" dirty="0"/>
              <a:t>Uusiutumattomia luonnonvaroja pidetään talouden kierrossa ja niitä jalostetaan ja muokataan </a:t>
            </a:r>
            <a:r>
              <a:rPr lang="fi-FI" sz="2000" dirty="0" err="1"/>
              <a:t>uudeelleen</a:t>
            </a:r>
            <a:r>
              <a:rPr lang="fi-FI" sz="2000" dirty="0"/>
              <a:t> ja uudelleen.</a:t>
            </a:r>
          </a:p>
          <a:p>
            <a:r>
              <a:rPr lang="fi-FI" sz="2000" dirty="0"/>
              <a:t>Kouluissa ja päiväkodeissa on yksi liharuokapäivä viikossa</a:t>
            </a:r>
          </a:p>
        </p:txBody>
      </p:sp>
      <p:sp>
        <p:nvSpPr>
          <p:cNvPr id="4" name="Dian numeron paikkamerkki 3">
            <a:extLst>
              <a:ext uri="{FF2B5EF4-FFF2-40B4-BE49-F238E27FC236}">
                <a16:creationId xmlns:a16="http://schemas.microsoft.com/office/drawing/2014/main" id="{60DE2BA8-7EAB-4491-7FB3-A1617790CB51}"/>
              </a:ext>
            </a:extLst>
          </p:cNvPr>
          <p:cNvSpPr>
            <a:spLocks noGrp="1"/>
          </p:cNvSpPr>
          <p:nvPr>
            <p:ph type="sldNum" sz="quarter" idx="20"/>
          </p:nvPr>
        </p:nvSpPr>
        <p:spPr/>
        <p:txBody>
          <a:bodyPr/>
          <a:lstStyle/>
          <a:p>
            <a:pPr algn="ctr"/>
            <a:fld id="{3E078C10-ABC5-4EF7-9B5E-599CE2B16BF5}" type="slidenum">
              <a:rPr lang="LID4096" smtClean="0"/>
              <a:pPr algn="ctr"/>
              <a:t>13</a:t>
            </a:fld>
            <a:endParaRPr lang="LID4096"/>
          </a:p>
        </p:txBody>
      </p:sp>
    </p:spTree>
    <p:extLst>
      <p:ext uri="{BB962C8B-B14F-4D97-AF65-F5344CB8AC3E}">
        <p14:creationId xmlns:p14="http://schemas.microsoft.com/office/powerpoint/2010/main" val="428871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13BFEA-12CD-4D35-8FEB-E35BFCF8C5FD}"/>
              </a:ext>
            </a:extLst>
          </p:cNvPr>
          <p:cNvSpPr>
            <a:spLocks noGrp="1"/>
          </p:cNvSpPr>
          <p:nvPr>
            <p:ph type="title"/>
          </p:nvPr>
        </p:nvSpPr>
        <p:spPr/>
        <p:txBody>
          <a:bodyPr/>
          <a:lstStyle/>
          <a:p>
            <a:r>
              <a:rPr lang="en-US" err="1"/>
              <a:t>Työskentely</a:t>
            </a:r>
            <a:r>
              <a:rPr lang="en-US"/>
              <a:t> </a:t>
            </a:r>
            <a:r>
              <a:rPr lang="en-US" err="1"/>
              <a:t>ryhmissä</a:t>
            </a:r>
            <a:r>
              <a:rPr lang="en-US"/>
              <a:t>, </a:t>
            </a:r>
            <a:r>
              <a:rPr lang="en-US" err="1"/>
              <a:t>osa</a:t>
            </a:r>
            <a:r>
              <a:rPr lang="en-US"/>
              <a:t> 2</a:t>
            </a:r>
            <a:br>
              <a:rPr lang="en-US"/>
            </a:br>
            <a:r>
              <a:rPr lang="en-US"/>
              <a:t>20 min.</a:t>
            </a:r>
            <a:endParaRPr lang="LID4096"/>
          </a:p>
        </p:txBody>
      </p:sp>
      <p:sp>
        <p:nvSpPr>
          <p:cNvPr id="3" name="Tekstin paikkamerkki 2">
            <a:extLst>
              <a:ext uri="{FF2B5EF4-FFF2-40B4-BE49-F238E27FC236}">
                <a16:creationId xmlns:a16="http://schemas.microsoft.com/office/drawing/2014/main" id="{78CEE3E8-3E47-4CA5-AA0A-3517EA6F122D}"/>
              </a:ext>
            </a:extLst>
          </p:cNvPr>
          <p:cNvSpPr>
            <a:spLocks noGrp="1"/>
          </p:cNvSpPr>
          <p:nvPr>
            <p:ph type="body" sz="quarter" idx="19"/>
          </p:nvPr>
        </p:nvSpPr>
        <p:spPr>
          <a:xfrm>
            <a:off x="1055689" y="1963698"/>
            <a:ext cx="10080624" cy="3365048"/>
          </a:xfrm>
        </p:spPr>
        <p:txBody>
          <a:bodyPr/>
          <a:lstStyle/>
          <a:p>
            <a:pPr marL="457200" indent="-457200">
              <a:buFont typeface="+mj-lt"/>
              <a:buAutoNum type="arabicPeriod"/>
            </a:pPr>
            <a:r>
              <a:rPr lang="fi-FI" sz="2130" dirty="0"/>
              <a:t>Jokainen muotoilee oman tulevaisuusnäkemyksen, joka kuvaa </a:t>
            </a:r>
            <a:r>
              <a:rPr lang="fi-FI" sz="2130" b="1" dirty="0"/>
              <a:t>miten tulevaisuus eroaa nykyhetkestä?</a:t>
            </a:r>
            <a:r>
              <a:rPr lang="fi-FI" sz="2130" dirty="0"/>
              <a:t> Näkemys voi olla toiveikas, haastava tai </a:t>
            </a:r>
            <a:r>
              <a:rPr lang="fi-FI" sz="2130" dirty="0" err="1"/>
              <a:t>dystooppinen</a:t>
            </a:r>
            <a:r>
              <a:rPr lang="fi-FI" sz="2130" dirty="0"/>
              <a:t>. Pyrkikää konkretiaan ja </a:t>
            </a:r>
            <a:r>
              <a:rPr lang="fi-FI" sz="2130" b="1" dirty="0"/>
              <a:t>nostakaa esiin asioita, joista ei vielä tällä hetkellä keskustella</a:t>
            </a:r>
            <a:r>
              <a:rPr lang="fi-FI" sz="2130" dirty="0"/>
              <a:t>.</a:t>
            </a:r>
          </a:p>
          <a:p>
            <a:pPr marL="457200" indent="-457200">
              <a:buFont typeface="+mj-lt"/>
              <a:buAutoNum type="arabicPeriod"/>
            </a:pPr>
            <a:r>
              <a:rPr lang="fi-FI" sz="2130" dirty="0"/>
              <a:t>Perspektiivinä vuosi 2050, eli aloittakaa näkemys "Vuonna 2050...”</a:t>
            </a:r>
          </a:p>
          <a:p>
            <a:pPr marL="457200" indent="-457200">
              <a:buFont typeface="+mj-lt"/>
              <a:buAutoNum type="arabicPeriod"/>
            </a:pPr>
            <a:r>
              <a:rPr lang="en-US" sz="2130" dirty="0"/>
              <a:t>Huom! </a:t>
            </a:r>
            <a:r>
              <a:rPr lang="en-US" sz="2130" dirty="0" err="1"/>
              <a:t>Näkemykset</a:t>
            </a:r>
            <a:r>
              <a:rPr lang="en-US" sz="2130" dirty="0"/>
              <a:t> </a:t>
            </a:r>
            <a:r>
              <a:rPr lang="en-US" sz="2130" dirty="0" err="1"/>
              <a:t>saavat</a:t>
            </a:r>
            <a:r>
              <a:rPr lang="en-US" sz="2130" dirty="0"/>
              <a:t> olla max. 140 </a:t>
            </a:r>
            <a:r>
              <a:rPr lang="en-US" sz="2130" dirty="0" err="1"/>
              <a:t>merkkiä</a:t>
            </a:r>
            <a:r>
              <a:rPr lang="en-US" sz="2130" dirty="0"/>
              <a:t> </a:t>
            </a:r>
            <a:r>
              <a:rPr lang="en-US" sz="2130" dirty="0" err="1"/>
              <a:t>pitkiä</a:t>
            </a:r>
            <a:r>
              <a:rPr lang="en-US" sz="2130" dirty="0"/>
              <a:t> (sis. </a:t>
            </a:r>
            <a:r>
              <a:rPr lang="en-US" sz="2130" dirty="0" err="1"/>
              <a:t>välilyönnit</a:t>
            </a:r>
            <a:r>
              <a:rPr lang="en-US" sz="2130" dirty="0"/>
              <a:t>).</a:t>
            </a:r>
          </a:p>
          <a:p>
            <a:pPr marL="457200" indent="-457200">
              <a:buFont typeface="+mj-lt"/>
              <a:buAutoNum type="arabicPeriod"/>
            </a:pPr>
            <a:r>
              <a:rPr lang="en-US" sz="2130" dirty="0" err="1"/>
              <a:t>Keskustelkaa</a:t>
            </a:r>
            <a:r>
              <a:rPr lang="en-US" sz="2130" dirty="0"/>
              <a:t> </a:t>
            </a:r>
            <a:r>
              <a:rPr lang="en-US" sz="2130" dirty="0" err="1"/>
              <a:t>näkemyksistä</a:t>
            </a:r>
            <a:r>
              <a:rPr lang="en-US" sz="2130" dirty="0"/>
              <a:t>: </a:t>
            </a:r>
            <a:r>
              <a:rPr lang="en-US" sz="2130" dirty="0" err="1"/>
              <a:t>mikä</a:t>
            </a:r>
            <a:r>
              <a:rPr lang="en-US" sz="2130" dirty="0"/>
              <a:t> on </a:t>
            </a:r>
            <a:r>
              <a:rPr lang="en-US" sz="2130" dirty="0" err="1"/>
              <a:t>yhteistä</a:t>
            </a:r>
            <a:r>
              <a:rPr lang="en-US" sz="2130" dirty="0"/>
              <a:t>, </a:t>
            </a:r>
            <a:r>
              <a:rPr lang="en-US" sz="2130" dirty="0" err="1"/>
              <a:t>mikä</a:t>
            </a:r>
            <a:r>
              <a:rPr lang="en-US" sz="2130" dirty="0"/>
              <a:t> </a:t>
            </a:r>
            <a:r>
              <a:rPr lang="en-US" sz="2130" dirty="0" err="1"/>
              <a:t>erilaista</a:t>
            </a:r>
            <a:r>
              <a:rPr lang="en-US" sz="2130" dirty="0"/>
              <a:t>? </a:t>
            </a:r>
            <a:r>
              <a:rPr lang="en-US" sz="2130" dirty="0" err="1"/>
              <a:t>Voisiko</a:t>
            </a:r>
            <a:r>
              <a:rPr lang="en-US" sz="2130" dirty="0"/>
              <a:t> </a:t>
            </a:r>
            <a:r>
              <a:rPr lang="en-US" sz="2130" dirty="0" err="1"/>
              <a:t>niitä</a:t>
            </a:r>
            <a:r>
              <a:rPr lang="en-US" sz="2130" dirty="0"/>
              <a:t> </a:t>
            </a:r>
            <a:r>
              <a:rPr lang="en-US" sz="2130" dirty="0" err="1"/>
              <a:t>yhdistelemällä</a:t>
            </a:r>
            <a:r>
              <a:rPr lang="en-US" sz="2130" dirty="0"/>
              <a:t> </a:t>
            </a:r>
            <a:r>
              <a:rPr lang="en-US" sz="2130" dirty="0" err="1"/>
              <a:t>luoda</a:t>
            </a:r>
            <a:r>
              <a:rPr lang="en-US" sz="2130" dirty="0"/>
              <a:t> </a:t>
            </a:r>
            <a:r>
              <a:rPr lang="en-US" sz="2130" dirty="0" err="1"/>
              <a:t>uuden</a:t>
            </a:r>
            <a:r>
              <a:rPr lang="en-US" sz="2130" dirty="0"/>
              <a:t> </a:t>
            </a:r>
            <a:r>
              <a:rPr lang="en-US" sz="2130" dirty="0" err="1"/>
              <a:t>väittämän</a:t>
            </a:r>
            <a:r>
              <a:rPr lang="en-US" sz="2130" dirty="0"/>
              <a:t>?</a:t>
            </a:r>
          </a:p>
          <a:p>
            <a:pPr marL="457200" indent="-457200">
              <a:buFont typeface="+mj-lt"/>
              <a:buAutoNum type="arabicPeriod"/>
            </a:pPr>
            <a:r>
              <a:rPr lang="en-US" sz="2130" dirty="0" err="1"/>
              <a:t>Valitkaa</a:t>
            </a:r>
            <a:r>
              <a:rPr lang="en-US" sz="2130" dirty="0"/>
              <a:t> </a:t>
            </a:r>
            <a:r>
              <a:rPr lang="en-US" sz="2130" dirty="0" err="1"/>
              <a:t>yksi</a:t>
            </a:r>
            <a:r>
              <a:rPr lang="en-US" sz="2130" dirty="0"/>
              <a:t> </a:t>
            </a:r>
            <a:r>
              <a:rPr lang="en-US" sz="2130" dirty="0" err="1"/>
              <a:t>näkemys</a:t>
            </a:r>
            <a:r>
              <a:rPr lang="en-US" sz="2130" dirty="0"/>
              <a:t> (</a:t>
            </a:r>
            <a:r>
              <a:rPr lang="en-US" sz="2130" dirty="0" err="1"/>
              <a:t>joko</a:t>
            </a:r>
            <a:r>
              <a:rPr lang="en-US" sz="2130" dirty="0"/>
              <a:t> </a:t>
            </a:r>
            <a:r>
              <a:rPr lang="en-US" sz="2130" dirty="0" err="1"/>
              <a:t>yhdessä</a:t>
            </a:r>
            <a:r>
              <a:rPr lang="en-US" sz="2130" dirty="0"/>
              <a:t> </a:t>
            </a:r>
            <a:r>
              <a:rPr lang="en-US" sz="2130" dirty="0" err="1"/>
              <a:t>luomanne</a:t>
            </a:r>
            <a:r>
              <a:rPr lang="en-US" sz="2130" dirty="0"/>
              <a:t> </a:t>
            </a:r>
            <a:r>
              <a:rPr lang="en-US" sz="2130" dirty="0" err="1"/>
              <a:t>näkemys</a:t>
            </a:r>
            <a:r>
              <a:rPr lang="en-US" sz="2130" dirty="0"/>
              <a:t> tai </a:t>
            </a:r>
            <a:r>
              <a:rPr lang="en-US" sz="2130" dirty="0" err="1"/>
              <a:t>jonkun</a:t>
            </a:r>
            <a:r>
              <a:rPr lang="en-US" sz="2130" dirty="0"/>
              <a:t> </a:t>
            </a:r>
            <a:r>
              <a:rPr lang="en-US" sz="2130" dirty="0" err="1"/>
              <a:t>ryhmän</a:t>
            </a:r>
            <a:r>
              <a:rPr lang="en-US" sz="2130" dirty="0"/>
              <a:t> </a:t>
            </a:r>
            <a:r>
              <a:rPr lang="en-US" sz="2130" dirty="0" err="1"/>
              <a:t>jäsenen</a:t>
            </a:r>
            <a:r>
              <a:rPr lang="en-US" sz="2130" dirty="0"/>
              <a:t> </a:t>
            </a:r>
            <a:r>
              <a:rPr lang="en-US" sz="2130" dirty="0" err="1"/>
              <a:t>oma</a:t>
            </a:r>
            <a:r>
              <a:rPr lang="en-US" sz="2130" dirty="0"/>
              <a:t> </a:t>
            </a:r>
            <a:r>
              <a:rPr lang="en-US" sz="2130" dirty="0" err="1"/>
              <a:t>näkemys</a:t>
            </a:r>
            <a:r>
              <a:rPr lang="en-US" sz="2130" dirty="0"/>
              <a:t>), </a:t>
            </a:r>
            <a:r>
              <a:rPr lang="en-US" sz="2130" dirty="0" err="1"/>
              <a:t>minkä</a:t>
            </a:r>
            <a:r>
              <a:rPr lang="en-US" sz="2130" dirty="0"/>
              <a:t> </a:t>
            </a:r>
            <a:r>
              <a:rPr lang="en-US" sz="2130" dirty="0" err="1"/>
              <a:t>esittelette</a:t>
            </a:r>
            <a:r>
              <a:rPr lang="en-US" sz="2130" dirty="0"/>
              <a:t> </a:t>
            </a:r>
            <a:r>
              <a:rPr lang="en-US" sz="2130" dirty="0" err="1"/>
              <a:t>muille</a:t>
            </a:r>
            <a:r>
              <a:rPr lang="en-US" sz="2130" dirty="0"/>
              <a:t> </a:t>
            </a:r>
            <a:r>
              <a:rPr lang="en-US" sz="2130" dirty="0" err="1"/>
              <a:t>ryhmille</a:t>
            </a:r>
            <a:r>
              <a:rPr lang="en-US" sz="2130" dirty="0"/>
              <a:t>.</a:t>
            </a:r>
          </a:p>
          <a:p>
            <a:pPr marL="457200" indent="-457200">
              <a:buFont typeface="+mj-lt"/>
              <a:buAutoNum type="arabicPeriod"/>
            </a:pPr>
            <a:endParaRPr lang="en-US" sz="2130" dirty="0"/>
          </a:p>
          <a:p>
            <a:pPr marL="0" indent="0">
              <a:buNone/>
            </a:pPr>
            <a:endParaRPr lang="en-US" sz="2130" b="1" dirty="0"/>
          </a:p>
          <a:p>
            <a:pPr marL="457200" indent="-457200">
              <a:buFont typeface="+mj-lt"/>
              <a:buAutoNum type="arabicPeriod"/>
            </a:pPr>
            <a:endParaRPr lang="en-US" sz="2400"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LID4096" dirty="0"/>
          </a:p>
        </p:txBody>
      </p:sp>
      <p:sp>
        <p:nvSpPr>
          <p:cNvPr id="4" name="Dian numeron paikkamerkki 3">
            <a:extLst>
              <a:ext uri="{FF2B5EF4-FFF2-40B4-BE49-F238E27FC236}">
                <a16:creationId xmlns:a16="http://schemas.microsoft.com/office/drawing/2014/main" id="{765A9286-B39C-453F-95AE-D0D4B408C60D}"/>
              </a:ext>
            </a:extLst>
          </p:cNvPr>
          <p:cNvSpPr>
            <a:spLocks noGrp="1"/>
          </p:cNvSpPr>
          <p:nvPr>
            <p:ph type="sldNum" sz="quarter" idx="2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E078C10-ABC5-4EF7-9B5E-599CE2B16BF5}" type="slidenum">
              <a:rPr kumimoji="0" lang="LID4096"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LID4096"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36102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3A141-348A-5840-AA5D-DFD7445779DF}"/>
              </a:ext>
            </a:extLst>
          </p:cNvPr>
          <p:cNvSpPr>
            <a:spLocks noGrp="1"/>
          </p:cNvSpPr>
          <p:nvPr>
            <p:ph type="title"/>
          </p:nvPr>
        </p:nvSpPr>
        <p:spPr>
          <a:xfrm>
            <a:off x="1284288" y="1066293"/>
            <a:ext cx="10080627" cy="682527"/>
          </a:xfrm>
        </p:spPr>
        <p:txBody>
          <a:bodyPr/>
          <a:lstStyle/>
          <a:p>
            <a:r>
              <a:rPr lang="en-US" err="1"/>
              <a:t>Ryhmätöiden</a:t>
            </a:r>
            <a:r>
              <a:rPr lang="en-US"/>
              <a:t> </a:t>
            </a:r>
            <a:r>
              <a:rPr lang="en-US" err="1"/>
              <a:t>purku</a:t>
            </a:r>
            <a:endParaRPr lang="fi-FI"/>
          </a:p>
        </p:txBody>
      </p:sp>
      <p:sp>
        <p:nvSpPr>
          <p:cNvPr id="4" name="Text Placeholder 3">
            <a:extLst>
              <a:ext uri="{FF2B5EF4-FFF2-40B4-BE49-F238E27FC236}">
                <a16:creationId xmlns:a16="http://schemas.microsoft.com/office/drawing/2014/main" id="{8E85CA17-0A00-C74E-A7BB-D242B3144F21}"/>
              </a:ext>
            </a:extLst>
          </p:cNvPr>
          <p:cNvSpPr>
            <a:spLocks noGrp="1"/>
          </p:cNvSpPr>
          <p:nvPr>
            <p:ph type="body" sz="quarter" idx="15"/>
          </p:nvPr>
        </p:nvSpPr>
        <p:spPr/>
        <p:txBody>
          <a:bodyPr/>
          <a:lstStyle/>
          <a:p>
            <a:endParaRPr lang="fi-FI"/>
          </a:p>
        </p:txBody>
      </p:sp>
      <p:pic>
        <p:nvPicPr>
          <p:cNvPr id="6" name="Kuva 5" descr="Kuva, joka sisältää kohteen pingviini, vesilintu, lintu, musta&#10;&#10;Kuvaus luotu automaattisesti">
            <a:extLst>
              <a:ext uri="{FF2B5EF4-FFF2-40B4-BE49-F238E27FC236}">
                <a16:creationId xmlns:a16="http://schemas.microsoft.com/office/drawing/2014/main" id="{BE3FA642-15C1-4BA2-A159-97B6F5266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2000" y="2206168"/>
            <a:ext cx="5000000" cy="4115000"/>
          </a:xfrm>
          <a:prstGeom prst="rect">
            <a:avLst/>
          </a:prstGeom>
        </p:spPr>
      </p:pic>
      <p:cxnSp>
        <p:nvCxnSpPr>
          <p:cNvPr id="8" name="Suora yhdysviiva 7">
            <a:extLst>
              <a:ext uri="{FF2B5EF4-FFF2-40B4-BE49-F238E27FC236}">
                <a16:creationId xmlns:a16="http://schemas.microsoft.com/office/drawing/2014/main" id="{CC3DC2F5-4752-49FE-8C6C-39FF3D6219A0}"/>
              </a:ext>
            </a:extLst>
          </p:cNvPr>
          <p:cNvCxnSpPr>
            <a:cxnSpLocks/>
          </p:cNvCxnSpPr>
          <p:nvPr/>
        </p:nvCxnSpPr>
        <p:spPr>
          <a:xfrm flipH="1">
            <a:off x="6629400" y="3326130"/>
            <a:ext cx="1099811" cy="102871"/>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kstiruutu 9">
            <a:extLst>
              <a:ext uri="{FF2B5EF4-FFF2-40B4-BE49-F238E27FC236}">
                <a16:creationId xmlns:a16="http://schemas.microsoft.com/office/drawing/2014/main" id="{701A9068-3A0C-4AEC-B718-B1401238AC58}"/>
              </a:ext>
            </a:extLst>
          </p:cNvPr>
          <p:cNvSpPr txBox="1"/>
          <p:nvPr/>
        </p:nvSpPr>
        <p:spPr>
          <a:xfrm>
            <a:off x="4586601" y="3059668"/>
            <a:ext cx="2324100" cy="553998"/>
          </a:xfrm>
          <a:prstGeom prst="rect">
            <a:avLst/>
          </a:prstGeom>
          <a:noFill/>
        </p:spPr>
        <p:txBody>
          <a:bodyPr wrap="square" lIns="0" tIns="0" rIns="0" bIns="0" rtlCol="0">
            <a:spAutoFit/>
          </a:bodyPr>
          <a:lstStyle/>
          <a:p>
            <a:r>
              <a:rPr lang="en-US" b="0" i="0" err="1">
                <a:latin typeface="+mn-lt"/>
              </a:rPr>
              <a:t>Mitäs</a:t>
            </a:r>
            <a:r>
              <a:rPr lang="en-US" b="0" i="0">
                <a:latin typeface="+mn-lt"/>
              </a:rPr>
              <a:t> </a:t>
            </a:r>
            <a:r>
              <a:rPr lang="en-US" b="0" i="0" err="1">
                <a:latin typeface="+mn-lt"/>
              </a:rPr>
              <a:t>siellä</a:t>
            </a:r>
            <a:endParaRPr lang="en-US">
              <a:latin typeface="+mn-lt"/>
            </a:endParaRPr>
          </a:p>
          <a:p>
            <a:r>
              <a:rPr lang="en-US" b="0" i="0" err="1">
                <a:latin typeface="+mn-lt"/>
              </a:rPr>
              <a:t>keskusteltiin</a:t>
            </a:r>
            <a:r>
              <a:rPr lang="en-US" b="0" i="0">
                <a:latin typeface="+mn-lt"/>
              </a:rPr>
              <a:t>?</a:t>
            </a:r>
            <a:endParaRPr lang="LID4096" b="0" i="0">
              <a:latin typeface="+mn-lt"/>
            </a:endParaRPr>
          </a:p>
        </p:txBody>
      </p:sp>
    </p:spTree>
    <p:extLst>
      <p:ext uri="{BB962C8B-B14F-4D97-AF65-F5344CB8AC3E}">
        <p14:creationId xmlns:p14="http://schemas.microsoft.com/office/powerpoint/2010/main" val="750624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DCF1DC-962A-4E50-8B6F-CF0F15D93AFA}"/>
              </a:ext>
            </a:extLst>
          </p:cNvPr>
          <p:cNvSpPr>
            <a:spLocks noGrp="1"/>
          </p:cNvSpPr>
          <p:nvPr>
            <p:ph type="title"/>
          </p:nvPr>
        </p:nvSpPr>
        <p:spPr>
          <a:xfrm>
            <a:off x="2162593" y="2852936"/>
            <a:ext cx="3933407" cy="1152128"/>
          </a:xfrm>
        </p:spPr>
        <p:txBody>
          <a:bodyPr/>
          <a:lstStyle/>
          <a:p>
            <a:r>
              <a:rPr lang="en-US"/>
              <a:t>LOUNASTAUKO</a:t>
            </a:r>
            <a:endParaRPr lang="LID4096"/>
          </a:p>
        </p:txBody>
      </p:sp>
      <p:sp>
        <p:nvSpPr>
          <p:cNvPr id="3" name="Tekstin paikkamerkki 2">
            <a:extLst>
              <a:ext uri="{FF2B5EF4-FFF2-40B4-BE49-F238E27FC236}">
                <a16:creationId xmlns:a16="http://schemas.microsoft.com/office/drawing/2014/main" id="{B842668D-FC48-4E02-AB50-194BF741FE40}"/>
              </a:ext>
            </a:extLst>
          </p:cNvPr>
          <p:cNvSpPr>
            <a:spLocks noGrp="1"/>
          </p:cNvSpPr>
          <p:nvPr>
            <p:ph type="body" sz="quarter" idx="19"/>
          </p:nvPr>
        </p:nvSpPr>
        <p:spPr/>
        <p:txBody>
          <a:bodyPr/>
          <a:lstStyle/>
          <a:p>
            <a:pPr marL="0" indent="0">
              <a:buNone/>
            </a:pPr>
            <a:endParaRPr lang="en-US"/>
          </a:p>
          <a:p>
            <a:pPr marL="457200" indent="-457200">
              <a:buFont typeface="+mj-lt"/>
              <a:buAutoNum type="arabicPeriod"/>
            </a:pPr>
            <a:endParaRPr lang="en-US"/>
          </a:p>
          <a:p>
            <a:pPr marL="457200" indent="-457200">
              <a:buFont typeface="+mj-lt"/>
              <a:buAutoNum type="arabicPeriod"/>
            </a:pPr>
            <a:endParaRPr lang="LID4096"/>
          </a:p>
        </p:txBody>
      </p:sp>
      <p:sp>
        <p:nvSpPr>
          <p:cNvPr id="4" name="Dian numeron paikkamerkki 3">
            <a:extLst>
              <a:ext uri="{FF2B5EF4-FFF2-40B4-BE49-F238E27FC236}">
                <a16:creationId xmlns:a16="http://schemas.microsoft.com/office/drawing/2014/main" id="{2B0D19D1-C737-4133-AD48-DFEE4D75481A}"/>
              </a:ext>
            </a:extLst>
          </p:cNvPr>
          <p:cNvSpPr>
            <a:spLocks noGrp="1"/>
          </p:cNvSpPr>
          <p:nvPr>
            <p:ph type="sldNum" sz="quarter" idx="2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E078C10-ABC5-4EF7-9B5E-599CE2B16BF5}" type="slidenum">
              <a:rPr kumimoji="0" lang="LID4096"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LID4096" sz="12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9" name="Kuva 8" descr="Kuva, joka sisältää kohteen henkilö, pitäminen, käsi&#10;&#10;Kuvaus luotu automaattisesti">
            <a:extLst>
              <a:ext uri="{FF2B5EF4-FFF2-40B4-BE49-F238E27FC236}">
                <a16:creationId xmlns:a16="http://schemas.microsoft.com/office/drawing/2014/main" id="{D3CA4040-B243-82E0-CA0F-A0D5D575D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285" y="0"/>
            <a:ext cx="3429000" cy="6858000"/>
          </a:xfrm>
          <a:prstGeom prst="rect">
            <a:avLst/>
          </a:prstGeom>
        </p:spPr>
      </p:pic>
    </p:spTree>
    <p:extLst>
      <p:ext uri="{BB962C8B-B14F-4D97-AF65-F5344CB8AC3E}">
        <p14:creationId xmlns:p14="http://schemas.microsoft.com/office/powerpoint/2010/main" val="1277969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13BFEA-12CD-4D35-8FEB-E35BFCF8C5FD}"/>
              </a:ext>
            </a:extLst>
          </p:cNvPr>
          <p:cNvSpPr>
            <a:spLocks noGrp="1"/>
          </p:cNvSpPr>
          <p:nvPr>
            <p:ph type="title"/>
          </p:nvPr>
        </p:nvSpPr>
        <p:spPr/>
        <p:txBody>
          <a:bodyPr/>
          <a:lstStyle/>
          <a:p>
            <a:r>
              <a:rPr lang="en-US" err="1"/>
              <a:t>Reflektio</a:t>
            </a:r>
            <a:endParaRPr lang="LID4096"/>
          </a:p>
        </p:txBody>
      </p:sp>
      <p:sp>
        <p:nvSpPr>
          <p:cNvPr id="3" name="Tekstin paikkamerkki 2">
            <a:extLst>
              <a:ext uri="{FF2B5EF4-FFF2-40B4-BE49-F238E27FC236}">
                <a16:creationId xmlns:a16="http://schemas.microsoft.com/office/drawing/2014/main" id="{78CEE3E8-3E47-4CA5-AA0A-3517EA6F122D}"/>
              </a:ext>
            </a:extLst>
          </p:cNvPr>
          <p:cNvSpPr>
            <a:spLocks noGrp="1"/>
          </p:cNvSpPr>
          <p:nvPr>
            <p:ph type="body" sz="quarter" idx="19"/>
          </p:nvPr>
        </p:nvSpPr>
        <p:spPr/>
        <p:txBody>
          <a:bodyPr/>
          <a:lstStyle/>
          <a:p>
            <a:r>
              <a:rPr lang="fi-FI" sz="2400"/>
              <a:t>Mitä ajatuksia verkkolähetys herätti? Mitä voimme poimia verkkolähetyksen keskusteluista mukaan?</a:t>
            </a:r>
          </a:p>
          <a:p>
            <a:r>
              <a:rPr lang="fi-FI" sz="2400"/>
              <a:t>Kuka käyttää tulevaisuusvaltaa omalla alallamme tai yhteisössämme? Entä minkälaista tulevaisuusvaltaa itse käytämme?</a:t>
            </a:r>
          </a:p>
          <a:p>
            <a:r>
              <a:rPr lang="fi-FI" sz="2400"/>
              <a:t>Kenen ääni ei kuulu meille tärkeissä tulevaisuuskeskusteluissa? Mitä voimme tehdä heidän tukemisekseen?</a:t>
            </a:r>
          </a:p>
          <a:p>
            <a:pPr marL="0" indent="0">
              <a:buNone/>
            </a:pPr>
            <a:endParaRPr lang="en-US"/>
          </a:p>
          <a:p>
            <a:pPr marL="457200" indent="-457200">
              <a:buFont typeface="+mj-lt"/>
              <a:buAutoNum type="arabicPeriod"/>
            </a:pPr>
            <a:endParaRPr lang="en-US"/>
          </a:p>
          <a:p>
            <a:pPr marL="457200" indent="-457200">
              <a:buFont typeface="+mj-lt"/>
              <a:buAutoNum type="arabicPeriod"/>
            </a:pPr>
            <a:endParaRPr lang="LID4096"/>
          </a:p>
        </p:txBody>
      </p:sp>
      <p:sp>
        <p:nvSpPr>
          <p:cNvPr id="4" name="Dian numeron paikkamerkki 3">
            <a:extLst>
              <a:ext uri="{FF2B5EF4-FFF2-40B4-BE49-F238E27FC236}">
                <a16:creationId xmlns:a16="http://schemas.microsoft.com/office/drawing/2014/main" id="{765A9286-B39C-453F-95AE-D0D4B408C60D}"/>
              </a:ext>
            </a:extLst>
          </p:cNvPr>
          <p:cNvSpPr>
            <a:spLocks noGrp="1"/>
          </p:cNvSpPr>
          <p:nvPr>
            <p:ph type="sldNum" sz="quarter" idx="2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E078C10-ABC5-4EF7-9B5E-599CE2B16BF5}" type="slidenum">
              <a:rPr kumimoji="0" lang="LID4096"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LID4096"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99905248"/>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699BDF55-1E35-27D0-DB23-1D8EC302E887}"/>
              </a:ext>
            </a:extLst>
          </p:cNvPr>
          <p:cNvSpPr>
            <a:spLocks noGrp="1"/>
          </p:cNvSpPr>
          <p:nvPr>
            <p:ph type="sldNum" sz="quarter" idx="20"/>
          </p:nvPr>
        </p:nvSpPr>
        <p:spPr/>
        <p:txBody>
          <a:bodyPr/>
          <a:lstStyle/>
          <a:p>
            <a:pPr algn="ctr"/>
            <a:fld id="{3E078C10-ABC5-4EF7-9B5E-599CE2B16BF5}" type="slidenum">
              <a:rPr lang="LID4096" smtClean="0"/>
              <a:pPr algn="ctr"/>
              <a:t>18</a:t>
            </a:fld>
            <a:endParaRPr lang="LID4096"/>
          </a:p>
        </p:txBody>
      </p:sp>
      <p:pic>
        <p:nvPicPr>
          <p:cNvPr id="6" name="Kuva 5">
            <a:extLst>
              <a:ext uri="{FF2B5EF4-FFF2-40B4-BE49-F238E27FC236}">
                <a16:creationId xmlns:a16="http://schemas.microsoft.com/office/drawing/2014/main" id="{D99B6A9B-7D3F-2863-0D91-E31B147CC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58" y="226667"/>
            <a:ext cx="6370157" cy="6631333"/>
          </a:xfrm>
          <a:prstGeom prst="rect">
            <a:avLst/>
          </a:prstGeom>
        </p:spPr>
      </p:pic>
      <p:sp>
        <p:nvSpPr>
          <p:cNvPr id="7" name="Tekstiruutu 6">
            <a:extLst>
              <a:ext uri="{FF2B5EF4-FFF2-40B4-BE49-F238E27FC236}">
                <a16:creationId xmlns:a16="http://schemas.microsoft.com/office/drawing/2014/main" id="{8844EBA5-E267-3E3E-CFBB-595D618242A7}"/>
              </a:ext>
            </a:extLst>
          </p:cNvPr>
          <p:cNvSpPr txBox="1"/>
          <p:nvPr/>
        </p:nvSpPr>
        <p:spPr>
          <a:xfrm>
            <a:off x="8999622" y="2284875"/>
            <a:ext cx="3705726" cy="430887"/>
          </a:xfrm>
          <a:prstGeom prst="rect">
            <a:avLst/>
          </a:prstGeom>
          <a:noFill/>
        </p:spPr>
        <p:txBody>
          <a:bodyPr wrap="square" lIns="0" tIns="0" rIns="0" bIns="0" rtlCol="0">
            <a:spAutoFit/>
          </a:bodyPr>
          <a:lstStyle/>
          <a:p>
            <a:r>
              <a:rPr lang="en-US" sz="2800" b="1" i="0">
                <a:latin typeface="+mn-lt"/>
              </a:rPr>
              <a:t>Kiitos!</a:t>
            </a:r>
            <a:endParaRPr lang="LID4096" sz="2800" b="1" i="0">
              <a:latin typeface="+mn-lt"/>
            </a:endParaRPr>
          </a:p>
        </p:txBody>
      </p:sp>
      <p:cxnSp>
        <p:nvCxnSpPr>
          <p:cNvPr id="9" name="Suora yhdysviiva 8">
            <a:extLst>
              <a:ext uri="{FF2B5EF4-FFF2-40B4-BE49-F238E27FC236}">
                <a16:creationId xmlns:a16="http://schemas.microsoft.com/office/drawing/2014/main" id="{C92D10AA-AC94-984B-70A0-137673ECCC30}"/>
              </a:ext>
            </a:extLst>
          </p:cNvPr>
          <p:cNvCxnSpPr>
            <a:cxnSpLocks/>
          </p:cNvCxnSpPr>
          <p:nvPr/>
        </p:nvCxnSpPr>
        <p:spPr>
          <a:xfrm>
            <a:off x="5606716" y="1576137"/>
            <a:ext cx="2827421" cy="924181"/>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0917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8D4E12C-1B30-40A5-96D2-03A5B180E068}"/>
              </a:ext>
            </a:extLst>
          </p:cNvPr>
          <p:cNvSpPr>
            <a:spLocks noGrp="1"/>
          </p:cNvSpPr>
          <p:nvPr>
            <p:ph type="body" sz="quarter" idx="15"/>
          </p:nvPr>
        </p:nvSpPr>
        <p:spPr/>
        <p:txBody>
          <a:bodyPr/>
          <a:lstStyle/>
          <a:p>
            <a:r>
              <a:rPr lang="en-US"/>
              <a:t>3.11.2022</a:t>
            </a:r>
            <a:endParaRPr lang="fi-FI"/>
          </a:p>
        </p:txBody>
      </p:sp>
      <p:sp>
        <p:nvSpPr>
          <p:cNvPr id="9" name="Title 8">
            <a:extLst>
              <a:ext uri="{FF2B5EF4-FFF2-40B4-BE49-F238E27FC236}">
                <a16:creationId xmlns:a16="http://schemas.microsoft.com/office/drawing/2014/main" id="{DDC6B20E-57A8-ACF5-5F1D-5D60329DE8B6}"/>
              </a:ext>
            </a:extLst>
          </p:cNvPr>
          <p:cNvSpPr>
            <a:spLocks noGrp="1"/>
          </p:cNvSpPr>
          <p:nvPr>
            <p:ph type="title"/>
          </p:nvPr>
        </p:nvSpPr>
        <p:spPr>
          <a:xfrm>
            <a:off x="1167634" y="1070646"/>
            <a:ext cx="10080626" cy="682527"/>
          </a:xfrm>
        </p:spPr>
        <p:txBody>
          <a:bodyPr/>
          <a:lstStyle/>
          <a:p>
            <a:pPr algn="ctr"/>
            <a:r>
              <a:rPr lang="en-US" sz="4000" err="1"/>
              <a:t>Finnsight</a:t>
            </a:r>
            <a:r>
              <a:rPr lang="en-US" sz="4000"/>
              <a:t>-studio</a:t>
            </a:r>
            <a:br>
              <a:rPr lang="en-US" sz="4000"/>
            </a:br>
            <a:r>
              <a:rPr lang="en-US" sz="3600" i="1" err="1"/>
              <a:t>oman</a:t>
            </a:r>
            <a:r>
              <a:rPr lang="en-US" sz="3600" i="1"/>
              <a:t> </a:t>
            </a:r>
            <a:r>
              <a:rPr lang="en-US" sz="3600" i="1" err="1"/>
              <a:t>studiosi</a:t>
            </a:r>
            <a:r>
              <a:rPr lang="en-US" sz="3600" i="1"/>
              <a:t> / </a:t>
            </a:r>
            <a:r>
              <a:rPr lang="en-US" sz="3600" i="1" err="1"/>
              <a:t>organisaatiosi</a:t>
            </a:r>
            <a:r>
              <a:rPr lang="en-US" sz="3600" i="1"/>
              <a:t> </a:t>
            </a:r>
            <a:r>
              <a:rPr lang="en-US" sz="3600" i="1" err="1"/>
              <a:t>nimi</a:t>
            </a:r>
            <a:endParaRPr lang="fi-FI" i="1"/>
          </a:p>
        </p:txBody>
      </p:sp>
      <p:pic>
        <p:nvPicPr>
          <p:cNvPr id="2" name="Picture 1">
            <a:extLst>
              <a:ext uri="{FF2B5EF4-FFF2-40B4-BE49-F238E27FC236}">
                <a16:creationId xmlns:a16="http://schemas.microsoft.com/office/drawing/2014/main" id="{820A9CFB-49AE-DD5D-B8CC-3275E7D57089}"/>
              </a:ext>
            </a:extLst>
          </p:cNvPr>
          <p:cNvPicPr>
            <a:picLocks noChangeAspect="1"/>
          </p:cNvPicPr>
          <p:nvPr/>
        </p:nvPicPr>
        <p:blipFill>
          <a:blip r:embed="rId3"/>
          <a:stretch>
            <a:fillRect/>
          </a:stretch>
        </p:blipFill>
        <p:spPr>
          <a:xfrm>
            <a:off x="2322249" y="2240419"/>
            <a:ext cx="7547502" cy="4249280"/>
          </a:xfrm>
          <a:prstGeom prst="rect">
            <a:avLst/>
          </a:prstGeom>
        </p:spPr>
      </p:pic>
    </p:spTree>
    <p:extLst>
      <p:ext uri="{BB962C8B-B14F-4D97-AF65-F5344CB8AC3E}">
        <p14:creationId xmlns:p14="http://schemas.microsoft.com/office/powerpoint/2010/main" val="3903277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34B8C5-AA5E-46DC-81FA-7B315FF7AAA7}"/>
              </a:ext>
            </a:extLst>
          </p:cNvPr>
          <p:cNvSpPr>
            <a:spLocks noGrp="1"/>
          </p:cNvSpPr>
          <p:nvPr>
            <p:ph type="title"/>
          </p:nvPr>
        </p:nvSpPr>
        <p:spPr/>
        <p:txBody>
          <a:bodyPr/>
          <a:lstStyle/>
          <a:p>
            <a:r>
              <a:rPr lang="fi-FI"/>
              <a:t>Tervetuloa</a:t>
            </a:r>
          </a:p>
        </p:txBody>
      </p:sp>
      <p:sp>
        <p:nvSpPr>
          <p:cNvPr id="7" name="Text Placeholder 6">
            <a:extLst>
              <a:ext uri="{FF2B5EF4-FFF2-40B4-BE49-F238E27FC236}">
                <a16:creationId xmlns:a16="http://schemas.microsoft.com/office/drawing/2014/main" id="{FF5C495E-66E2-41B0-BA8B-1CB561CF335D}"/>
              </a:ext>
            </a:extLst>
          </p:cNvPr>
          <p:cNvSpPr>
            <a:spLocks noGrp="1"/>
          </p:cNvSpPr>
          <p:nvPr>
            <p:ph type="body" sz="quarter" idx="19"/>
          </p:nvPr>
        </p:nvSpPr>
        <p:spPr/>
        <p:txBody>
          <a:bodyPr/>
          <a:lstStyle/>
          <a:p>
            <a:pPr marL="0" indent="0">
              <a:spcAft>
                <a:spcPts val="1200"/>
              </a:spcAft>
              <a:buNone/>
            </a:pPr>
            <a:r>
              <a:rPr lang="fi-FI" sz="2400" b="1" err="1"/>
              <a:t>Finnsight</a:t>
            </a:r>
            <a:r>
              <a:rPr lang="fi-FI" sz="2400"/>
              <a:t> on Suomen suurin vuosittainen ennakointitapahtuma. </a:t>
            </a:r>
          </a:p>
          <a:p>
            <a:pPr marL="0" indent="0">
              <a:spcAft>
                <a:spcPts val="1200"/>
              </a:spcAft>
              <a:buNone/>
            </a:pPr>
            <a:r>
              <a:rPr lang="fi-FI" sz="2400"/>
              <a:t>Vuonna 2022 tapahtuman teemana on </a:t>
            </a:r>
            <a:r>
              <a:rPr lang="fi-FI" sz="2400" b="1"/>
              <a:t>Tulevaisuusvalta</a:t>
            </a:r>
            <a:r>
              <a:rPr lang="fi-FI" sz="2400"/>
              <a:t>. Tulevaisuusvallalla tarkoitetaan valtaa määritellä tulevaisuusnäkymiä. Kuka pääsee keskustelemaan tulevaisuuksista, kenen näkemykset otetaan huomioon ja ketä tulevaisuuskuvissa on edustettuina?</a:t>
            </a:r>
          </a:p>
          <a:p>
            <a:pPr marL="0" indent="0">
              <a:spcAft>
                <a:spcPts val="1200"/>
              </a:spcAft>
              <a:buNone/>
            </a:pPr>
            <a:r>
              <a:rPr lang="fi-FI" sz="2400" err="1"/>
              <a:t>Finnsightin</a:t>
            </a:r>
            <a:r>
              <a:rPr lang="fi-FI" sz="2400"/>
              <a:t> järjestävät yhdessä Sitra, Business Finland, opetus- ja kulttuuriministeriö, Opetushallitus, Suomen Akatemia sekä valtioneuvoston kanslia.</a:t>
            </a:r>
          </a:p>
          <a:p>
            <a:pPr marL="0" indent="0">
              <a:buNone/>
            </a:pPr>
            <a:endParaRPr lang="fi-FI"/>
          </a:p>
          <a:p>
            <a:pPr marL="0" indent="0">
              <a:buNone/>
            </a:pPr>
            <a:endParaRPr lang="fi-FI"/>
          </a:p>
          <a:p>
            <a:pPr marL="0" indent="0">
              <a:buNone/>
            </a:pPr>
            <a:endParaRPr lang="fi-FI"/>
          </a:p>
          <a:p>
            <a:pPr marL="0" indent="0">
              <a:buNone/>
            </a:pPr>
            <a:endParaRPr lang="fi-FI"/>
          </a:p>
          <a:p>
            <a:pPr marL="0" indent="0">
              <a:buNone/>
            </a:pPr>
            <a:endParaRPr lang="en-US"/>
          </a:p>
        </p:txBody>
      </p:sp>
      <p:sp>
        <p:nvSpPr>
          <p:cNvPr id="5" name="Slide Number Placeholder 4">
            <a:extLst>
              <a:ext uri="{FF2B5EF4-FFF2-40B4-BE49-F238E27FC236}">
                <a16:creationId xmlns:a16="http://schemas.microsoft.com/office/drawing/2014/main" id="{A47F9532-50A1-45E4-9446-18E658031F17}"/>
              </a:ext>
            </a:extLst>
          </p:cNvPr>
          <p:cNvSpPr>
            <a:spLocks noGrp="1"/>
          </p:cNvSpPr>
          <p:nvPr>
            <p:ph type="sldNum" sz="quarter" idx="20"/>
          </p:nvPr>
        </p:nvSpPr>
        <p:spPr/>
        <p:txBody>
          <a:bodyPr/>
          <a:lstStyle/>
          <a:p>
            <a:fld id="{3E078C10-ABC5-4EF7-9B5E-599CE2B16BF5}" type="slidenum">
              <a:rPr lang="LID4096" smtClean="0"/>
              <a:pPr/>
              <a:t>3</a:t>
            </a:fld>
            <a:endParaRPr lang="LID4096"/>
          </a:p>
        </p:txBody>
      </p:sp>
    </p:spTree>
    <p:extLst>
      <p:ext uri="{BB962C8B-B14F-4D97-AF65-F5344CB8AC3E}">
        <p14:creationId xmlns:p14="http://schemas.microsoft.com/office/powerpoint/2010/main" val="2067659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BEE34A-B7DA-4B07-2719-D006A02F92B7}"/>
              </a:ext>
            </a:extLst>
          </p:cNvPr>
          <p:cNvSpPr>
            <a:spLocks noGrp="1"/>
          </p:cNvSpPr>
          <p:nvPr>
            <p:ph type="title"/>
          </p:nvPr>
        </p:nvSpPr>
        <p:spPr/>
        <p:txBody>
          <a:bodyPr/>
          <a:lstStyle/>
          <a:p>
            <a:r>
              <a:rPr lang="en-US" err="1"/>
              <a:t>Studion</a:t>
            </a:r>
            <a:r>
              <a:rPr lang="en-US"/>
              <a:t> </a:t>
            </a:r>
            <a:r>
              <a:rPr lang="en-US" err="1"/>
              <a:t>teemana</a:t>
            </a:r>
            <a:r>
              <a:rPr lang="en-US"/>
              <a:t> X</a:t>
            </a:r>
            <a:endParaRPr lang="LID4096"/>
          </a:p>
        </p:txBody>
      </p:sp>
      <p:sp>
        <p:nvSpPr>
          <p:cNvPr id="3" name="Tekstin paikkamerkki 2">
            <a:extLst>
              <a:ext uri="{FF2B5EF4-FFF2-40B4-BE49-F238E27FC236}">
                <a16:creationId xmlns:a16="http://schemas.microsoft.com/office/drawing/2014/main" id="{721C5B13-6E99-D23C-6F39-45582B609A09}"/>
              </a:ext>
            </a:extLst>
          </p:cNvPr>
          <p:cNvSpPr>
            <a:spLocks noGrp="1"/>
          </p:cNvSpPr>
          <p:nvPr>
            <p:ph type="body" sz="quarter" idx="19"/>
          </p:nvPr>
        </p:nvSpPr>
        <p:spPr/>
        <p:txBody>
          <a:bodyPr/>
          <a:lstStyle/>
          <a:p>
            <a:endParaRPr lang="LID4096"/>
          </a:p>
        </p:txBody>
      </p:sp>
      <p:sp>
        <p:nvSpPr>
          <p:cNvPr id="4" name="Dian numeron paikkamerkki 3">
            <a:extLst>
              <a:ext uri="{FF2B5EF4-FFF2-40B4-BE49-F238E27FC236}">
                <a16:creationId xmlns:a16="http://schemas.microsoft.com/office/drawing/2014/main" id="{5D812B9D-A78F-55B3-0D1B-E6CC9AC0B355}"/>
              </a:ext>
            </a:extLst>
          </p:cNvPr>
          <p:cNvSpPr>
            <a:spLocks noGrp="1"/>
          </p:cNvSpPr>
          <p:nvPr>
            <p:ph type="sldNum" sz="quarter" idx="20"/>
          </p:nvPr>
        </p:nvSpPr>
        <p:spPr/>
        <p:txBody>
          <a:bodyPr/>
          <a:lstStyle/>
          <a:p>
            <a:pPr algn="ctr"/>
            <a:fld id="{3E078C10-ABC5-4EF7-9B5E-599CE2B16BF5}" type="slidenum">
              <a:rPr lang="LID4096" smtClean="0"/>
              <a:pPr algn="ctr"/>
              <a:t>4</a:t>
            </a:fld>
            <a:endParaRPr lang="LID4096"/>
          </a:p>
        </p:txBody>
      </p:sp>
    </p:spTree>
    <p:extLst>
      <p:ext uri="{BB962C8B-B14F-4D97-AF65-F5344CB8AC3E}">
        <p14:creationId xmlns:p14="http://schemas.microsoft.com/office/powerpoint/2010/main" val="161896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7" name="Google Shape;487;p4"/>
          <p:cNvSpPr txBox="1">
            <a:spLocks noGrp="1"/>
          </p:cNvSpPr>
          <p:nvPr>
            <p:ph type="body" idx="1"/>
          </p:nvPr>
        </p:nvSpPr>
        <p:spPr>
          <a:xfrm>
            <a:off x="1967606" y="2049595"/>
            <a:ext cx="9417570" cy="3406465"/>
          </a:xfrm>
          <a:prstGeom prst="rect">
            <a:avLst/>
          </a:prstGeom>
          <a:noFill/>
          <a:ln>
            <a:noFill/>
          </a:ln>
        </p:spPr>
        <p:txBody>
          <a:bodyPr spcFirstLastPara="1" wrap="square" lIns="0" tIns="0" rIns="0" bIns="0" anchor="t" anchorCtr="0">
            <a:noAutofit/>
          </a:bodyPr>
          <a:lstStyle/>
          <a:p>
            <a:pPr marL="186262" indent="0" fontAlgn="base">
              <a:buNone/>
            </a:pPr>
            <a:r>
              <a:rPr lang="fi-FI" sz="3066">
                <a:sym typeface="Wingdings" panose="05000000000000000000" pitchFamily="2" charset="2"/>
              </a:rPr>
              <a:t>Klo 10		Tervetuloa</a:t>
            </a:r>
          </a:p>
          <a:p>
            <a:pPr marL="186262" indent="0" fontAlgn="base">
              <a:buNone/>
            </a:pPr>
            <a:r>
              <a:rPr lang="fi-FI" sz="3066">
                <a:sym typeface="Wingdings" panose="05000000000000000000" pitchFamily="2" charset="2"/>
              </a:rPr>
              <a:t>Klo 10.15		Terveisiä studioista</a:t>
            </a:r>
          </a:p>
          <a:p>
            <a:pPr marL="186262" indent="0" fontAlgn="base">
              <a:buNone/>
            </a:pPr>
            <a:r>
              <a:rPr lang="fi-FI" sz="3066">
                <a:sym typeface="Wingdings" panose="05000000000000000000" pitchFamily="2" charset="2"/>
              </a:rPr>
              <a:t>Klo 10.30	Johdatus tulevaisuusvaltaan</a:t>
            </a:r>
          </a:p>
          <a:p>
            <a:pPr marL="186262" indent="0" fontAlgn="base">
              <a:buNone/>
            </a:pPr>
            <a:r>
              <a:rPr lang="fi-FI" sz="3066">
                <a:sym typeface="Wingdings" panose="05000000000000000000" pitchFamily="2" charset="2"/>
              </a:rPr>
              <a:t>Klo 10.45		Työpajatyöskentelyä</a:t>
            </a:r>
          </a:p>
          <a:p>
            <a:pPr marL="186262" indent="0" fontAlgn="base">
              <a:buNone/>
            </a:pPr>
            <a:r>
              <a:rPr lang="fi-FI" sz="3066">
                <a:sym typeface="Wingdings" panose="05000000000000000000" pitchFamily="2" charset="2"/>
              </a:rPr>
              <a:t>Klo 12		Lounastauko</a:t>
            </a:r>
          </a:p>
          <a:p>
            <a:pPr marL="186262" indent="0" fontAlgn="base">
              <a:buNone/>
            </a:pPr>
            <a:r>
              <a:rPr lang="fi-FI" sz="3066">
                <a:sym typeface="Wingdings" panose="05000000000000000000" pitchFamily="2" charset="2"/>
              </a:rPr>
              <a:t>Klo 13-15.30	</a:t>
            </a:r>
            <a:r>
              <a:rPr lang="fi-FI" sz="3066" err="1">
                <a:sym typeface="Wingdings" panose="05000000000000000000" pitchFamily="2" charset="2"/>
              </a:rPr>
              <a:t>Finnsight</a:t>
            </a:r>
            <a:r>
              <a:rPr lang="fi-FI" sz="3066">
                <a:sym typeface="Wingdings" panose="05000000000000000000" pitchFamily="2" charset="2"/>
              </a:rPr>
              <a:t>-verkkolähetys</a:t>
            </a:r>
          </a:p>
          <a:p>
            <a:pPr marL="186262" indent="0" fontAlgn="base">
              <a:buNone/>
            </a:pPr>
            <a:r>
              <a:rPr lang="fi-FI" sz="3066">
                <a:sym typeface="Wingdings" panose="05000000000000000000" pitchFamily="2" charset="2"/>
              </a:rPr>
              <a:t>Klo 15.30		Yhteinen reflektio verkkolähetyksestä</a:t>
            </a:r>
          </a:p>
          <a:p>
            <a:pPr marL="186262" indent="0" fontAlgn="base">
              <a:buNone/>
            </a:pPr>
            <a:r>
              <a:rPr lang="fi-FI" sz="3066">
                <a:sym typeface="Wingdings" panose="05000000000000000000" pitchFamily="2" charset="2"/>
              </a:rPr>
              <a:t>Klo 16 		Päivän lopetus	</a:t>
            </a:r>
          </a:p>
          <a:p>
            <a:pPr marL="457200" indent="-457200">
              <a:spcBef>
                <a:spcPts val="480"/>
              </a:spcBef>
              <a:buSzPts val="1800"/>
              <a:buFont typeface="Arial" panose="020B0604020202020204" pitchFamily="34" charset="0"/>
              <a:buChar char="•"/>
            </a:pPr>
            <a:endParaRPr lang="fi-FI" sz="2800">
              <a:solidFill>
                <a:schemeClr val="tx1"/>
              </a:solidFill>
            </a:endParaRPr>
          </a:p>
          <a:p>
            <a:pPr marL="609598" indent="-457200">
              <a:spcBef>
                <a:spcPts val="480"/>
              </a:spcBef>
              <a:buSzPts val="1800"/>
              <a:buFont typeface="Arial" panose="020B0604020202020204" pitchFamily="34" charset="0"/>
              <a:buChar char="•"/>
            </a:pPr>
            <a:endParaRPr lang="fi-FI" sz="2800">
              <a:solidFill>
                <a:schemeClr val="tx1"/>
              </a:solidFill>
            </a:endParaRPr>
          </a:p>
          <a:p>
            <a:pPr marL="609598" indent="-457200">
              <a:spcBef>
                <a:spcPts val="480"/>
              </a:spcBef>
              <a:buSzPts val="1800"/>
              <a:buFont typeface="Arial" panose="020B0604020202020204" pitchFamily="34" charset="0"/>
              <a:buChar char="•"/>
            </a:pPr>
            <a:endParaRPr lang="fi-FI" sz="2800">
              <a:solidFill>
                <a:schemeClr val="tx1"/>
              </a:solidFill>
            </a:endParaRPr>
          </a:p>
          <a:p>
            <a:pPr marL="609598" indent="-457200">
              <a:spcBef>
                <a:spcPts val="480"/>
              </a:spcBef>
              <a:buSzPts val="1800"/>
              <a:buFont typeface="Arial" panose="020B0604020202020204" pitchFamily="34" charset="0"/>
              <a:buChar char="•"/>
            </a:pPr>
            <a:endParaRPr lang="fi-FI" sz="2800" i="1">
              <a:solidFill>
                <a:schemeClr val="tx1"/>
              </a:solidFill>
            </a:endParaRPr>
          </a:p>
        </p:txBody>
      </p:sp>
      <p:pic>
        <p:nvPicPr>
          <p:cNvPr id="488" name="Google Shape;488;p4"/>
          <p:cNvPicPr preferRelativeResize="0"/>
          <p:nvPr/>
        </p:nvPicPr>
        <p:blipFill rotWithShape="1">
          <a:blip r:embed="rId3">
            <a:alphaModFix/>
          </a:blip>
          <a:srcRect/>
          <a:stretch/>
        </p:blipFill>
        <p:spPr>
          <a:xfrm>
            <a:off x="1" y="539557"/>
            <a:ext cx="2136327" cy="5621913"/>
          </a:xfrm>
          <a:prstGeom prst="rect">
            <a:avLst/>
          </a:prstGeom>
          <a:noFill/>
          <a:ln>
            <a:noFill/>
          </a:ln>
        </p:spPr>
      </p:pic>
      <p:sp>
        <p:nvSpPr>
          <p:cNvPr id="13" name="Otsikko 3">
            <a:extLst>
              <a:ext uri="{FF2B5EF4-FFF2-40B4-BE49-F238E27FC236}">
                <a16:creationId xmlns:a16="http://schemas.microsoft.com/office/drawing/2014/main" id="{672E3374-6895-4841-B995-7F502ADF6DB7}"/>
              </a:ext>
            </a:extLst>
          </p:cNvPr>
          <p:cNvSpPr>
            <a:spLocks noGrp="1"/>
          </p:cNvSpPr>
          <p:nvPr>
            <p:ph type="title"/>
          </p:nvPr>
        </p:nvSpPr>
        <p:spPr>
          <a:xfrm>
            <a:off x="1967606" y="403059"/>
            <a:ext cx="10080624" cy="1152128"/>
          </a:xfrm>
        </p:spPr>
        <p:txBody>
          <a:bodyPr/>
          <a:lstStyle/>
          <a:p>
            <a:pPr marL="0" marR="0" lvl="0" indent="0" algn="l" defTabSz="1039098" rtl="0" eaLnBrk="1" fontAlgn="auto" latinLnBrk="0" hangingPunct="1">
              <a:lnSpc>
                <a:spcPct val="100000"/>
              </a:lnSpc>
              <a:spcBef>
                <a:spcPts val="0"/>
              </a:spcBef>
              <a:spcAft>
                <a:spcPts val="0"/>
              </a:spcAft>
              <a:buClrTx/>
              <a:buSzTx/>
              <a:buFontTx/>
              <a:buNone/>
              <a:tabLst/>
              <a:defRPr/>
            </a:pPr>
            <a:r>
              <a:rPr lang="fi-FI" sz="4000">
                <a:latin typeface="+mj-lt"/>
                <a:sym typeface="Wingdings" panose="05000000000000000000" pitchFamily="2" charset="2"/>
              </a:rPr>
              <a:t>Tänään ohjelmassa klo </a:t>
            </a:r>
            <a:r>
              <a:rPr lang="fi-FI" sz="4000">
                <a:sym typeface="Wingdings" panose="05000000000000000000" pitchFamily="2" charset="2"/>
              </a:rPr>
              <a:t>10-16</a:t>
            </a:r>
            <a:endParaRPr lang="fi-FI" sz="4000">
              <a:latin typeface="+mj-lt"/>
              <a:sym typeface="Wingdings" panose="05000000000000000000" pitchFamily="2" charset="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34B8C5-AA5E-46DC-81FA-7B315FF7AAA7}"/>
              </a:ext>
            </a:extLst>
          </p:cNvPr>
          <p:cNvSpPr>
            <a:spLocks noGrp="1"/>
          </p:cNvSpPr>
          <p:nvPr>
            <p:ph type="title"/>
          </p:nvPr>
        </p:nvSpPr>
        <p:spPr>
          <a:xfrm>
            <a:off x="3067433" y="689791"/>
            <a:ext cx="10080624" cy="1152128"/>
          </a:xfrm>
        </p:spPr>
        <p:txBody>
          <a:bodyPr/>
          <a:lstStyle/>
          <a:p>
            <a:r>
              <a:rPr lang="en-US" err="1"/>
              <a:t>Terveisiä</a:t>
            </a:r>
            <a:r>
              <a:rPr lang="en-US"/>
              <a:t> </a:t>
            </a:r>
            <a:r>
              <a:rPr lang="en-US" err="1"/>
              <a:t>studioista</a:t>
            </a:r>
            <a:endParaRPr lang="fi-FI"/>
          </a:p>
        </p:txBody>
      </p:sp>
      <p:sp>
        <p:nvSpPr>
          <p:cNvPr id="5" name="Slide Number Placeholder 4">
            <a:extLst>
              <a:ext uri="{FF2B5EF4-FFF2-40B4-BE49-F238E27FC236}">
                <a16:creationId xmlns:a16="http://schemas.microsoft.com/office/drawing/2014/main" id="{A47F9532-50A1-45E4-9446-18E658031F17}"/>
              </a:ext>
            </a:extLst>
          </p:cNvPr>
          <p:cNvSpPr>
            <a:spLocks noGrp="1"/>
          </p:cNvSpPr>
          <p:nvPr>
            <p:ph type="sldNum" sz="quarter" idx="20"/>
          </p:nvPr>
        </p:nvSpPr>
        <p:spPr/>
        <p:txBody>
          <a:bodyPr/>
          <a:lstStyle/>
          <a:p>
            <a:fld id="{3E078C10-ABC5-4EF7-9B5E-599CE2B16BF5}" type="slidenum">
              <a:rPr lang="LID4096" smtClean="0"/>
              <a:pPr/>
              <a:t>6</a:t>
            </a:fld>
            <a:endParaRPr lang="LID4096"/>
          </a:p>
        </p:txBody>
      </p:sp>
      <p:pic>
        <p:nvPicPr>
          <p:cNvPr id="12" name="Kuva 11" descr="Kuva, joka sisältää kohteen henkilö, urheilu, ryhmä, tanssija&#10;&#10;Kuvaus luotu automaattisesti">
            <a:extLst>
              <a:ext uri="{FF2B5EF4-FFF2-40B4-BE49-F238E27FC236}">
                <a16:creationId xmlns:a16="http://schemas.microsoft.com/office/drawing/2014/main" id="{3EDBBE28-C950-982C-D9A5-35847F79932D}"/>
              </a:ext>
            </a:extLst>
          </p:cNvPr>
          <p:cNvPicPr>
            <a:picLocks noChangeAspect="1"/>
          </p:cNvPicPr>
          <p:nvPr/>
        </p:nvPicPr>
        <p:blipFill rotWithShape="1">
          <a:blip r:embed="rId3">
            <a:extLst>
              <a:ext uri="{28A0092B-C50C-407E-A947-70E740481C1C}">
                <a14:useLocalDpi xmlns:a14="http://schemas.microsoft.com/office/drawing/2010/main" val="0"/>
              </a:ext>
            </a:extLst>
          </a:blip>
          <a:srcRect t="15383" b="8201"/>
          <a:stretch/>
        </p:blipFill>
        <p:spPr>
          <a:xfrm>
            <a:off x="-41564" y="445717"/>
            <a:ext cx="12275127" cy="6988236"/>
          </a:xfrm>
          <a:prstGeom prst="rect">
            <a:avLst/>
          </a:prstGeom>
        </p:spPr>
      </p:pic>
    </p:spTree>
    <p:extLst>
      <p:ext uri="{BB962C8B-B14F-4D97-AF65-F5344CB8AC3E}">
        <p14:creationId xmlns:p14="http://schemas.microsoft.com/office/powerpoint/2010/main" val="3484936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DB9BC879-63B7-52E0-B74C-D5A2EB505199}"/>
              </a:ext>
            </a:extLst>
          </p:cNvPr>
          <p:cNvSpPr>
            <a:spLocks noGrp="1"/>
          </p:cNvSpPr>
          <p:nvPr>
            <p:ph type="title"/>
          </p:nvPr>
        </p:nvSpPr>
        <p:spPr>
          <a:xfrm>
            <a:off x="1055688" y="1478320"/>
            <a:ext cx="5741352" cy="886343"/>
          </a:xfrm>
        </p:spPr>
        <p:txBody>
          <a:bodyPr/>
          <a:lstStyle/>
          <a:p>
            <a:r>
              <a:rPr lang="en-US" sz="4000"/>
              <a:t>Mikko Dufva, Sitra:</a:t>
            </a:r>
            <a:br>
              <a:rPr lang="en-US" sz="4000"/>
            </a:br>
            <a:r>
              <a:rPr lang="en-US" sz="4000" err="1"/>
              <a:t>Tulevaisuusvalta</a:t>
            </a:r>
            <a:endParaRPr lang="en-US" sz="4000"/>
          </a:p>
        </p:txBody>
      </p:sp>
      <p:sp>
        <p:nvSpPr>
          <p:cNvPr id="4" name="Dian numeron paikkamerkki 3">
            <a:extLst>
              <a:ext uri="{FF2B5EF4-FFF2-40B4-BE49-F238E27FC236}">
                <a16:creationId xmlns:a16="http://schemas.microsoft.com/office/drawing/2014/main" id="{39DDA3AF-3404-DF31-25EA-0D0C73F1A6F1}"/>
              </a:ext>
            </a:extLst>
          </p:cNvPr>
          <p:cNvSpPr>
            <a:spLocks noGrp="1"/>
          </p:cNvSpPr>
          <p:nvPr>
            <p:ph type="sldNum" sz="quarter" idx="12"/>
          </p:nvPr>
        </p:nvSpPr>
        <p:spPr>
          <a:xfrm>
            <a:off x="4724400" y="6356350"/>
            <a:ext cx="2743200" cy="365125"/>
          </a:xfrm>
        </p:spPr>
        <p:txBody>
          <a:bodyPr anchor="ctr">
            <a:normAutofit/>
          </a:bodyPr>
          <a:lstStyle/>
          <a:p>
            <a:pPr>
              <a:spcAft>
                <a:spcPts val="600"/>
              </a:spcAft>
            </a:pPr>
            <a:fld id="{3E078C10-ABC5-4EF7-9B5E-599CE2B16BF5}" type="slidenum">
              <a:rPr lang="LID4096" smtClean="0"/>
              <a:pPr>
                <a:spcAft>
                  <a:spcPts val="600"/>
                </a:spcAft>
              </a:pPr>
              <a:t>7</a:t>
            </a:fld>
            <a:endParaRPr lang="LID4096"/>
          </a:p>
        </p:txBody>
      </p:sp>
      <p:pic>
        <p:nvPicPr>
          <p:cNvPr id="1028" name="Picture 4" descr="Mikko Dufva">
            <a:extLst>
              <a:ext uri="{FF2B5EF4-FFF2-40B4-BE49-F238E27FC236}">
                <a16:creationId xmlns:a16="http://schemas.microsoft.com/office/drawing/2014/main" id="{613A8A15-3147-614E-4D28-2BC98ACDB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590" y="685205"/>
            <a:ext cx="6145360" cy="617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12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19448E-EC69-4727-A575-3CB5D046478C}"/>
              </a:ext>
            </a:extLst>
          </p:cNvPr>
          <p:cNvSpPr>
            <a:spLocks noGrp="1"/>
          </p:cNvSpPr>
          <p:nvPr>
            <p:ph type="title"/>
          </p:nvPr>
        </p:nvSpPr>
        <p:spPr/>
        <p:txBody>
          <a:bodyPr/>
          <a:lstStyle/>
          <a:p>
            <a:r>
              <a:rPr lang="fi-FI"/>
              <a:t>Työskentelyn pohjana tulevaisuuskolmio</a:t>
            </a:r>
            <a:endParaRPr lang="en-FI"/>
          </a:p>
        </p:txBody>
      </p:sp>
      <p:cxnSp>
        <p:nvCxnSpPr>
          <p:cNvPr id="7" name="Suora nuoliyhdysviiva 14">
            <a:extLst>
              <a:ext uri="{FF2B5EF4-FFF2-40B4-BE49-F238E27FC236}">
                <a16:creationId xmlns:a16="http://schemas.microsoft.com/office/drawing/2014/main" id="{482933B2-45EF-4821-A343-CA6DE3806033}"/>
              </a:ext>
            </a:extLst>
          </p:cNvPr>
          <p:cNvCxnSpPr>
            <a:cxnSpLocks/>
          </p:cNvCxnSpPr>
          <p:nvPr/>
        </p:nvCxnSpPr>
        <p:spPr>
          <a:xfrm>
            <a:off x="7332565" y="3175646"/>
            <a:ext cx="2536651" cy="0"/>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kstiruutu 4">
            <a:extLst>
              <a:ext uri="{FF2B5EF4-FFF2-40B4-BE49-F238E27FC236}">
                <a16:creationId xmlns:a16="http://schemas.microsoft.com/office/drawing/2014/main" id="{A867CB0F-C168-4A80-894D-860AFAA0C628}"/>
              </a:ext>
            </a:extLst>
          </p:cNvPr>
          <p:cNvSpPr txBox="1"/>
          <p:nvPr/>
        </p:nvSpPr>
        <p:spPr>
          <a:xfrm>
            <a:off x="2065050" y="4983155"/>
            <a:ext cx="3596075" cy="461417"/>
          </a:xfrm>
          <a:prstGeom prst="rect">
            <a:avLst/>
          </a:prstGeom>
          <a:noFill/>
        </p:spPr>
        <p:txBody>
          <a:bodyPr wrap="none" rtlCol="0">
            <a:spAutoFit/>
          </a:bodyPr>
          <a:lstStyle/>
          <a:p>
            <a:pPr marL="0" marR="0" lvl="0" indent="0" algn="ctr" defTabSz="1218804" rtl="0" eaLnBrk="1" fontAlgn="base" latinLnBrk="0" hangingPunct="1">
              <a:lnSpc>
                <a:spcPct val="100000"/>
              </a:lnSpc>
              <a:spcBef>
                <a:spcPct val="0"/>
              </a:spcBef>
              <a:spcAft>
                <a:spcPct val="0"/>
              </a:spcAft>
              <a:buClrTx/>
              <a:buSzTx/>
              <a:buFontTx/>
              <a:buNone/>
              <a:tabLst/>
              <a:defRPr/>
            </a:pPr>
            <a:r>
              <a:rPr kumimoji="0" lang="fi-FI" sz="2399" b="1" i="0" u="none" strike="noStrike" kern="1200" cap="none" spc="0" normalizeH="0" baseline="0" noProof="0">
                <a:ln>
                  <a:noFill/>
                </a:ln>
                <a:solidFill>
                  <a:srgbClr val="000000"/>
                </a:solidFill>
                <a:effectLst/>
                <a:uLnTx/>
                <a:uFillTx/>
                <a:latin typeface="Arial Black"/>
                <a:ea typeface="+mn-ea"/>
                <a:cs typeface="+mn-cs"/>
              </a:rPr>
              <a:t>Menneisyyden paino</a:t>
            </a:r>
            <a:endParaRPr kumimoji="0" lang="en-FI" sz="2399" b="1" i="0" u="none" strike="noStrike" kern="1200" cap="none" spc="0" normalizeH="0" baseline="0" noProof="0">
              <a:ln>
                <a:noFill/>
              </a:ln>
              <a:solidFill>
                <a:srgbClr val="000000"/>
              </a:solidFill>
              <a:effectLst/>
              <a:uLnTx/>
              <a:uFillTx/>
              <a:latin typeface="Arial Black"/>
              <a:ea typeface="+mn-ea"/>
              <a:cs typeface="+mn-cs"/>
            </a:endParaRPr>
          </a:p>
        </p:txBody>
      </p:sp>
      <p:sp>
        <p:nvSpPr>
          <p:cNvPr id="9" name="Tekstiruutu 5">
            <a:extLst>
              <a:ext uri="{FF2B5EF4-FFF2-40B4-BE49-F238E27FC236}">
                <a16:creationId xmlns:a16="http://schemas.microsoft.com/office/drawing/2014/main" id="{4925F697-A2AB-4693-9D94-B3397D0273CA}"/>
              </a:ext>
            </a:extLst>
          </p:cNvPr>
          <p:cNvSpPr txBox="1"/>
          <p:nvPr/>
        </p:nvSpPr>
        <p:spPr>
          <a:xfrm>
            <a:off x="1416699" y="5440124"/>
            <a:ext cx="4709151" cy="1630575"/>
          </a:xfrm>
          <a:prstGeom prst="rect">
            <a:avLst/>
          </a:prstGeom>
          <a:noFill/>
        </p:spPr>
        <p:txBody>
          <a:bodyPr wrap="square" lIns="91440" tIns="45720" rIns="91440" bIns="45720" rtlCol="0" anchor="t">
            <a:spAutoFit/>
          </a:bodyPr>
          <a:lstStyle/>
          <a:p>
            <a:pPr algn="ctr" defTabSz="1218804">
              <a:defRPr/>
            </a:pPr>
            <a:r>
              <a:rPr lang="fi-FI" sz="1950">
                <a:solidFill>
                  <a:srgbClr val="000000"/>
                </a:solidFill>
                <a:latin typeface="Georgia"/>
              </a:rPr>
              <a:t>Sitkeät uskomukset</a:t>
            </a:r>
            <a:r>
              <a:rPr kumimoji="0" lang="fi-FI" sz="1950" b="0" i="0" u="none" strike="noStrike" kern="1200" cap="none" spc="0" normalizeH="0" baseline="0" noProof="0">
                <a:ln>
                  <a:noFill/>
                </a:ln>
                <a:solidFill>
                  <a:srgbClr val="000000"/>
                </a:solidFill>
                <a:effectLst/>
                <a:uLnTx/>
                <a:uFillTx/>
                <a:latin typeface="Georgia"/>
                <a:ea typeface="+mn-ea"/>
                <a:cs typeface="+mn-cs"/>
              </a:rPr>
              <a:t>, </a:t>
            </a:r>
            <a:r>
              <a:rPr lang="fi-FI" sz="1950">
                <a:solidFill>
                  <a:srgbClr val="000000"/>
                </a:solidFill>
                <a:latin typeface="Georgia"/>
              </a:rPr>
              <a:t>negatiiviset </a:t>
            </a:r>
            <a:r>
              <a:rPr kumimoji="0" lang="fi-FI" sz="1950" b="0" i="0" u="none" strike="noStrike" kern="1200" cap="none" spc="0" normalizeH="0" baseline="0" noProof="0">
                <a:ln>
                  <a:noFill/>
                </a:ln>
                <a:solidFill>
                  <a:srgbClr val="000000"/>
                </a:solidFill>
                <a:effectLst/>
                <a:uLnTx/>
                <a:uFillTx/>
                <a:latin typeface="Georgia"/>
                <a:ea typeface="+mn-ea"/>
                <a:cs typeface="+mn-cs"/>
              </a:rPr>
              <a:t>maailmankuvat, muutoksen esteet jne.</a:t>
            </a:r>
            <a:endParaRPr lang="fi-FI">
              <a:ea typeface="+mn-ea"/>
              <a:cs typeface="+mn-cs"/>
            </a:endParaRPr>
          </a:p>
          <a:p>
            <a:pPr marL="0" marR="0" lvl="0" indent="0" algn="ctr" defTabSz="1218804" rtl="0" eaLnBrk="1" fontAlgn="base" latinLnBrk="0" hangingPunct="1">
              <a:lnSpc>
                <a:spcPct val="100000"/>
              </a:lnSpc>
              <a:spcBef>
                <a:spcPct val="0"/>
              </a:spcBef>
              <a:spcAft>
                <a:spcPct val="0"/>
              </a:spcAft>
              <a:buClrTx/>
              <a:buSzTx/>
              <a:buFontTx/>
              <a:buNone/>
              <a:tabLst/>
              <a:defRPr/>
            </a:pPr>
            <a:endParaRPr kumimoji="0" lang="fi-FI" sz="1999" b="0" i="0" u="none" strike="noStrike" kern="1200" cap="none" spc="0" normalizeH="0" baseline="0" noProof="0">
              <a:ln>
                <a:noFill/>
              </a:ln>
              <a:solidFill>
                <a:srgbClr val="000000"/>
              </a:solidFill>
              <a:effectLst/>
              <a:uLnTx/>
              <a:uFillTx/>
              <a:latin typeface="Georgia"/>
              <a:ea typeface="+mn-ea"/>
              <a:cs typeface="+mn-cs"/>
            </a:endParaRPr>
          </a:p>
          <a:p>
            <a:pPr marL="0" marR="0" lvl="0" indent="0" algn="ctr" defTabSz="1218804" rtl="0" eaLnBrk="1" fontAlgn="base" latinLnBrk="0" hangingPunct="1">
              <a:lnSpc>
                <a:spcPct val="100000"/>
              </a:lnSpc>
              <a:spcBef>
                <a:spcPct val="0"/>
              </a:spcBef>
              <a:spcAft>
                <a:spcPct val="0"/>
              </a:spcAft>
              <a:buClrTx/>
              <a:buSzTx/>
              <a:buFontTx/>
              <a:buNone/>
              <a:tabLst/>
              <a:defRPr/>
            </a:pPr>
            <a:endParaRPr kumimoji="0" lang="en-FI" sz="1999" b="0" i="0" u="none" strike="noStrike" kern="1200" cap="none" spc="0" normalizeH="0" baseline="0" noProof="0">
              <a:ln>
                <a:noFill/>
              </a:ln>
              <a:solidFill>
                <a:srgbClr val="000000"/>
              </a:solidFill>
              <a:effectLst/>
              <a:uLnTx/>
              <a:uFillTx/>
              <a:latin typeface="Arial Black"/>
              <a:ea typeface="+mn-ea"/>
              <a:cs typeface="+mn-cs"/>
            </a:endParaRPr>
          </a:p>
        </p:txBody>
      </p:sp>
      <p:sp>
        <p:nvSpPr>
          <p:cNvPr id="10" name="Tekstiruutu 6">
            <a:extLst>
              <a:ext uri="{FF2B5EF4-FFF2-40B4-BE49-F238E27FC236}">
                <a16:creationId xmlns:a16="http://schemas.microsoft.com/office/drawing/2014/main" id="{018054DB-DA1C-4F4D-BE7A-403021F6E107}"/>
              </a:ext>
            </a:extLst>
          </p:cNvPr>
          <p:cNvSpPr txBox="1"/>
          <p:nvPr/>
        </p:nvSpPr>
        <p:spPr>
          <a:xfrm>
            <a:off x="7372565" y="1529689"/>
            <a:ext cx="3325366" cy="461417"/>
          </a:xfrm>
          <a:prstGeom prst="rect">
            <a:avLst/>
          </a:prstGeom>
          <a:noFill/>
        </p:spPr>
        <p:txBody>
          <a:bodyPr wrap="none" rtlCol="0">
            <a:spAutoFit/>
          </a:bodyPr>
          <a:lstStyle/>
          <a:p>
            <a:pPr marL="0" marR="0" lvl="0" indent="0" algn="ctr" defTabSz="1218804" rtl="0" eaLnBrk="1" fontAlgn="base" latinLnBrk="0" hangingPunct="1">
              <a:lnSpc>
                <a:spcPct val="100000"/>
              </a:lnSpc>
              <a:spcBef>
                <a:spcPct val="0"/>
              </a:spcBef>
              <a:spcAft>
                <a:spcPct val="0"/>
              </a:spcAft>
              <a:buClrTx/>
              <a:buSzTx/>
              <a:buFontTx/>
              <a:buNone/>
              <a:tabLst/>
              <a:defRPr/>
            </a:pPr>
            <a:r>
              <a:rPr kumimoji="0" lang="fi-FI" sz="2399" b="1" i="0" u="none" strike="noStrike" kern="1200" cap="none" spc="0" normalizeH="0" baseline="0" noProof="0">
                <a:ln>
                  <a:noFill/>
                </a:ln>
                <a:solidFill>
                  <a:srgbClr val="000000"/>
                </a:solidFill>
                <a:effectLst/>
                <a:uLnTx/>
                <a:uFillTx/>
                <a:latin typeface="Arial Black"/>
                <a:ea typeface="+mn-ea"/>
                <a:cs typeface="+mn-cs"/>
              </a:rPr>
              <a:t>Tulevaisuuden imu</a:t>
            </a:r>
            <a:endParaRPr kumimoji="0" lang="en-FI" sz="2399" b="1" i="0" u="none" strike="noStrike" kern="1200" cap="none" spc="0" normalizeH="0" baseline="0" noProof="0">
              <a:ln>
                <a:noFill/>
              </a:ln>
              <a:solidFill>
                <a:srgbClr val="000000"/>
              </a:solidFill>
              <a:effectLst/>
              <a:uLnTx/>
              <a:uFillTx/>
              <a:latin typeface="Arial Black"/>
              <a:ea typeface="+mn-ea"/>
              <a:cs typeface="+mn-cs"/>
            </a:endParaRPr>
          </a:p>
        </p:txBody>
      </p:sp>
      <p:sp>
        <p:nvSpPr>
          <p:cNvPr id="11" name="Tekstiruutu 7">
            <a:extLst>
              <a:ext uri="{FF2B5EF4-FFF2-40B4-BE49-F238E27FC236}">
                <a16:creationId xmlns:a16="http://schemas.microsoft.com/office/drawing/2014/main" id="{B3B2DBF8-C842-4EFC-A596-BA6C170B1ECB}"/>
              </a:ext>
            </a:extLst>
          </p:cNvPr>
          <p:cNvSpPr txBox="1"/>
          <p:nvPr/>
        </p:nvSpPr>
        <p:spPr>
          <a:xfrm>
            <a:off x="7146904" y="1983384"/>
            <a:ext cx="3844366" cy="707630"/>
          </a:xfrm>
          <a:prstGeom prst="rect">
            <a:avLst/>
          </a:prstGeom>
          <a:noFill/>
        </p:spPr>
        <p:txBody>
          <a:bodyPr wrap="square" rtlCol="0">
            <a:spAutoFit/>
          </a:bodyPr>
          <a:lstStyle/>
          <a:p>
            <a:pPr marL="0" marR="0" lvl="0" indent="0" algn="ctr" defTabSz="1218804" rtl="0" eaLnBrk="1" fontAlgn="base" latinLnBrk="0" hangingPunct="1">
              <a:lnSpc>
                <a:spcPct val="100000"/>
              </a:lnSpc>
              <a:spcBef>
                <a:spcPct val="0"/>
              </a:spcBef>
              <a:spcAft>
                <a:spcPct val="0"/>
              </a:spcAft>
              <a:buClrTx/>
              <a:buSzTx/>
              <a:buFontTx/>
              <a:buNone/>
              <a:tabLst/>
              <a:defRPr/>
            </a:pPr>
            <a:r>
              <a:rPr kumimoji="0" lang="fi-FI" sz="1999" b="0" i="0" u="none" strike="noStrike" kern="1200" cap="none" spc="0" normalizeH="0" baseline="0" noProof="0">
                <a:ln>
                  <a:noFill/>
                </a:ln>
                <a:solidFill>
                  <a:srgbClr val="000000"/>
                </a:solidFill>
                <a:effectLst/>
                <a:uLnTx/>
                <a:uFillTx/>
                <a:latin typeface="Georgia"/>
                <a:ea typeface="+mn-ea"/>
                <a:cs typeface="+mn-cs"/>
              </a:rPr>
              <a:t>Kuvat tulevaisuudesta, unelmat, toiveet, suunnitelmat jne. </a:t>
            </a:r>
            <a:endParaRPr kumimoji="0" lang="en-FI" sz="1999" b="0" i="0" u="none" strike="noStrike" kern="1200" cap="none" spc="0" normalizeH="0" baseline="0" noProof="0">
              <a:ln>
                <a:noFill/>
              </a:ln>
              <a:solidFill>
                <a:srgbClr val="000000"/>
              </a:solidFill>
              <a:effectLst/>
              <a:uLnTx/>
              <a:uFillTx/>
              <a:latin typeface="Georgia"/>
              <a:ea typeface="+mn-ea"/>
              <a:cs typeface="+mn-cs"/>
            </a:endParaRPr>
          </a:p>
        </p:txBody>
      </p:sp>
      <p:sp>
        <p:nvSpPr>
          <p:cNvPr id="12" name="Tekstiruutu 8">
            <a:extLst>
              <a:ext uri="{FF2B5EF4-FFF2-40B4-BE49-F238E27FC236}">
                <a16:creationId xmlns:a16="http://schemas.microsoft.com/office/drawing/2014/main" id="{C76ED34A-8C9F-4732-A8EA-0407D1947788}"/>
              </a:ext>
            </a:extLst>
          </p:cNvPr>
          <p:cNvSpPr txBox="1"/>
          <p:nvPr/>
        </p:nvSpPr>
        <p:spPr>
          <a:xfrm>
            <a:off x="696805" y="1983384"/>
            <a:ext cx="5218219" cy="1015278"/>
          </a:xfrm>
          <a:prstGeom prst="rect">
            <a:avLst/>
          </a:prstGeom>
          <a:noFill/>
        </p:spPr>
        <p:txBody>
          <a:bodyPr wrap="square" rtlCol="0">
            <a:spAutoFit/>
          </a:bodyPr>
          <a:lstStyle/>
          <a:p>
            <a:pPr marL="0" marR="0" lvl="0" indent="0" algn="ctr" defTabSz="1218804" rtl="0" eaLnBrk="1" fontAlgn="base" latinLnBrk="0" hangingPunct="1">
              <a:lnSpc>
                <a:spcPct val="100000"/>
              </a:lnSpc>
              <a:spcBef>
                <a:spcPct val="0"/>
              </a:spcBef>
              <a:spcAft>
                <a:spcPct val="0"/>
              </a:spcAft>
              <a:buClrTx/>
              <a:buSzTx/>
              <a:buFontTx/>
              <a:buNone/>
              <a:tabLst/>
              <a:defRPr/>
            </a:pPr>
            <a:r>
              <a:rPr kumimoji="0" lang="fi-FI" sz="1999" b="0" i="0" u="none" strike="noStrike" kern="1200" cap="none" spc="0" normalizeH="0" baseline="0" noProof="0">
                <a:ln>
                  <a:noFill/>
                </a:ln>
                <a:solidFill>
                  <a:srgbClr val="000000"/>
                </a:solidFill>
                <a:effectLst/>
                <a:uLnTx/>
                <a:uFillTx/>
                <a:latin typeface="Georgia"/>
                <a:ea typeface="+mn-ea"/>
                <a:cs typeface="+mn-cs"/>
              </a:rPr>
              <a:t>Trendit, käynnissä olevat muutokset yhteiskunnassa ja ihmisten elämässä</a:t>
            </a:r>
          </a:p>
          <a:p>
            <a:pPr marL="0" marR="0" lvl="0" indent="0" algn="ctr" defTabSz="1218804" rtl="0" eaLnBrk="1" fontAlgn="base" latinLnBrk="0" hangingPunct="1">
              <a:lnSpc>
                <a:spcPct val="100000"/>
              </a:lnSpc>
              <a:spcBef>
                <a:spcPct val="0"/>
              </a:spcBef>
              <a:spcAft>
                <a:spcPct val="0"/>
              </a:spcAft>
              <a:buClrTx/>
              <a:buSzTx/>
              <a:buFontTx/>
              <a:buNone/>
              <a:tabLst/>
              <a:defRPr/>
            </a:pPr>
            <a:endParaRPr kumimoji="0" lang="x-none" sz="1999" b="0" i="0" u="none" strike="noStrike" kern="1200" cap="none" spc="0" normalizeH="0" baseline="0" noProof="0">
              <a:ln>
                <a:noFill/>
              </a:ln>
              <a:solidFill>
                <a:srgbClr val="000000"/>
              </a:solidFill>
              <a:effectLst/>
              <a:uLnTx/>
              <a:uFillTx/>
              <a:latin typeface="Georgia"/>
              <a:ea typeface="+mn-ea"/>
              <a:cs typeface="+mn-cs"/>
            </a:endParaRPr>
          </a:p>
        </p:txBody>
      </p:sp>
      <p:sp>
        <p:nvSpPr>
          <p:cNvPr id="13" name="Tekstiruutu 9">
            <a:extLst>
              <a:ext uri="{FF2B5EF4-FFF2-40B4-BE49-F238E27FC236}">
                <a16:creationId xmlns:a16="http://schemas.microsoft.com/office/drawing/2014/main" id="{B4819369-9079-4A32-BA42-423FBFC555E8}"/>
              </a:ext>
            </a:extLst>
          </p:cNvPr>
          <p:cNvSpPr txBox="1"/>
          <p:nvPr/>
        </p:nvSpPr>
        <p:spPr>
          <a:xfrm>
            <a:off x="1612056" y="1529689"/>
            <a:ext cx="3350430" cy="461417"/>
          </a:xfrm>
          <a:prstGeom prst="rect">
            <a:avLst/>
          </a:prstGeom>
          <a:noFill/>
        </p:spPr>
        <p:txBody>
          <a:bodyPr wrap="none" rtlCol="0">
            <a:spAutoFit/>
          </a:bodyPr>
          <a:lstStyle/>
          <a:p>
            <a:pPr marL="0" marR="0" lvl="0" indent="0" algn="ctr" defTabSz="1218804" rtl="0" eaLnBrk="1" fontAlgn="base" latinLnBrk="0" hangingPunct="1">
              <a:lnSpc>
                <a:spcPct val="100000"/>
              </a:lnSpc>
              <a:spcBef>
                <a:spcPct val="0"/>
              </a:spcBef>
              <a:spcAft>
                <a:spcPct val="0"/>
              </a:spcAft>
              <a:buClrTx/>
              <a:buSzTx/>
              <a:buFontTx/>
              <a:buNone/>
              <a:tabLst/>
              <a:defRPr/>
            </a:pPr>
            <a:r>
              <a:rPr kumimoji="0" lang="fi-FI" sz="2399" b="1" i="0" u="none" strike="noStrike" kern="1200" cap="none" spc="0" normalizeH="0" baseline="0" noProof="0">
                <a:ln>
                  <a:noFill/>
                </a:ln>
                <a:solidFill>
                  <a:srgbClr val="000000"/>
                </a:solidFill>
                <a:effectLst/>
                <a:uLnTx/>
                <a:uFillTx/>
                <a:latin typeface="Arial Black"/>
                <a:ea typeface="+mn-ea"/>
                <a:cs typeface="+mn-cs"/>
              </a:rPr>
              <a:t>Nykyhetken työntö</a:t>
            </a:r>
            <a:endParaRPr kumimoji="0" lang="en-FI" sz="2399" b="1" i="0" u="none" strike="noStrike" kern="1200" cap="none" spc="0" normalizeH="0" baseline="0" noProof="0">
              <a:ln>
                <a:noFill/>
              </a:ln>
              <a:solidFill>
                <a:srgbClr val="000000"/>
              </a:solidFill>
              <a:effectLst/>
              <a:uLnTx/>
              <a:uFillTx/>
              <a:latin typeface="Arial Black"/>
              <a:ea typeface="+mn-ea"/>
              <a:cs typeface="+mn-cs"/>
            </a:endParaRPr>
          </a:p>
        </p:txBody>
      </p:sp>
      <p:cxnSp>
        <p:nvCxnSpPr>
          <p:cNvPr id="14" name="Suora nuoliyhdysviiva 11">
            <a:extLst>
              <a:ext uri="{FF2B5EF4-FFF2-40B4-BE49-F238E27FC236}">
                <a16:creationId xmlns:a16="http://schemas.microsoft.com/office/drawing/2014/main" id="{F4708DE0-A60F-4C8C-9BC5-2CDA4614D9C8}"/>
              </a:ext>
            </a:extLst>
          </p:cNvPr>
          <p:cNvCxnSpPr>
            <a:cxnSpLocks/>
          </p:cNvCxnSpPr>
          <p:nvPr/>
        </p:nvCxnSpPr>
        <p:spPr>
          <a:xfrm>
            <a:off x="2785323" y="3175646"/>
            <a:ext cx="3020125" cy="0"/>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uora nuoliyhdysviiva 15">
            <a:extLst>
              <a:ext uri="{FF2B5EF4-FFF2-40B4-BE49-F238E27FC236}">
                <a16:creationId xmlns:a16="http://schemas.microsoft.com/office/drawing/2014/main" id="{09FDD965-7156-41D5-B282-BC78F394E3F8}"/>
              </a:ext>
            </a:extLst>
          </p:cNvPr>
          <p:cNvCxnSpPr>
            <a:cxnSpLocks/>
          </p:cNvCxnSpPr>
          <p:nvPr/>
        </p:nvCxnSpPr>
        <p:spPr>
          <a:xfrm>
            <a:off x="6177127" y="4249903"/>
            <a:ext cx="0" cy="1720151"/>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Suorakulmio 1">
            <a:extLst>
              <a:ext uri="{FF2B5EF4-FFF2-40B4-BE49-F238E27FC236}">
                <a16:creationId xmlns:a16="http://schemas.microsoft.com/office/drawing/2014/main" id="{2F95C83E-E547-4396-BD7B-408F8299AE0C}"/>
              </a:ext>
            </a:extLst>
          </p:cNvPr>
          <p:cNvSpPr/>
          <p:nvPr/>
        </p:nvSpPr>
        <p:spPr>
          <a:xfrm>
            <a:off x="6827763" y="6308725"/>
            <a:ext cx="5154420" cy="420455"/>
          </a:xfrm>
          <a:prstGeom prst="rect">
            <a:avLst/>
          </a:prstGeom>
        </p:spPr>
        <p:txBody>
          <a:bodyPr>
            <a:spAutoFit/>
          </a:bodyPr>
          <a:lstStyle/>
          <a:p>
            <a:pPr marL="0" marR="0" lvl="0" indent="0" algn="r" defTabSz="1218804" rtl="0" eaLnBrk="1" fontAlgn="base" latinLnBrk="0" hangingPunct="1">
              <a:lnSpc>
                <a:spcPct val="100000"/>
              </a:lnSpc>
              <a:spcBef>
                <a:spcPct val="0"/>
              </a:spcBef>
              <a:spcAft>
                <a:spcPct val="0"/>
              </a:spcAft>
              <a:buClrTx/>
              <a:buSzTx/>
              <a:buFontTx/>
              <a:buNone/>
              <a:tabLst/>
              <a:defRPr/>
            </a:pPr>
            <a:r>
              <a:rPr kumimoji="0" lang="sv-FI" sz="2132" b="0" i="0" u="none" strike="noStrike" kern="1200" cap="none" spc="0" normalizeH="0" baseline="0" noProof="0" err="1">
                <a:ln>
                  <a:noFill/>
                </a:ln>
                <a:solidFill>
                  <a:srgbClr val="000000"/>
                </a:solidFill>
                <a:effectLst/>
                <a:uLnTx/>
                <a:uFillTx/>
                <a:latin typeface="Arial Black"/>
                <a:ea typeface="+mn-ea"/>
                <a:cs typeface="+mn-cs"/>
                <a:hlinkClick r:id="rId3"/>
              </a:rPr>
              <a:t>Inayatullah</a:t>
            </a:r>
            <a:r>
              <a:rPr kumimoji="0" lang="sv-FI" sz="2132" b="0" i="0" u="none" strike="noStrike" kern="1200" cap="none" spc="0" normalizeH="0" baseline="0" noProof="0">
                <a:ln>
                  <a:noFill/>
                </a:ln>
                <a:solidFill>
                  <a:srgbClr val="000000"/>
                </a:solidFill>
                <a:effectLst/>
                <a:uLnTx/>
                <a:uFillTx/>
                <a:latin typeface="Arial Black"/>
                <a:ea typeface="+mn-ea"/>
                <a:cs typeface="+mn-cs"/>
                <a:hlinkClick r:id="rId3"/>
              </a:rPr>
              <a:t> 2008</a:t>
            </a:r>
            <a:endParaRPr kumimoji="0" lang="en-FI" sz="2132" b="0" i="0" u="none" strike="noStrike" kern="1200" cap="none" spc="0" normalizeH="0" baseline="0" noProof="0">
              <a:ln>
                <a:noFill/>
              </a:ln>
              <a:solidFill>
                <a:srgbClr val="000000"/>
              </a:solidFill>
              <a:effectLst/>
              <a:uLnTx/>
              <a:uFillTx/>
              <a:latin typeface="Arial Black"/>
              <a:ea typeface="+mn-ea"/>
              <a:cs typeface="+mn-cs"/>
            </a:endParaRPr>
          </a:p>
        </p:txBody>
      </p:sp>
      <p:cxnSp>
        <p:nvCxnSpPr>
          <p:cNvPr id="17" name="Suora nuoliyhdysviiva 13">
            <a:extLst>
              <a:ext uri="{FF2B5EF4-FFF2-40B4-BE49-F238E27FC236}">
                <a16:creationId xmlns:a16="http://schemas.microsoft.com/office/drawing/2014/main" id="{80E61EE8-DC83-4472-88F9-A3B536BBEE3F}"/>
              </a:ext>
            </a:extLst>
          </p:cNvPr>
          <p:cNvCxnSpPr>
            <a:cxnSpLocks/>
          </p:cNvCxnSpPr>
          <p:nvPr/>
        </p:nvCxnSpPr>
        <p:spPr>
          <a:xfrm>
            <a:off x="6560603" y="4249903"/>
            <a:ext cx="0" cy="1720151"/>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uora nuoliyhdysviiva 16">
            <a:extLst>
              <a:ext uri="{FF2B5EF4-FFF2-40B4-BE49-F238E27FC236}">
                <a16:creationId xmlns:a16="http://schemas.microsoft.com/office/drawing/2014/main" id="{91F68372-899D-4306-A6EF-C383FA78F948}"/>
              </a:ext>
            </a:extLst>
          </p:cNvPr>
          <p:cNvCxnSpPr>
            <a:cxnSpLocks/>
          </p:cNvCxnSpPr>
          <p:nvPr/>
        </p:nvCxnSpPr>
        <p:spPr>
          <a:xfrm>
            <a:off x="6979275" y="4249903"/>
            <a:ext cx="0" cy="1720151"/>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uora nuoliyhdysviiva 17">
            <a:extLst>
              <a:ext uri="{FF2B5EF4-FFF2-40B4-BE49-F238E27FC236}">
                <a16:creationId xmlns:a16="http://schemas.microsoft.com/office/drawing/2014/main" id="{376F67CE-5FA8-4B7F-A53B-8C038F81FDE7}"/>
              </a:ext>
            </a:extLst>
          </p:cNvPr>
          <p:cNvCxnSpPr>
            <a:cxnSpLocks/>
          </p:cNvCxnSpPr>
          <p:nvPr/>
        </p:nvCxnSpPr>
        <p:spPr>
          <a:xfrm>
            <a:off x="2767526" y="3553754"/>
            <a:ext cx="2732101" cy="0"/>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uora nuoliyhdysviiva 18">
            <a:extLst>
              <a:ext uri="{FF2B5EF4-FFF2-40B4-BE49-F238E27FC236}">
                <a16:creationId xmlns:a16="http://schemas.microsoft.com/office/drawing/2014/main" id="{26FECC8B-C23D-436F-B833-DE6C6186F892}"/>
              </a:ext>
            </a:extLst>
          </p:cNvPr>
          <p:cNvCxnSpPr>
            <a:cxnSpLocks/>
          </p:cNvCxnSpPr>
          <p:nvPr/>
        </p:nvCxnSpPr>
        <p:spPr>
          <a:xfrm>
            <a:off x="2767526" y="3925178"/>
            <a:ext cx="2406269" cy="0"/>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uora nuoliyhdysviiva 19">
            <a:extLst>
              <a:ext uri="{FF2B5EF4-FFF2-40B4-BE49-F238E27FC236}">
                <a16:creationId xmlns:a16="http://schemas.microsoft.com/office/drawing/2014/main" id="{6F444572-693C-4795-9D39-05501BA55E35}"/>
              </a:ext>
            </a:extLst>
          </p:cNvPr>
          <p:cNvCxnSpPr>
            <a:cxnSpLocks/>
          </p:cNvCxnSpPr>
          <p:nvPr/>
        </p:nvCxnSpPr>
        <p:spPr>
          <a:xfrm>
            <a:off x="7332565" y="3509821"/>
            <a:ext cx="2536651" cy="0"/>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uora nuoliyhdysviiva 20">
            <a:extLst>
              <a:ext uri="{FF2B5EF4-FFF2-40B4-BE49-F238E27FC236}">
                <a16:creationId xmlns:a16="http://schemas.microsoft.com/office/drawing/2014/main" id="{7EB39EE5-DC39-4CAC-A938-EB950A2AC8C5}"/>
              </a:ext>
            </a:extLst>
          </p:cNvPr>
          <p:cNvCxnSpPr>
            <a:cxnSpLocks/>
          </p:cNvCxnSpPr>
          <p:nvPr/>
        </p:nvCxnSpPr>
        <p:spPr>
          <a:xfrm>
            <a:off x="7332565" y="3843997"/>
            <a:ext cx="2536651" cy="0"/>
          </a:xfrm>
          <a:prstGeom prst="straightConnector1">
            <a:avLst/>
          </a:prstGeom>
          <a:ln w="762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asakylkinen kolmio 3">
            <a:extLst>
              <a:ext uri="{FF2B5EF4-FFF2-40B4-BE49-F238E27FC236}">
                <a16:creationId xmlns:a16="http://schemas.microsoft.com/office/drawing/2014/main" id="{9FBE86E2-74C5-4064-90A0-05B79DD6D175}"/>
              </a:ext>
            </a:extLst>
          </p:cNvPr>
          <p:cNvSpPr/>
          <p:nvPr/>
        </p:nvSpPr>
        <p:spPr>
          <a:xfrm>
            <a:off x="4506551" y="2200613"/>
            <a:ext cx="4231670" cy="2706283"/>
          </a:xfrm>
          <a:prstGeom prst="triangle">
            <a:avLst>
              <a:gd name="adj" fmla="val 50000"/>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1218804" rtl="0" eaLnBrk="1" fontAlgn="base" latinLnBrk="0" hangingPunct="1">
              <a:lnSpc>
                <a:spcPct val="100000"/>
              </a:lnSpc>
              <a:spcBef>
                <a:spcPct val="0"/>
              </a:spcBef>
              <a:spcAft>
                <a:spcPct val="0"/>
              </a:spcAft>
              <a:buClrTx/>
              <a:buSzTx/>
              <a:buFontTx/>
              <a:buNone/>
              <a:tabLst/>
              <a:defRPr/>
            </a:pPr>
            <a:endParaRPr kumimoji="0" lang="fi-FI" sz="2399" b="1" i="0" u="none" strike="noStrike" kern="1200" cap="none" spc="0" normalizeH="0" baseline="0" noProof="0">
              <a:ln>
                <a:noFill/>
              </a:ln>
              <a:solidFill>
                <a:srgbClr val="000000"/>
              </a:solidFill>
              <a:effectLst/>
              <a:uLnTx/>
              <a:uFillTx/>
              <a:latin typeface="Georgia"/>
              <a:ea typeface="+mn-ea"/>
              <a:cs typeface="+mn-cs"/>
            </a:endParaRPr>
          </a:p>
          <a:p>
            <a:pPr marL="0" marR="0" lvl="0" indent="0" algn="ctr" defTabSz="1218804" rtl="0" eaLnBrk="1" fontAlgn="base" latinLnBrk="0" hangingPunct="1">
              <a:lnSpc>
                <a:spcPct val="100000"/>
              </a:lnSpc>
              <a:spcBef>
                <a:spcPct val="0"/>
              </a:spcBef>
              <a:spcAft>
                <a:spcPct val="0"/>
              </a:spcAft>
              <a:buClrTx/>
              <a:buSzTx/>
              <a:buFontTx/>
              <a:buNone/>
              <a:tabLst/>
              <a:defRPr/>
            </a:pPr>
            <a:endParaRPr kumimoji="0" lang="fi-FI" sz="2399" b="1" i="0" u="none" strike="noStrike" kern="1200" cap="none" spc="0" normalizeH="0" baseline="0" noProof="0">
              <a:ln>
                <a:noFill/>
              </a:ln>
              <a:solidFill>
                <a:srgbClr val="000000"/>
              </a:solidFill>
              <a:effectLst/>
              <a:uLnTx/>
              <a:uFillTx/>
              <a:latin typeface="Georgia"/>
              <a:ea typeface="+mn-ea"/>
              <a:cs typeface="+mn-cs"/>
            </a:endParaRPr>
          </a:p>
          <a:p>
            <a:pPr marL="0" marR="0" lvl="0" indent="0" algn="ctr" defTabSz="1218804" rtl="0" eaLnBrk="1" fontAlgn="base" latinLnBrk="0" hangingPunct="1">
              <a:lnSpc>
                <a:spcPct val="100000"/>
              </a:lnSpc>
              <a:spcBef>
                <a:spcPct val="0"/>
              </a:spcBef>
              <a:spcAft>
                <a:spcPct val="0"/>
              </a:spcAft>
              <a:buClrTx/>
              <a:buSzTx/>
              <a:buFontTx/>
              <a:buNone/>
              <a:tabLst/>
              <a:defRPr/>
            </a:pPr>
            <a:endParaRPr kumimoji="0" lang="fi-FI" sz="2399" b="1" i="0" u="none" strike="noStrike" kern="1200" cap="none" spc="0" normalizeH="0" baseline="0" noProof="0">
              <a:ln>
                <a:noFill/>
              </a:ln>
              <a:solidFill>
                <a:srgbClr val="000000"/>
              </a:solidFill>
              <a:effectLst/>
              <a:uLnTx/>
              <a:uFillTx/>
              <a:latin typeface="Georgia"/>
              <a:ea typeface="+mn-ea"/>
              <a:cs typeface="+mn-cs"/>
            </a:endParaRPr>
          </a:p>
          <a:p>
            <a:pPr marL="0" marR="0" lvl="0" indent="0" algn="ctr" defTabSz="1218804" rtl="0" eaLnBrk="1" fontAlgn="base" latinLnBrk="0" hangingPunct="1">
              <a:lnSpc>
                <a:spcPct val="100000"/>
              </a:lnSpc>
              <a:spcBef>
                <a:spcPct val="0"/>
              </a:spcBef>
              <a:spcAft>
                <a:spcPct val="0"/>
              </a:spcAft>
              <a:buClrTx/>
              <a:buSzTx/>
              <a:buFontTx/>
              <a:buNone/>
              <a:tabLst/>
              <a:defRPr/>
            </a:pPr>
            <a:endParaRPr kumimoji="0" lang="fi-FI" sz="2399" b="1" i="0" u="none" strike="noStrike" kern="1200" cap="none" spc="0" normalizeH="0" baseline="0" noProof="0">
              <a:ln>
                <a:noFill/>
              </a:ln>
              <a:solidFill>
                <a:srgbClr val="000000"/>
              </a:solidFill>
              <a:effectLst/>
              <a:uLnTx/>
              <a:uFillTx/>
              <a:latin typeface="Georgia"/>
              <a:ea typeface="+mn-ea"/>
              <a:cs typeface="+mn-cs"/>
            </a:endParaRPr>
          </a:p>
          <a:p>
            <a:pPr marL="0" marR="0" lvl="0" indent="0" algn="ctr" defTabSz="1218804" rtl="0" eaLnBrk="1" fontAlgn="base" latinLnBrk="0" hangingPunct="1">
              <a:lnSpc>
                <a:spcPct val="100000"/>
              </a:lnSpc>
              <a:spcBef>
                <a:spcPct val="0"/>
              </a:spcBef>
              <a:spcAft>
                <a:spcPct val="0"/>
              </a:spcAft>
              <a:buClrTx/>
              <a:buSzTx/>
              <a:buFontTx/>
              <a:buNone/>
              <a:tabLst/>
              <a:defRPr/>
            </a:pPr>
            <a:endParaRPr kumimoji="0" lang="fi-FI" sz="2132" b="1" i="0" u="none" strike="noStrike" kern="1200" cap="none" spc="0" normalizeH="0" baseline="0" noProof="0">
              <a:ln>
                <a:noFill/>
              </a:ln>
              <a:solidFill>
                <a:srgbClr val="000000"/>
              </a:solidFill>
              <a:effectLst/>
              <a:uLnTx/>
              <a:uFillTx/>
              <a:latin typeface="Arial Black"/>
              <a:ea typeface="+mn-ea"/>
              <a:cs typeface="+mn-cs"/>
            </a:endParaRPr>
          </a:p>
          <a:p>
            <a:pPr marL="0" marR="0" lvl="0" indent="0" algn="ctr" defTabSz="1218804" rtl="0" eaLnBrk="1" fontAlgn="base" latinLnBrk="0" hangingPunct="1">
              <a:lnSpc>
                <a:spcPct val="100000"/>
              </a:lnSpc>
              <a:spcBef>
                <a:spcPct val="0"/>
              </a:spcBef>
              <a:spcAft>
                <a:spcPct val="0"/>
              </a:spcAft>
              <a:buClrTx/>
              <a:buSzTx/>
              <a:buFontTx/>
              <a:buNone/>
              <a:tabLst/>
              <a:defRPr/>
            </a:pPr>
            <a:r>
              <a:rPr lang="fi-FI" sz="2132" b="1">
                <a:solidFill>
                  <a:srgbClr val="000000"/>
                </a:solidFill>
                <a:latin typeface="Arial Black"/>
              </a:rPr>
              <a:t>Aiheen X</a:t>
            </a:r>
            <a:endParaRPr kumimoji="0" lang="fi-FI" sz="2132" b="1" i="0" u="none" strike="noStrike" kern="1200" cap="none" spc="0" normalizeH="0" baseline="0" noProof="0">
              <a:ln>
                <a:noFill/>
              </a:ln>
              <a:solidFill>
                <a:srgbClr val="000000"/>
              </a:solidFill>
              <a:effectLst/>
              <a:uLnTx/>
              <a:uFillTx/>
              <a:latin typeface="Arial Black"/>
              <a:ea typeface="+mn-ea"/>
              <a:cs typeface="+mn-cs"/>
            </a:endParaRPr>
          </a:p>
          <a:p>
            <a:pPr marL="0" marR="0" lvl="0" indent="0" algn="ctr" defTabSz="1218804" rtl="0" eaLnBrk="1" fontAlgn="base" latinLnBrk="0" hangingPunct="1">
              <a:lnSpc>
                <a:spcPct val="100000"/>
              </a:lnSpc>
              <a:spcBef>
                <a:spcPct val="0"/>
              </a:spcBef>
              <a:spcAft>
                <a:spcPct val="0"/>
              </a:spcAft>
              <a:buClrTx/>
              <a:buSzTx/>
              <a:buFontTx/>
              <a:buNone/>
              <a:tabLst/>
              <a:defRPr/>
            </a:pPr>
            <a:r>
              <a:rPr kumimoji="0" lang="fi-FI" sz="2132" b="1" i="0" u="none" strike="noStrike" kern="1200" cap="none" spc="0" normalizeH="0" baseline="0" noProof="0">
                <a:ln>
                  <a:noFill/>
                </a:ln>
                <a:solidFill>
                  <a:srgbClr val="000000"/>
                </a:solidFill>
                <a:effectLst/>
                <a:uLnTx/>
                <a:uFillTx/>
                <a:latin typeface="Arial Black"/>
                <a:ea typeface="+mn-ea"/>
                <a:cs typeface="+mn-cs"/>
              </a:rPr>
              <a:t>tulevaisuus </a:t>
            </a:r>
          </a:p>
          <a:p>
            <a:pPr marL="0" marR="0" lvl="0" indent="0" algn="ctr" defTabSz="1218804" rtl="0" eaLnBrk="1" fontAlgn="base" latinLnBrk="0" hangingPunct="1">
              <a:lnSpc>
                <a:spcPct val="100000"/>
              </a:lnSpc>
              <a:spcBef>
                <a:spcPct val="0"/>
              </a:spcBef>
              <a:spcAft>
                <a:spcPct val="0"/>
              </a:spcAft>
              <a:buClrTx/>
              <a:buSzTx/>
              <a:buFontTx/>
              <a:buNone/>
              <a:tabLst/>
              <a:defRPr/>
            </a:pPr>
            <a:endParaRPr kumimoji="0" lang="fi-FI" sz="3732" b="1" i="0" u="none" strike="noStrike" kern="1200" cap="none" spc="0" normalizeH="0" baseline="0" noProof="0">
              <a:ln>
                <a:noFill/>
              </a:ln>
              <a:solidFill>
                <a:srgbClr val="000000"/>
              </a:solidFill>
              <a:effectLst/>
              <a:uLnTx/>
              <a:uFillTx/>
              <a:latin typeface="Georgia"/>
              <a:ea typeface="+mn-ea"/>
              <a:cs typeface="+mn-cs"/>
            </a:endParaRPr>
          </a:p>
          <a:p>
            <a:pPr marL="0" marR="0" lvl="0" indent="0" algn="ctr" defTabSz="1218804" rtl="0" eaLnBrk="1" fontAlgn="base" latinLnBrk="0" hangingPunct="1">
              <a:lnSpc>
                <a:spcPct val="100000"/>
              </a:lnSpc>
              <a:spcBef>
                <a:spcPct val="0"/>
              </a:spcBef>
              <a:spcAft>
                <a:spcPct val="0"/>
              </a:spcAft>
              <a:buClrTx/>
              <a:buSzTx/>
              <a:buFontTx/>
              <a:buNone/>
              <a:tabLst/>
              <a:defRPr/>
            </a:pPr>
            <a:endParaRPr kumimoji="0" lang="fi-FI" sz="3732" b="1" i="0" u="none" strike="noStrike" kern="1200" cap="none" spc="0" normalizeH="0" baseline="0" noProof="0">
              <a:ln>
                <a:noFill/>
              </a:ln>
              <a:solidFill>
                <a:srgbClr val="000000"/>
              </a:solidFill>
              <a:effectLst/>
              <a:uLnTx/>
              <a:uFillTx/>
              <a:latin typeface="Georgia"/>
              <a:ea typeface="+mn-ea"/>
              <a:cs typeface="+mn-cs"/>
            </a:endParaRPr>
          </a:p>
          <a:p>
            <a:pPr marL="0" marR="0" lvl="0" indent="0" algn="ctr" defTabSz="1218804" rtl="0" eaLnBrk="1" fontAlgn="base" latinLnBrk="0" hangingPunct="1">
              <a:lnSpc>
                <a:spcPct val="100000"/>
              </a:lnSpc>
              <a:spcBef>
                <a:spcPct val="0"/>
              </a:spcBef>
              <a:spcAft>
                <a:spcPct val="0"/>
              </a:spcAft>
              <a:buClrTx/>
              <a:buSzTx/>
              <a:buFontTx/>
              <a:buNone/>
              <a:tabLst/>
              <a:defRPr/>
            </a:pPr>
            <a:endParaRPr kumimoji="0" lang="fi-FI" sz="2399" b="0" i="0" u="none" strike="noStrike" kern="1200" cap="none" spc="0" normalizeH="0" baseline="0" noProof="0">
              <a:ln>
                <a:noFill/>
              </a:ln>
              <a:solidFill>
                <a:srgbClr val="000000"/>
              </a:solidFill>
              <a:effectLst/>
              <a:uLnTx/>
              <a:uFillTx/>
              <a:latin typeface="Georgia"/>
              <a:ea typeface="+mn-ea"/>
              <a:cs typeface="+mn-cs"/>
            </a:endParaRPr>
          </a:p>
          <a:p>
            <a:pPr marL="0" marR="0" lvl="0" indent="0" algn="ctr" defTabSz="1218804" rtl="0" eaLnBrk="1" fontAlgn="base" latinLnBrk="0" hangingPunct="1">
              <a:lnSpc>
                <a:spcPct val="100000"/>
              </a:lnSpc>
              <a:spcBef>
                <a:spcPct val="0"/>
              </a:spcBef>
              <a:spcAft>
                <a:spcPct val="0"/>
              </a:spcAft>
              <a:buClrTx/>
              <a:buSzTx/>
              <a:buFontTx/>
              <a:buNone/>
              <a:tabLst/>
              <a:defRPr/>
            </a:pPr>
            <a:endParaRPr kumimoji="0" lang="en-FI" sz="2399" b="0" i="0" u="none" strike="noStrike" kern="1200" cap="none" spc="0" normalizeH="0" baseline="0" noProof="0">
              <a:ln>
                <a:noFill/>
              </a:ln>
              <a:solidFill>
                <a:srgbClr val="000000"/>
              </a:solidFill>
              <a:effectLst/>
              <a:uLnTx/>
              <a:uFillTx/>
              <a:latin typeface="Georgia"/>
              <a:ea typeface="+mn-ea"/>
              <a:cs typeface="+mn-cs"/>
            </a:endParaRPr>
          </a:p>
        </p:txBody>
      </p:sp>
    </p:spTree>
    <p:extLst>
      <p:ext uri="{BB962C8B-B14F-4D97-AF65-F5344CB8AC3E}">
        <p14:creationId xmlns:p14="http://schemas.microsoft.com/office/powerpoint/2010/main" val="129236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7BEADD-5FF2-D29B-4D7F-0F83F3D17D2A}"/>
              </a:ext>
            </a:extLst>
          </p:cNvPr>
          <p:cNvSpPr>
            <a:spLocks noGrp="1"/>
          </p:cNvSpPr>
          <p:nvPr>
            <p:ph type="title"/>
          </p:nvPr>
        </p:nvSpPr>
        <p:spPr>
          <a:xfrm>
            <a:off x="7564773" y="453023"/>
            <a:ext cx="10080624" cy="1152128"/>
          </a:xfrm>
        </p:spPr>
        <p:txBody>
          <a:bodyPr/>
          <a:lstStyle/>
          <a:p>
            <a:r>
              <a:rPr lang="en-US" err="1"/>
              <a:t>Lämmittelyä</a:t>
            </a:r>
            <a:endParaRPr lang="LID4096"/>
          </a:p>
        </p:txBody>
      </p:sp>
      <p:sp>
        <p:nvSpPr>
          <p:cNvPr id="4" name="Dian numeron paikkamerkki 3">
            <a:extLst>
              <a:ext uri="{FF2B5EF4-FFF2-40B4-BE49-F238E27FC236}">
                <a16:creationId xmlns:a16="http://schemas.microsoft.com/office/drawing/2014/main" id="{8248718A-0E85-1486-820B-1D9BCF1E453D}"/>
              </a:ext>
            </a:extLst>
          </p:cNvPr>
          <p:cNvSpPr>
            <a:spLocks noGrp="1"/>
          </p:cNvSpPr>
          <p:nvPr>
            <p:ph type="sldNum" sz="quarter" idx="20"/>
          </p:nvPr>
        </p:nvSpPr>
        <p:spPr/>
        <p:txBody>
          <a:bodyPr/>
          <a:lstStyle/>
          <a:p>
            <a:pPr algn="ctr"/>
            <a:fld id="{3E078C10-ABC5-4EF7-9B5E-599CE2B16BF5}" type="slidenum">
              <a:rPr lang="LID4096" smtClean="0"/>
              <a:pPr algn="ctr"/>
              <a:t>9</a:t>
            </a:fld>
            <a:endParaRPr lang="LID4096"/>
          </a:p>
        </p:txBody>
      </p:sp>
      <p:pic>
        <p:nvPicPr>
          <p:cNvPr id="6" name="Kuva 5">
            <a:extLst>
              <a:ext uri="{FF2B5EF4-FFF2-40B4-BE49-F238E27FC236}">
                <a16:creationId xmlns:a16="http://schemas.microsoft.com/office/drawing/2014/main" id="{B87E395A-4409-3B89-DB5F-B2B469D5D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8363"/>
            <a:ext cx="7931979" cy="5639637"/>
          </a:xfrm>
          <a:prstGeom prst="rect">
            <a:avLst/>
          </a:prstGeom>
        </p:spPr>
      </p:pic>
      <p:sp>
        <p:nvSpPr>
          <p:cNvPr id="7" name="Tekstiruutu 6">
            <a:extLst>
              <a:ext uri="{FF2B5EF4-FFF2-40B4-BE49-F238E27FC236}">
                <a16:creationId xmlns:a16="http://schemas.microsoft.com/office/drawing/2014/main" id="{E1CE472C-AE64-B88A-395E-93E684AD37AA}"/>
              </a:ext>
            </a:extLst>
          </p:cNvPr>
          <p:cNvSpPr txBox="1"/>
          <p:nvPr/>
        </p:nvSpPr>
        <p:spPr>
          <a:xfrm>
            <a:off x="7931979" y="2659249"/>
            <a:ext cx="3898232" cy="923330"/>
          </a:xfrm>
          <a:prstGeom prst="rect">
            <a:avLst/>
          </a:prstGeom>
          <a:noFill/>
        </p:spPr>
        <p:txBody>
          <a:bodyPr wrap="square" lIns="0" tIns="0" rIns="0" bIns="0" rtlCol="0">
            <a:spAutoFit/>
          </a:bodyPr>
          <a:lstStyle/>
          <a:p>
            <a:r>
              <a:rPr lang="en-US" sz="2000" b="0" i="0" err="1">
                <a:latin typeface="+mn-lt"/>
              </a:rPr>
              <a:t>Mitä</a:t>
            </a:r>
            <a:r>
              <a:rPr lang="en-US" sz="2000" b="0" i="0">
                <a:latin typeface="+mn-lt"/>
              </a:rPr>
              <a:t> </a:t>
            </a:r>
            <a:r>
              <a:rPr lang="en-US" sz="2000" b="0" i="0" err="1">
                <a:latin typeface="+mn-lt"/>
              </a:rPr>
              <a:t>vallalla</a:t>
            </a:r>
            <a:r>
              <a:rPr lang="en-US" sz="2000" b="0" i="0">
                <a:latin typeface="+mn-lt"/>
              </a:rPr>
              <a:t> </a:t>
            </a:r>
            <a:r>
              <a:rPr lang="en-US" sz="2000" b="0" i="0" err="1">
                <a:latin typeface="+mn-lt"/>
              </a:rPr>
              <a:t>olevia</a:t>
            </a:r>
            <a:r>
              <a:rPr lang="en-US" sz="2000" b="0" i="0">
                <a:latin typeface="+mn-lt"/>
              </a:rPr>
              <a:t> </a:t>
            </a:r>
            <a:r>
              <a:rPr lang="en-US" sz="2000" b="0" i="0" err="1">
                <a:latin typeface="+mn-lt"/>
              </a:rPr>
              <a:t>ajatuksia</a:t>
            </a:r>
            <a:r>
              <a:rPr lang="en-US" sz="2000" b="0" i="0">
                <a:latin typeface="+mn-lt"/>
              </a:rPr>
              <a:t> </a:t>
            </a:r>
            <a:r>
              <a:rPr lang="en-US" sz="2000" b="0" i="0" err="1">
                <a:latin typeface="+mn-lt"/>
              </a:rPr>
              <a:t>tunnistamme</a:t>
            </a:r>
            <a:r>
              <a:rPr lang="en-US" sz="2000" b="0" i="0">
                <a:latin typeface="+mn-lt"/>
              </a:rPr>
              <a:t> </a:t>
            </a:r>
            <a:r>
              <a:rPr lang="en-US" sz="2000" b="0" i="0" err="1">
                <a:latin typeface="+mn-lt"/>
              </a:rPr>
              <a:t>aiheen</a:t>
            </a:r>
            <a:r>
              <a:rPr lang="en-US" sz="2000" b="0" i="0">
                <a:latin typeface="+mn-lt"/>
              </a:rPr>
              <a:t> X </a:t>
            </a:r>
            <a:r>
              <a:rPr lang="en-US" sz="2000" b="0" i="0" err="1">
                <a:latin typeface="+mn-lt"/>
              </a:rPr>
              <a:t>tulevaisuudesta</a:t>
            </a:r>
            <a:r>
              <a:rPr lang="en-US" sz="2000" b="0" i="0">
                <a:latin typeface="+mn-lt"/>
              </a:rPr>
              <a:t>?</a:t>
            </a:r>
            <a:endParaRPr lang="LID4096" sz="2000" b="0" i="0">
              <a:latin typeface="+mn-lt"/>
            </a:endParaRPr>
          </a:p>
        </p:txBody>
      </p:sp>
      <p:cxnSp>
        <p:nvCxnSpPr>
          <p:cNvPr id="9" name="Suora yhdysviiva 8">
            <a:extLst>
              <a:ext uri="{FF2B5EF4-FFF2-40B4-BE49-F238E27FC236}">
                <a16:creationId xmlns:a16="http://schemas.microsoft.com/office/drawing/2014/main" id="{1830036A-54B3-E10E-64B7-6D99A48361E4}"/>
              </a:ext>
            </a:extLst>
          </p:cNvPr>
          <p:cNvCxnSpPr/>
          <p:nvPr/>
        </p:nvCxnSpPr>
        <p:spPr>
          <a:xfrm>
            <a:off x="6096000" y="2370491"/>
            <a:ext cx="1468773" cy="372709"/>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8498876"/>
      </p:ext>
    </p:extLst>
  </p:cSld>
  <p:clrMapOvr>
    <a:masterClrMapping/>
  </p:clrMapOvr>
</p:sld>
</file>

<file path=ppt/theme/theme1.xml><?xml version="1.0" encoding="utf-8"?>
<a:theme xmlns:a="http://schemas.openxmlformats.org/drawingml/2006/main" name="Layoutpohjat">
  <a:themeElements>
    <a:clrScheme name="Sitra ACCESSIBLE">
      <a:dk1>
        <a:srgbClr val="000000"/>
      </a:dk1>
      <a:lt1>
        <a:srgbClr val="FFFFFF"/>
      </a:lt1>
      <a:dk2>
        <a:srgbClr val="000000"/>
      </a:dk2>
      <a:lt2>
        <a:srgbClr val="FFFFFF"/>
      </a:lt2>
      <a:accent1>
        <a:srgbClr val="000000"/>
      </a:accent1>
      <a:accent2>
        <a:srgbClr val="FFDF00"/>
      </a:accent2>
      <a:accent3>
        <a:srgbClr val="74CFEB"/>
      </a:accent3>
      <a:accent4>
        <a:srgbClr val="3679B9"/>
      </a:accent4>
      <a:accent5>
        <a:srgbClr val="FF9F36"/>
      </a:accent5>
      <a:accent6>
        <a:srgbClr val="E8114B"/>
      </a:accent6>
      <a:hlink>
        <a:srgbClr val="3679B9"/>
      </a:hlink>
      <a:folHlink>
        <a:srgbClr val="3679B9"/>
      </a:folHlink>
    </a:clrScheme>
    <a:fontScheme name="Office 2">
      <a:majorFont>
        <a:latin typeface="Arial Black"/>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b="0" i="0">
            <a:latin typeface="+mn-lt"/>
          </a:defRPr>
        </a:defPPr>
      </a:lstStyle>
    </a:txDef>
  </a:objectDefaults>
  <a:extraClrSchemeLst/>
  <a:extLst>
    <a:ext uri="{05A4C25C-085E-4340-85A3-A5531E510DB2}">
      <thm15:themeFamily xmlns:thm15="http://schemas.microsoft.com/office/thememl/2012/main" name="Sitra_kalvopohja_FI_2020" id="{46029411-B0C6-41F2-9826-EF0E0918CB6B}" vid="{CF581CB1-4167-42C5-AED4-174C2352D1C7}"/>
    </a:ext>
  </a:extLst>
</a:theme>
</file>

<file path=ppt/theme/theme2.xml><?xml version="1.0" encoding="utf-8"?>
<a:theme xmlns:a="http://schemas.openxmlformats.org/drawingml/2006/main" name="1_Layoutpohjat">
  <a:themeElements>
    <a:clrScheme name="Sitra ACCESSIBLE">
      <a:dk1>
        <a:srgbClr val="000000"/>
      </a:dk1>
      <a:lt1>
        <a:srgbClr val="FFFFFF"/>
      </a:lt1>
      <a:dk2>
        <a:srgbClr val="000000"/>
      </a:dk2>
      <a:lt2>
        <a:srgbClr val="FFFFFF"/>
      </a:lt2>
      <a:accent1>
        <a:srgbClr val="000000"/>
      </a:accent1>
      <a:accent2>
        <a:srgbClr val="FFDF00"/>
      </a:accent2>
      <a:accent3>
        <a:srgbClr val="74CFEB"/>
      </a:accent3>
      <a:accent4>
        <a:srgbClr val="3679B9"/>
      </a:accent4>
      <a:accent5>
        <a:srgbClr val="FF9F36"/>
      </a:accent5>
      <a:accent6>
        <a:srgbClr val="E8114B"/>
      </a:accent6>
      <a:hlink>
        <a:srgbClr val="3679B9"/>
      </a:hlink>
      <a:folHlink>
        <a:srgbClr val="3679B9"/>
      </a:folHlink>
    </a:clrScheme>
    <a:fontScheme name="Office 2">
      <a:majorFont>
        <a:latin typeface="Arial Black"/>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600" b="0" i="0">
            <a:latin typeface="+mn-lt"/>
          </a:defRPr>
        </a:defPPr>
      </a:lstStyle>
    </a:txDef>
  </a:objectDefaults>
  <a:extraClrSchemeLst/>
  <a:extLst>
    <a:ext uri="{05A4C25C-085E-4340-85A3-A5531E510DB2}">
      <thm15:themeFamily xmlns:thm15="http://schemas.microsoft.com/office/thememl/2012/main" name="Sitra_kalvopohja_FI_2020" id="{46029411-B0C6-41F2-9826-EF0E0918CB6B}" vid="{CF581CB1-4167-42C5-AED4-174C2352D1C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ti" ma:contentTypeID="0x010100F103B577F59E3744BCFCBFAAC588E2A7" ma:contentTypeVersion="7" ma:contentTypeDescription="Luo uusi asiakirja." ma:contentTypeScope="" ma:versionID="f104821673b4af4dfce8b9a188c33a27">
  <xsd:schema xmlns:xsd="http://www.w3.org/2001/XMLSchema" xmlns:xs="http://www.w3.org/2001/XMLSchema" xmlns:p="http://schemas.microsoft.com/office/2006/metadata/properties" xmlns:ns2="c7e7f68f-549c-4aad-90e2-19207406e9b5" xmlns:ns3="af5ad918-9365-4a27-9267-46f0179543a3" targetNamespace="http://schemas.microsoft.com/office/2006/metadata/properties" ma:root="true" ma:fieldsID="51a4ad1fdc2f84d101a2a050811492f8" ns2:_="" ns3:_="">
    <xsd:import namespace="c7e7f68f-549c-4aad-90e2-19207406e9b5"/>
    <xsd:import namespace="af5ad918-9365-4a27-9267-46f0179543a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e7f68f-549c-4aad-90e2-19207406e9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f5ad918-9365-4a27-9267-46f0179543a3"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9BAFF8-7309-4EF2-813F-9B37F0F4FB01}">
  <ds:schemaRefs>
    <ds:schemaRef ds:uri="af5ad918-9365-4a27-9267-46f0179543a3"/>
    <ds:schemaRef ds:uri="c7e7f68f-549c-4aad-90e2-19207406e9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00F0D17-1653-4877-877E-17BFD1AE89BC}">
  <ds:schemaRefs>
    <ds:schemaRef ds:uri="http://schemas.microsoft.com/sharepoint/v3/contenttype/forms"/>
  </ds:schemaRefs>
</ds:datastoreItem>
</file>

<file path=customXml/itemProps3.xml><?xml version="1.0" encoding="utf-8"?>
<ds:datastoreItem xmlns:ds="http://schemas.openxmlformats.org/officeDocument/2006/customXml" ds:itemID="{891511BA-44DD-4906-8314-669B7DAB0F31}">
  <ds:schemaRefs>
    <ds:schemaRef ds:uri="af5ad918-9365-4a27-9267-46f0179543a3"/>
    <ds:schemaRef ds:uri="c7e7f68f-549c-4aad-90e2-19207406e9b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Sitra_kalvopohja_FI_2020</Template>
  <TotalTime>0</TotalTime>
  <Words>2180</Words>
  <Application>Microsoft Office PowerPoint</Application>
  <PresentationFormat>Laajakuva</PresentationFormat>
  <Paragraphs>238</Paragraphs>
  <Slides>18</Slides>
  <Notes>17</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18</vt:i4>
      </vt:variant>
    </vt:vector>
  </HeadingPairs>
  <TitlesOfParts>
    <vt:vector size="27" baseType="lpstr">
      <vt:lpstr>Arial</vt:lpstr>
      <vt:lpstr>Arial Black</vt:lpstr>
      <vt:lpstr>Calibri</vt:lpstr>
      <vt:lpstr>Courier New</vt:lpstr>
      <vt:lpstr>Georgia</vt:lpstr>
      <vt:lpstr>Lucida Grande</vt:lpstr>
      <vt:lpstr>Merriweather Sans</vt:lpstr>
      <vt:lpstr>Layoutpohjat</vt:lpstr>
      <vt:lpstr>1_Layoutpohjat</vt:lpstr>
      <vt:lpstr>Tärkeitä käytännön ohjeita</vt:lpstr>
      <vt:lpstr>Finnsight-studio oman studiosi / organisaatiosi nimi</vt:lpstr>
      <vt:lpstr>Tervetuloa</vt:lpstr>
      <vt:lpstr>Studion teemana X</vt:lpstr>
      <vt:lpstr>Tänään ohjelmassa klo 10-16</vt:lpstr>
      <vt:lpstr>Terveisiä studioista</vt:lpstr>
      <vt:lpstr>Mikko Dufva, Sitra: Tulevaisuusvalta</vt:lpstr>
      <vt:lpstr>Työskentelyn pohjana tulevaisuuskolmio</vt:lpstr>
      <vt:lpstr>Lämmittelyä</vt:lpstr>
      <vt:lpstr>Työskentely ryhmissä, osa 1 20 min.</vt:lpstr>
      <vt:lpstr>Työskentelyn pohjana tulevaisuuskolmio</vt:lpstr>
      <vt:lpstr>Työskentely ryhmissä, osa 2 20 min.</vt:lpstr>
      <vt:lpstr>Esimerkkejä tulevaisuusnäkemyksistä</vt:lpstr>
      <vt:lpstr>Työskentely ryhmissä, osa 2 20 min.</vt:lpstr>
      <vt:lpstr>Ryhmätöiden purku</vt:lpstr>
      <vt:lpstr>LOUNASTAUKO</vt:lpstr>
      <vt:lpstr>Reflektio</vt:lpstr>
      <vt:lpstr>PowerPoint-esitys</vt:lpstr>
    </vt:vector>
  </TitlesOfParts>
  <Company>Sitra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Tulevaisuusvalta</dc:title>
  <dc:subject/>
  <dc:creator>Mikko Dufva</dc:creator>
  <cp:lastModifiedBy>Ylikoski Terhi</cp:lastModifiedBy>
  <cp:revision>2</cp:revision>
  <cp:lastPrinted>2022-09-30T10:46:41Z</cp:lastPrinted>
  <dcterms:created xsi:type="dcterms:W3CDTF">2022-04-11T05:25:54Z</dcterms:created>
  <dcterms:modified xsi:type="dcterms:W3CDTF">2022-09-30T10:56:24Z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0x010100F103B577F59E3744BCFCBFAAC588E2A7</vt:lpwstr>
  </property>
</Properties>
</file>