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062" r:id="rId4"/>
    <p:sldMasterId id="2147486100" r:id="rId5"/>
    <p:sldMasterId id="2147486132" r:id="rId6"/>
  </p:sldMasterIdLst>
  <p:notesMasterIdLst>
    <p:notesMasterId r:id="rId16"/>
  </p:notesMasterIdLst>
  <p:handoutMasterIdLst>
    <p:handoutMasterId r:id="rId17"/>
  </p:handoutMasterIdLst>
  <p:sldIdLst>
    <p:sldId id="230718206" r:id="rId7"/>
    <p:sldId id="391" r:id="rId8"/>
    <p:sldId id="230718210" r:id="rId9"/>
    <p:sldId id="936" r:id="rId10"/>
    <p:sldId id="230718213" r:id="rId11"/>
    <p:sldId id="230718212" r:id="rId12"/>
    <p:sldId id="230718214" r:id="rId13"/>
    <p:sldId id="230718215" r:id="rId14"/>
    <p:sldId id="230718202" r:id="rId15"/>
  </p:sldIdLst>
  <p:sldSz cx="12192000" cy="6858000"/>
  <p:notesSz cx="7010400" cy="9296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95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390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586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781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97746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11729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3684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56392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29787-BB6C-BD81-28E2-A3B777CF62A5}" name="Poussa Liisa" initials="PL" userId="S::liisa.poussa@sitra.fi::a58a41cd-48eb-4eec-865c-632e91e2a72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0EC"/>
    <a:srgbClr val="69B829"/>
    <a:srgbClr val="FFE000"/>
    <a:srgbClr val="FFEF7F"/>
    <a:srgbClr val="FBD1DC"/>
    <a:srgbClr val="FDE8ED"/>
    <a:srgbClr val="FF9F37"/>
    <a:srgbClr val="E0F3D0"/>
    <a:srgbClr val="E8114B"/>
    <a:srgbClr val="C9DB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31FB2-C394-DF44-B18E-64C2383DB0AE}" v="4" dt="2022-12-16T11:24:29.315"/>
    <p1510:client id="{CA62ABC6-D513-9E42-A342-959E4001BFA1}" v="29" dt="2022-12-16T11:38:44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36"/>
    <p:restoredTop sz="69562"/>
  </p:normalViewPr>
  <p:slideViewPr>
    <p:cSldViewPr snapToGrid="0">
      <p:cViewPr varScale="1">
        <p:scale>
          <a:sx n="98" d="100"/>
          <a:sy n="98" d="100"/>
        </p:scale>
        <p:origin x="20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ussa Liisa" userId="a58a41cd-48eb-4eec-865c-632e91e2a72e" providerId="ADAL" clId="{CA62ABC6-D513-9E42-A342-959E4001BFA1}"/>
    <pc:docChg chg="undo custSel addSld delSld modSld sldOrd modMainMaster">
      <pc:chgData name="Poussa Liisa" userId="a58a41cd-48eb-4eec-865c-632e91e2a72e" providerId="ADAL" clId="{CA62ABC6-D513-9E42-A342-959E4001BFA1}" dt="2022-12-16T11:38:23.250" v="226"/>
      <pc:docMkLst>
        <pc:docMk/>
      </pc:docMkLst>
      <pc:sldChg chg="ord modNotes modNotesTx">
        <pc:chgData name="Poussa Liisa" userId="a58a41cd-48eb-4eec-865c-632e91e2a72e" providerId="ADAL" clId="{CA62ABC6-D513-9E42-A342-959E4001BFA1}" dt="2022-12-16T11:37:59.771" v="219" actId="27636"/>
        <pc:sldMkLst>
          <pc:docMk/>
          <pc:sldMk cId="3022348998" sldId="391"/>
        </pc:sldMkLst>
      </pc:sldChg>
      <pc:sldChg chg="del">
        <pc:chgData name="Poussa Liisa" userId="a58a41cd-48eb-4eec-865c-632e91e2a72e" providerId="ADAL" clId="{CA62ABC6-D513-9E42-A342-959E4001BFA1}" dt="2022-12-16T11:36:47.235" v="207" actId="2696"/>
        <pc:sldMkLst>
          <pc:docMk/>
          <pc:sldMk cId="4113885264" sldId="392"/>
        </pc:sldMkLst>
      </pc:sldChg>
      <pc:sldChg chg="del">
        <pc:chgData name="Poussa Liisa" userId="a58a41cd-48eb-4eec-865c-632e91e2a72e" providerId="ADAL" clId="{CA62ABC6-D513-9E42-A342-959E4001BFA1}" dt="2022-12-16T11:36:47.159" v="202" actId="2696"/>
        <pc:sldMkLst>
          <pc:docMk/>
          <pc:sldMk cId="2882132414" sldId="393"/>
        </pc:sldMkLst>
      </pc:sldChg>
      <pc:sldChg chg="del">
        <pc:chgData name="Poussa Liisa" userId="a58a41cd-48eb-4eec-865c-632e91e2a72e" providerId="ADAL" clId="{CA62ABC6-D513-9E42-A342-959E4001BFA1}" dt="2022-12-16T11:36:47.195" v="204" actId="2696"/>
        <pc:sldMkLst>
          <pc:docMk/>
          <pc:sldMk cId="1927091865" sldId="395"/>
        </pc:sldMkLst>
      </pc:sldChg>
      <pc:sldChg chg="del">
        <pc:chgData name="Poussa Liisa" userId="a58a41cd-48eb-4eec-865c-632e91e2a72e" providerId="ADAL" clId="{CA62ABC6-D513-9E42-A342-959E4001BFA1}" dt="2022-12-16T11:36:47.124" v="201" actId="2696"/>
        <pc:sldMkLst>
          <pc:docMk/>
          <pc:sldMk cId="2370206509" sldId="403"/>
        </pc:sldMkLst>
      </pc:sldChg>
      <pc:sldChg chg="modSp add mod modNotesTx">
        <pc:chgData name="Poussa Liisa" userId="a58a41cd-48eb-4eec-865c-632e91e2a72e" providerId="ADAL" clId="{CA62ABC6-D513-9E42-A342-959E4001BFA1}" dt="2022-12-16T11:37:08.533" v="213" actId="20577"/>
        <pc:sldMkLst>
          <pc:docMk/>
          <pc:sldMk cId="1284323081" sldId="936"/>
        </pc:sldMkLst>
        <pc:spChg chg="mod">
          <ac:chgData name="Poussa Liisa" userId="a58a41cd-48eb-4eec-865c-632e91e2a72e" providerId="ADAL" clId="{CA62ABC6-D513-9E42-A342-959E4001BFA1}" dt="2022-12-16T11:28:21.931" v="22" actId="1076"/>
          <ac:spMkLst>
            <pc:docMk/>
            <pc:sldMk cId="1284323081" sldId="936"/>
            <ac:spMk id="5" creationId="{40FC3ED0-4CF1-9B61-3485-61C56BD86F17}"/>
          </ac:spMkLst>
        </pc:spChg>
      </pc:sldChg>
      <pc:sldChg chg="del">
        <pc:chgData name="Poussa Liisa" userId="a58a41cd-48eb-4eec-865c-632e91e2a72e" providerId="ADAL" clId="{CA62ABC6-D513-9E42-A342-959E4001BFA1}" dt="2022-12-16T11:36:40.898" v="200" actId="2696"/>
        <pc:sldMkLst>
          <pc:docMk/>
          <pc:sldMk cId="1704574883" sldId="943"/>
        </pc:sldMkLst>
      </pc:sldChg>
      <pc:sldChg chg="modSp add del mod setBg">
        <pc:chgData name="Poussa Liisa" userId="a58a41cd-48eb-4eec-865c-632e91e2a72e" providerId="ADAL" clId="{CA62ABC6-D513-9E42-A342-959E4001BFA1}" dt="2022-12-16T11:36:01.775" v="198" actId="2696"/>
        <pc:sldMkLst>
          <pc:docMk/>
          <pc:sldMk cId="2804464493" sldId="230718100"/>
        </pc:sldMkLst>
        <pc:spChg chg="mod">
          <ac:chgData name="Poussa Liisa" userId="a58a41cd-48eb-4eec-865c-632e91e2a72e" providerId="ADAL" clId="{CA62ABC6-D513-9E42-A342-959E4001BFA1}" dt="2022-12-16T11:29:15.653" v="26"/>
          <ac:spMkLst>
            <pc:docMk/>
            <pc:sldMk cId="2804464493" sldId="230718100"/>
            <ac:spMk id="5" creationId="{6F5F5766-1B4F-FF6D-22A4-DC407A68D4B7}"/>
          </ac:spMkLst>
        </pc:spChg>
      </pc:sldChg>
      <pc:sldChg chg="del">
        <pc:chgData name="Poussa Liisa" userId="a58a41cd-48eb-4eec-865c-632e91e2a72e" providerId="ADAL" clId="{CA62ABC6-D513-9E42-A342-959E4001BFA1}" dt="2022-12-16T11:36:47.239" v="208" actId="2696"/>
        <pc:sldMkLst>
          <pc:docMk/>
          <pc:sldMk cId="1454714102" sldId="230718201"/>
        </pc:sldMkLst>
      </pc:sldChg>
      <pc:sldChg chg="del">
        <pc:chgData name="Poussa Liisa" userId="a58a41cd-48eb-4eec-865c-632e91e2a72e" providerId="ADAL" clId="{CA62ABC6-D513-9E42-A342-959E4001BFA1}" dt="2022-12-16T11:36:47.178" v="203" actId="2696"/>
        <pc:sldMkLst>
          <pc:docMk/>
          <pc:sldMk cId="3776908471" sldId="230718203"/>
        </pc:sldMkLst>
      </pc:sldChg>
      <pc:sldChg chg="del">
        <pc:chgData name="Poussa Liisa" userId="a58a41cd-48eb-4eec-865c-632e91e2a72e" providerId="ADAL" clId="{CA62ABC6-D513-9E42-A342-959E4001BFA1}" dt="2022-12-16T11:36:47.211" v="205" actId="2696"/>
        <pc:sldMkLst>
          <pc:docMk/>
          <pc:sldMk cId="3175745779" sldId="230718204"/>
        </pc:sldMkLst>
      </pc:sldChg>
      <pc:sldChg chg="del">
        <pc:chgData name="Poussa Liisa" userId="a58a41cd-48eb-4eec-865c-632e91e2a72e" providerId="ADAL" clId="{CA62ABC6-D513-9E42-A342-959E4001BFA1}" dt="2022-12-16T11:36:47.227" v="206" actId="2696"/>
        <pc:sldMkLst>
          <pc:docMk/>
          <pc:sldMk cId="1074502342" sldId="230718205"/>
        </pc:sldMkLst>
      </pc:sldChg>
      <pc:sldChg chg="del">
        <pc:chgData name="Poussa Liisa" userId="a58a41cd-48eb-4eec-865c-632e91e2a72e" providerId="ADAL" clId="{CA62ABC6-D513-9E42-A342-959E4001BFA1}" dt="2022-12-16T11:25:26.460" v="1" actId="2696"/>
        <pc:sldMkLst>
          <pc:docMk/>
          <pc:sldMk cId="2972847345" sldId="230718207"/>
        </pc:sldMkLst>
      </pc:sldChg>
      <pc:sldChg chg="del">
        <pc:chgData name="Poussa Liisa" userId="a58a41cd-48eb-4eec-865c-632e91e2a72e" providerId="ADAL" clId="{CA62ABC6-D513-9E42-A342-959E4001BFA1}" dt="2022-12-16T11:36:47.298" v="210" actId="2696"/>
        <pc:sldMkLst>
          <pc:docMk/>
          <pc:sldMk cId="865305411" sldId="230718208"/>
        </pc:sldMkLst>
      </pc:sldChg>
      <pc:sldChg chg="del">
        <pc:chgData name="Poussa Liisa" userId="a58a41cd-48eb-4eec-865c-632e91e2a72e" providerId="ADAL" clId="{CA62ABC6-D513-9E42-A342-959E4001BFA1}" dt="2022-12-16T11:36:47.328" v="211" actId="2696"/>
        <pc:sldMkLst>
          <pc:docMk/>
          <pc:sldMk cId="397732305" sldId="230718209"/>
        </pc:sldMkLst>
      </pc:sldChg>
      <pc:sldChg chg="delSp modSp new mod">
        <pc:chgData name="Poussa Liisa" userId="a58a41cd-48eb-4eec-865c-632e91e2a72e" providerId="ADAL" clId="{CA62ABC6-D513-9E42-A342-959E4001BFA1}" dt="2022-12-16T11:26:32.073" v="8" actId="20577"/>
        <pc:sldMkLst>
          <pc:docMk/>
          <pc:sldMk cId="1422654543" sldId="230718210"/>
        </pc:sldMkLst>
        <pc:spChg chg="mod">
          <ac:chgData name="Poussa Liisa" userId="a58a41cd-48eb-4eec-865c-632e91e2a72e" providerId="ADAL" clId="{CA62ABC6-D513-9E42-A342-959E4001BFA1}" dt="2022-12-16T11:26:32.073" v="8" actId="20577"/>
          <ac:spMkLst>
            <pc:docMk/>
            <pc:sldMk cId="1422654543" sldId="230718210"/>
            <ac:spMk id="2" creationId="{F0026D76-6009-C249-097B-996637FD2794}"/>
          </ac:spMkLst>
        </pc:spChg>
        <pc:spChg chg="del">
          <ac:chgData name="Poussa Liisa" userId="a58a41cd-48eb-4eec-865c-632e91e2a72e" providerId="ADAL" clId="{CA62ABC6-D513-9E42-A342-959E4001BFA1}" dt="2022-12-16T11:26:08.648" v="6" actId="478"/>
          <ac:spMkLst>
            <pc:docMk/>
            <pc:sldMk cId="1422654543" sldId="230718210"/>
            <ac:spMk id="3" creationId="{6673E813-18FD-DFD1-762D-098D27ECC454}"/>
          </ac:spMkLst>
        </pc:spChg>
      </pc:sldChg>
      <pc:sldChg chg="del">
        <pc:chgData name="Poussa Liisa" userId="a58a41cd-48eb-4eec-865c-632e91e2a72e" providerId="ADAL" clId="{CA62ABC6-D513-9E42-A342-959E4001BFA1}" dt="2022-12-16T11:25:22.618" v="0" actId="2696"/>
        <pc:sldMkLst>
          <pc:docMk/>
          <pc:sldMk cId="3459410054" sldId="230718210"/>
        </pc:sldMkLst>
      </pc:sldChg>
      <pc:sldChg chg="add del">
        <pc:chgData name="Poussa Liisa" userId="a58a41cd-48eb-4eec-865c-632e91e2a72e" providerId="ADAL" clId="{CA62ABC6-D513-9E42-A342-959E4001BFA1}" dt="2022-12-16T11:36:38.192" v="199" actId="2696"/>
        <pc:sldMkLst>
          <pc:docMk/>
          <pc:sldMk cId="2970936693" sldId="230718211"/>
        </pc:sldMkLst>
      </pc:sldChg>
      <pc:sldChg chg="addSp delSp modSp add mod ord setBg modNotesTx">
        <pc:chgData name="Poussa Liisa" userId="a58a41cd-48eb-4eec-865c-632e91e2a72e" providerId="ADAL" clId="{CA62ABC6-D513-9E42-A342-959E4001BFA1}" dt="2022-12-16T11:37:17.588" v="215" actId="20577"/>
        <pc:sldMkLst>
          <pc:docMk/>
          <pc:sldMk cId="3621324872" sldId="230718212"/>
        </pc:sldMkLst>
        <pc:spChg chg="add del mod">
          <ac:chgData name="Poussa Liisa" userId="a58a41cd-48eb-4eec-865c-632e91e2a72e" providerId="ADAL" clId="{CA62ABC6-D513-9E42-A342-959E4001BFA1}" dt="2022-12-16T11:31:50.342" v="115" actId="478"/>
          <ac:spMkLst>
            <pc:docMk/>
            <pc:sldMk cId="3621324872" sldId="230718212"/>
            <ac:spMk id="3" creationId="{A34D601E-00FC-C8CE-1EC4-2584B8352F35}"/>
          </ac:spMkLst>
        </pc:spChg>
        <pc:spChg chg="add del mod">
          <ac:chgData name="Poussa Liisa" userId="a58a41cd-48eb-4eec-865c-632e91e2a72e" providerId="ADAL" clId="{CA62ABC6-D513-9E42-A342-959E4001BFA1}" dt="2022-12-16T11:31:57.465" v="117" actId="207"/>
          <ac:spMkLst>
            <pc:docMk/>
            <pc:sldMk cId="3621324872" sldId="230718212"/>
            <ac:spMk id="5" creationId="{40FC3ED0-4CF1-9B61-3485-61C56BD86F17}"/>
          </ac:spMkLst>
        </pc:spChg>
      </pc:sldChg>
      <pc:sldChg chg="modSp add mod setBg modNotesTx">
        <pc:chgData name="Poussa Liisa" userId="a58a41cd-48eb-4eec-865c-632e91e2a72e" providerId="ADAL" clId="{CA62ABC6-D513-9E42-A342-959E4001BFA1}" dt="2022-12-16T11:37:12.760" v="214" actId="20577"/>
        <pc:sldMkLst>
          <pc:docMk/>
          <pc:sldMk cId="393610810" sldId="230718213"/>
        </pc:sldMkLst>
        <pc:spChg chg="mod">
          <ac:chgData name="Poussa Liisa" userId="a58a41cd-48eb-4eec-865c-632e91e2a72e" providerId="ADAL" clId="{CA62ABC6-D513-9E42-A342-959E4001BFA1}" dt="2022-12-16T11:30:18.868" v="68" actId="1076"/>
          <ac:spMkLst>
            <pc:docMk/>
            <pc:sldMk cId="393610810" sldId="230718213"/>
            <ac:spMk id="5" creationId="{40FC3ED0-4CF1-9B61-3485-61C56BD86F17}"/>
          </ac:spMkLst>
        </pc:spChg>
      </pc:sldChg>
      <pc:sldChg chg="modSp add mod ord setBg modNotesTx">
        <pc:chgData name="Poussa Liisa" userId="a58a41cd-48eb-4eec-865c-632e91e2a72e" providerId="ADAL" clId="{CA62ABC6-D513-9E42-A342-959E4001BFA1}" dt="2022-12-16T11:37:22.106" v="216" actId="20577"/>
        <pc:sldMkLst>
          <pc:docMk/>
          <pc:sldMk cId="1083788934" sldId="230718214"/>
        </pc:sldMkLst>
        <pc:spChg chg="mod">
          <ac:chgData name="Poussa Liisa" userId="a58a41cd-48eb-4eec-865c-632e91e2a72e" providerId="ADAL" clId="{CA62ABC6-D513-9E42-A342-959E4001BFA1}" dt="2022-12-16T11:33:57.816" v="160" actId="207"/>
          <ac:spMkLst>
            <pc:docMk/>
            <pc:sldMk cId="1083788934" sldId="230718214"/>
            <ac:spMk id="5" creationId="{40FC3ED0-4CF1-9B61-3485-61C56BD86F17}"/>
          </ac:spMkLst>
        </pc:spChg>
      </pc:sldChg>
      <pc:sldChg chg="add del setBg">
        <pc:chgData name="Poussa Liisa" userId="a58a41cd-48eb-4eec-865c-632e91e2a72e" providerId="ADAL" clId="{CA62ABC6-D513-9E42-A342-959E4001BFA1}" dt="2022-12-16T11:32:26.866" v="121"/>
        <pc:sldMkLst>
          <pc:docMk/>
          <pc:sldMk cId="2015108173" sldId="230718214"/>
        </pc:sldMkLst>
      </pc:sldChg>
      <pc:sldChg chg="modSp add mod ord setBg modNotesTx">
        <pc:chgData name="Poussa Liisa" userId="a58a41cd-48eb-4eec-865c-632e91e2a72e" providerId="ADAL" clId="{CA62ABC6-D513-9E42-A342-959E4001BFA1}" dt="2022-12-16T11:37:27.346" v="217" actId="20577"/>
        <pc:sldMkLst>
          <pc:docMk/>
          <pc:sldMk cId="749250036" sldId="230718215"/>
        </pc:sldMkLst>
        <pc:spChg chg="mod">
          <ac:chgData name="Poussa Liisa" userId="a58a41cd-48eb-4eec-865c-632e91e2a72e" providerId="ADAL" clId="{CA62ABC6-D513-9E42-A342-959E4001BFA1}" dt="2022-12-16T11:35:59.967" v="197" actId="207"/>
          <ac:spMkLst>
            <pc:docMk/>
            <pc:sldMk cId="749250036" sldId="230718215"/>
            <ac:spMk id="5" creationId="{40FC3ED0-4CF1-9B61-3485-61C56BD86F17}"/>
          </ac:spMkLst>
        </pc:spChg>
      </pc:sldChg>
      <pc:sldChg chg="add del setBg">
        <pc:chgData name="Poussa Liisa" userId="a58a41cd-48eb-4eec-865c-632e91e2a72e" providerId="ADAL" clId="{CA62ABC6-D513-9E42-A342-959E4001BFA1}" dt="2022-12-16T11:34:07.651" v="164"/>
        <pc:sldMkLst>
          <pc:docMk/>
          <pc:sldMk cId="3754306748" sldId="230718215"/>
        </pc:sldMkLst>
      </pc:sldChg>
      <pc:sldChg chg="add del setBg">
        <pc:chgData name="Poussa Liisa" userId="a58a41cd-48eb-4eec-865c-632e91e2a72e" providerId="ADAL" clId="{CA62ABC6-D513-9E42-A342-959E4001BFA1}" dt="2022-12-16T11:34:07.131" v="163"/>
        <pc:sldMkLst>
          <pc:docMk/>
          <pc:sldMk cId="2046834477" sldId="230718216"/>
        </pc:sldMkLst>
      </pc:sldChg>
      <pc:sldMasterChg chg="modSldLayout">
        <pc:chgData name="Poussa Liisa" userId="a58a41cd-48eb-4eec-865c-632e91e2a72e" providerId="ADAL" clId="{CA62ABC6-D513-9E42-A342-959E4001BFA1}" dt="2022-12-16T11:38:23.250" v="226"/>
        <pc:sldMasterMkLst>
          <pc:docMk/>
          <pc:sldMasterMk cId="3612514049" sldId="2147486062"/>
        </pc:sldMasterMkLst>
        <pc:sldLayoutChg chg="addSp delSp modSp mod">
          <pc:chgData name="Poussa Liisa" userId="a58a41cd-48eb-4eec-865c-632e91e2a72e" providerId="ADAL" clId="{CA62ABC6-D513-9E42-A342-959E4001BFA1}" dt="2022-12-16T11:38:05.997" v="224"/>
          <pc:sldLayoutMkLst>
            <pc:docMk/>
            <pc:sldMasterMk cId="3612514049" sldId="2147486062"/>
            <pc:sldLayoutMk cId="480805057" sldId="2147486084"/>
          </pc:sldLayoutMkLst>
          <pc:spChg chg="add del mod">
            <ac:chgData name="Poussa Liisa" userId="a58a41cd-48eb-4eec-865c-632e91e2a72e" providerId="ADAL" clId="{CA62ABC6-D513-9E42-A342-959E4001BFA1}" dt="2022-12-16T11:38:05.997" v="224"/>
            <ac:spMkLst>
              <pc:docMk/>
              <pc:sldMasterMk cId="3612514049" sldId="2147486062"/>
              <pc:sldLayoutMk cId="480805057" sldId="2147486084"/>
              <ac:spMk id="3" creationId="{55832671-63A8-F374-9354-A6F3C2D43D2A}"/>
            </ac:spMkLst>
          </pc:spChg>
          <pc:spChg chg="add del mod">
            <ac:chgData name="Poussa Liisa" userId="a58a41cd-48eb-4eec-865c-632e91e2a72e" providerId="ADAL" clId="{CA62ABC6-D513-9E42-A342-959E4001BFA1}" dt="2022-12-16T11:38:04.772" v="222"/>
            <ac:spMkLst>
              <pc:docMk/>
              <pc:sldMasterMk cId="3612514049" sldId="2147486062"/>
              <pc:sldLayoutMk cId="480805057" sldId="2147486084"/>
              <ac:spMk id="6" creationId="{1D7DC7B3-1D5B-2CB8-AB7E-3518BF973CA1}"/>
            </ac:spMkLst>
          </pc:spChg>
        </pc:sldLayoutChg>
        <pc:sldLayoutChg chg="addSp delSp modSp">
          <pc:chgData name="Poussa Liisa" userId="a58a41cd-48eb-4eec-865c-632e91e2a72e" providerId="ADAL" clId="{CA62ABC6-D513-9E42-A342-959E4001BFA1}" dt="2022-12-16T11:38:23.250" v="226"/>
          <pc:sldLayoutMkLst>
            <pc:docMk/>
            <pc:sldMasterMk cId="3612514049" sldId="2147486062"/>
            <pc:sldLayoutMk cId="2427925685" sldId="2147486091"/>
          </pc:sldLayoutMkLst>
          <pc:spChg chg="add mod">
            <ac:chgData name="Poussa Liisa" userId="a58a41cd-48eb-4eec-865c-632e91e2a72e" providerId="ADAL" clId="{CA62ABC6-D513-9E42-A342-959E4001BFA1}" dt="2022-12-16T11:38:23.250" v="226"/>
            <ac:spMkLst>
              <pc:docMk/>
              <pc:sldMasterMk cId="3612514049" sldId="2147486062"/>
              <pc:sldLayoutMk cId="2427925685" sldId="2147486091"/>
              <ac:spMk id="3" creationId="{6DD5EB55-5BF6-8AF8-622C-52C6AC462983}"/>
            </ac:spMkLst>
          </pc:spChg>
          <pc:spChg chg="del">
            <ac:chgData name="Poussa Liisa" userId="a58a41cd-48eb-4eec-865c-632e91e2a72e" providerId="ADAL" clId="{CA62ABC6-D513-9E42-A342-959E4001BFA1}" dt="2022-12-16T11:38:20.321" v="225"/>
            <ac:spMkLst>
              <pc:docMk/>
              <pc:sldMasterMk cId="3612514049" sldId="2147486062"/>
              <pc:sldLayoutMk cId="2427925685" sldId="2147486091"/>
              <ac:spMk id="6" creationId="{8F747C22-ACFC-6443-ADB2-6B11DC6F2879}"/>
            </ac:spMkLst>
          </pc:spChg>
        </pc:sldLayoutChg>
      </pc:sldMasterChg>
      <pc:sldMasterChg chg="delSldLayout">
        <pc:chgData name="Poussa Liisa" userId="a58a41cd-48eb-4eec-865c-632e91e2a72e" providerId="ADAL" clId="{CA62ABC6-D513-9E42-A342-959E4001BFA1}" dt="2022-12-16T11:36:47.268" v="209" actId="2696"/>
        <pc:sldMasterMkLst>
          <pc:docMk/>
          <pc:sldMasterMk cId="235885974" sldId="2147486132"/>
        </pc:sldMasterMkLst>
        <pc:sldLayoutChg chg="del">
          <pc:chgData name="Poussa Liisa" userId="a58a41cd-48eb-4eec-865c-632e91e2a72e" providerId="ADAL" clId="{CA62ABC6-D513-9E42-A342-959E4001BFA1}" dt="2022-12-16T11:36:47.268" v="209" actId="2696"/>
          <pc:sldLayoutMkLst>
            <pc:docMk/>
            <pc:sldMasterMk cId="235885974" sldId="2147486132"/>
            <pc:sldLayoutMk cId="2461381675" sldId="2147486148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7F0F3-A1E5-4380-B634-261422AE48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8291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C0A7D-D07B-1248-8B72-AE21A56EA04B}" type="datetime1">
              <a:rPr lang="en-US" smtClean="0"/>
              <a:t>12/16/22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36A07-9C51-40D5-9EDD-0D75448F2C9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974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1pPr>
    <a:lvl2pPr marL="51955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2pPr>
    <a:lvl3pPr marL="103909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3pPr>
    <a:lvl4pPr marL="155864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4pPr>
    <a:lvl5pPr marL="207819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5pPr>
    <a:lvl6pPr marL="259774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6pPr>
    <a:lvl7pPr marL="311729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7pPr>
    <a:lvl8pPr marL="363684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8pPr>
    <a:lvl9pPr marL="4156392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sz="1400" dirty="0"/>
              <a:t>.</a:t>
            </a:r>
            <a:endParaRPr lang="en-US" sz="14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28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664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0108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975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401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736A07-9C51-40D5-9EDD-0D75448F2C9D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037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2736A07-9C51-40D5-9EDD-0D75448F2C9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13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P (vaalea pohj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59A811-D685-6F4A-AEF4-7D78E6B511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1F29E92-13E2-4B05-86F4-E270E5701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0931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Tekstikalvo + TP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4FCB64-D060-9148-BFDB-5C606D863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4962FB9-FC64-42D3-9FA8-23DA27C83B8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1966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ti-fifti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7FBD2C0-8EAE-6F49-80B2-BFD76295107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8" y="548680"/>
            <a:ext cx="4859337" cy="144045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 err="1"/>
              <a:t>Fifti</a:t>
            </a:r>
            <a:r>
              <a:rPr lang="fi-FI"/>
              <a:t> otsikko mustalla taustalla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816725" y="548682"/>
            <a:ext cx="4859337" cy="14404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 err="1"/>
              <a:t>Fifti</a:t>
            </a:r>
            <a:r>
              <a:rPr lang="fi-FI"/>
              <a:t> otsikko vaalealla taustalla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B3CB5C-22E9-4042-92EE-7C27EA358E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47F9C5A6-7052-CE41-8D32-DE7769D502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013996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iti-fifti 2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A240A0-EC0C-F849-919E-726CBE055A3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5938" y="548680"/>
            <a:ext cx="4859337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FCF7963-2318-CC45-A900-02136CBD6A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ekstin paikkamerkki 6">
            <a:extLst>
              <a:ext uri="{FF2B5EF4-FFF2-40B4-BE49-F238E27FC236}">
                <a16:creationId xmlns:a16="http://schemas.microsoft.com/office/drawing/2014/main" id="{1961626C-30E4-2049-AE46-DD755FE5AE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548680"/>
            <a:ext cx="4859983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C0B2B0D-7643-4340-BA07-93F51A1FD7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41884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3C4AC27-49F9-BB4D-81D3-665AB744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B477874-8C1D-E94F-A3D8-E16F5E59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5" cy="1078364"/>
          </a:xfrm>
          <a:prstGeom prst="rect">
            <a:avLst/>
          </a:prstGeo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144EC256-532F-144F-A18F-24538A3082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5805" y="1605095"/>
            <a:ext cx="936050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1D88BC63-4704-6447-AB37-6224F6547D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826" y="2506683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xt Placeholder 33">
            <a:extLst>
              <a:ext uri="{FF2B5EF4-FFF2-40B4-BE49-F238E27FC236}">
                <a16:creationId xmlns:a16="http://schemas.microsoft.com/office/drawing/2014/main" id="{D2C5BCCD-F064-7943-BCBE-33C3DA3694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75805" y="3406585"/>
            <a:ext cx="936050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3">
            <a:extLst>
              <a:ext uri="{FF2B5EF4-FFF2-40B4-BE49-F238E27FC236}">
                <a16:creationId xmlns:a16="http://schemas.microsoft.com/office/drawing/2014/main" id="{04DA962D-B2D3-9647-A841-0720D47991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74825" y="4306487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33">
            <a:extLst>
              <a:ext uri="{FF2B5EF4-FFF2-40B4-BE49-F238E27FC236}">
                <a16:creationId xmlns:a16="http://schemas.microsoft.com/office/drawing/2014/main" id="{1724C58E-0E8F-2C40-AB87-C13229EB752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74825" y="5206388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91FFD7E-119C-492E-870A-9BBC3D17277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606001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4" cy="86409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055688" y="1508786"/>
            <a:ext cx="10080624" cy="44157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CFA92-6B46-5C4F-9253-7F92C92B0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B2C9357-D73E-4A4C-925D-B2759AA6C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80805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4" cy="88634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1055689" y="1509185"/>
            <a:ext cx="10078576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E2E6B1-389B-0B4D-B951-9D4353E5A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9F4EC56-8604-407C-BDED-F60638F4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9208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3">
            <a:extLst>
              <a:ext uri="{FF2B5EF4-FFF2-40B4-BE49-F238E27FC236}">
                <a16:creationId xmlns:a16="http://schemas.microsoft.com/office/drawing/2014/main" id="{AE74E28C-5780-A543-ACC8-EE7D99F5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5" cy="886343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8" name="Sisällön paikkamerkki 17">
            <a:extLst>
              <a:ext uri="{FF2B5EF4-FFF2-40B4-BE49-F238E27FC236}">
                <a16:creationId xmlns:a16="http://schemas.microsoft.com/office/drawing/2014/main" id="{4793DC74-8AA9-5E46-9DED-129AC46C11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55688" y="1509185"/>
            <a:ext cx="10080625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9740BE-EF20-0841-BCE4-AAC3FE0DAE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A975EE7-734F-4163-84B5-8B5DA25C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69182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valko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853631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9669" y="2372883"/>
            <a:ext cx="10752929" cy="480484"/>
          </a:xfrm>
        </p:spPr>
        <p:txBody>
          <a:bodyPr/>
          <a:lstStyle>
            <a:lvl1pPr marL="0" indent="0" algn="l">
              <a:buNone/>
              <a:defRPr sz="24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19669" y="3909054"/>
            <a:ext cx="10752929" cy="480484"/>
          </a:xfrm>
        </p:spPr>
        <p:txBody>
          <a:bodyPr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 descr="Sitr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150" y="6309321"/>
            <a:ext cx="1204501" cy="479919"/>
          </a:xfrm>
          <a:prstGeom prst="rect">
            <a:avLst/>
          </a:prstGeom>
        </p:spPr>
      </p:pic>
      <p:pic>
        <p:nvPicPr>
          <p:cNvPr id="3" name="Picture 2" descr="SITRA_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24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musta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3" y="2948947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19668" y="2468199"/>
            <a:ext cx="10752931" cy="48048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19668" y="4004370"/>
            <a:ext cx="10752931" cy="48048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Picture 2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958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3" y="3909054"/>
            <a:ext cx="10753195" cy="575733"/>
          </a:xfr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365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P (tumma pohja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6EDEAB3-EA17-477F-885E-3547B75FD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07227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3" y="3909054"/>
            <a:ext cx="10753195" cy="57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04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2" y="356659"/>
            <a:ext cx="10849207" cy="11521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719403" y="1700808"/>
            <a:ext cx="10849205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41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9402" y="356659"/>
            <a:ext cx="10849207" cy="1152128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19403" y="1700808"/>
            <a:ext cx="10849205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478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n kuvan kuvalaatikk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10436" y="0"/>
            <a:ext cx="4464051" cy="685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1" y="548217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6"/>
            <a:ext cx="6431691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7378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 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0" y="0"/>
            <a:ext cx="4464051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6"/>
            <a:ext cx="6431691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1" y="548217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386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6383867" y="0"/>
            <a:ext cx="5808133" cy="685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0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1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261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mm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>
          <a:xfrm>
            <a:off x="6383867" y="0"/>
            <a:ext cx="5808133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0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1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991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4" y="548681"/>
            <a:ext cx="10753193" cy="1078364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968501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968501" y="2566591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968501" y="3430687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967541" y="4294783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967541" y="5158879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082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719404" y="548681"/>
            <a:ext cx="10753193" cy="1078364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1968501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1968501" y="2566591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1968501" y="3430687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Text Placeholder 33"/>
          <p:cNvSpPr>
            <a:spLocks noGrp="1"/>
          </p:cNvSpPr>
          <p:nvPr>
            <p:ph type="body" sz="quarter" idx="16"/>
          </p:nvPr>
        </p:nvSpPr>
        <p:spPr>
          <a:xfrm>
            <a:off x="1967541" y="4294783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967541" y="5158879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647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3392" y="548681"/>
            <a:ext cx="10945216" cy="864096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6" name="Picture 5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3392" y="1508786"/>
            <a:ext cx="10945216" cy="441576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56764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so otsikko +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5C39987-6A31-4F9A-BC6C-E6B67059EC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6DD5EB55-5BF6-8AF8-622C-52C6AC46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4279256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945216" cy="88634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7" name="Picture 6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623393" y="1509185"/>
            <a:ext cx="10943167" cy="46079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5539351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>
            <a:extLst>
              <a:ext uri="{FF2B5EF4-FFF2-40B4-BE49-F238E27FC236}">
                <a16:creationId xmlns:a16="http://schemas.microsoft.com/office/drawing/2014/main" id="{4FA991D2-F95C-4EB3-AD70-63B250E112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5887" y="6388900"/>
            <a:ext cx="1071152" cy="2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91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3861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459">
          <p15:clr>
            <a:srgbClr val="FBAE40"/>
          </p15:clr>
        </p15:guide>
        <p15:guide id="6" pos="5768">
          <p15:clr>
            <a:srgbClr val="FBAE40"/>
          </p15:clr>
        </p15:guide>
        <p15:guide id="7" pos="211">
          <p15:clr>
            <a:srgbClr val="FBAE40"/>
          </p15:clr>
        </p15:guide>
        <p15:guide id="8" pos="7469">
          <p15:clr>
            <a:srgbClr val="FBAE40"/>
          </p15:clr>
        </p15:guide>
        <p15:guide id="9" orient="horz" pos="232">
          <p15:clr>
            <a:srgbClr val="FBAE40"/>
          </p15:clr>
        </p15:guide>
        <p15:guide id="10" orient="horz" pos="408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userDrawn="1">
  <p:cSld name="Vain otsikko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on paikkamerkki 1">
            <a:extLst>
              <a:ext uri="{FF2B5EF4-FFF2-40B4-BE49-F238E27FC236}">
                <a16:creationId xmlns:a16="http://schemas.microsoft.com/office/drawing/2014/main" id="{BA2F545E-60EF-9D41-A316-89BAFB92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3188105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16141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12001"/>
            <a:ext cx="2736980" cy="1142983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389771" y="37918"/>
            <a:ext cx="11323863" cy="13327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5333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389771" y="1655289"/>
            <a:ext cx="11323863" cy="406594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chemeClr val="tx1"/>
                </a:solidFill>
              </a:defRPr>
            </a:lvl1pPr>
            <a:lvl2pPr marL="838179" indent="-361942">
              <a:buFont typeface="Arial" panose="020B0604020202020204" pitchFamily="34" charset="0"/>
              <a:buChar char="•"/>
              <a:defRPr sz="2800"/>
            </a:lvl2pPr>
            <a:lvl3pPr marL="1073124" indent="-234945">
              <a:buFont typeface="Arial" panose="020B0604020202020204" pitchFamily="34" charset="0"/>
              <a:buChar char="•"/>
              <a:defRPr sz="2133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Your text here</a:t>
            </a:r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/>
              <a:t>dd.mm.yyyy</a:t>
            </a:r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err="1"/>
              <a:t>Your</a:t>
            </a:r>
            <a:r>
              <a:rPr lang="fi-FI"/>
              <a:t> text </a:t>
            </a:r>
            <a:r>
              <a:rPr lang="fi-FI" err="1"/>
              <a:t>here</a:t>
            </a: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5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>
          <p15:clr>
            <a:srgbClr val="FBAE40"/>
          </p15:clr>
        </p15:guide>
        <p15:guide id="5" orient="horz" pos="327">
          <p15:clr>
            <a:srgbClr val="FBAE40"/>
          </p15:clr>
        </p15:guide>
        <p15:guide id="6" pos="2795">
          <p15:clr>
            <a:srgbClr val="FBAE40"/>
          </p15:clr>
        </p15:guide>
        <p15:guide id="7" pos="2965">
          <p15:clr>
            <a:srgbClr val="FBAE40"/>
          </p15:clr>
        </p15:guide>
        <p15:guide id="8" orient="horz" pos="84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0A0055B7-E7BE-2A43-8333-D94EAFA1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5F18EFA9-76D4-3B46-A610-CBE9FAD4D5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392" y="1604797"/>
            <a:ext cx="10945216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Master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  <a:p>
            <a:pPr lvl="3"/>
            <a:r>
              <a:rPr lang="fi-FI" err="1"/>
              <a:t>Fourth</a:t>
            </a:r>
            <a:r>
              <a:rPr lang="fi-FI"/>
              <a:t> </a:t>
            </a:r>
            <a:r>
              <a:rPr lang="fi-FI" err="1"/>
              <a:t>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3711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valko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853631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719669" y="2372883"/>
            <a:ext cx="10752929" cy="480484"/>
          </a:xfrm>
        </p:spPr>
        <p:txBody>
          <a:bodyPr/>
          <a:lstStyle>
            <a:lvl1pPr marL="0" indent="0" algn="l">
              <a:buNone/>
              <a:defRPr sz="24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19669" y="3909054"/>
            <a:ext cx="10752929" cy="480484"/>
          </a:xfrm>
        </p:spPr>
        <p:txBody>
          <a:bodyPr/>
          <a:lstStyle>
            <a:lvl1pPr marL="0" indent="0" algn="l">
              <a:buNone/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 descr="Sitra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150" y="6309321"/>
            <a:ext cx="1204501" cy="479919"/>
          </a:xfrm>
          <a:prstGeom prst="rect">
            <a:avLst/>
          </a:prstGeom>
        </p:spPr>
      </p:pic>
      <p:pic>
        <p:nvPicPr>
          <p:cNvPr id="3" name="Picture 2" descr="SITRA_BLACK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934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 ja lopetus musta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3" y="2948947"/>
            <a:ext cx="10753195" cy="886343"/>
          </a:xfr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719668" y="2468199"/>
            <a:ext cx="10752931" cy="48048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19668" y="4004370"/>
            <a:ext cx="10752931" cy="48048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Picture 2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3482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inen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3" y="3909054"/>
            <a:ext cx="10753195" cy="575733"/>
          </a:xfr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1985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väli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2276872"/>
            <a:ext cx="10753195" cy="1632181"/>
          </a:xfrm>
        </p:spPr>
        <p:txBody>
          <a:bodyPr bIns="140400" anchor="b" anchorCtr="0"/>
          <a:lstStyle>
            <a:lvl1pPr algn="ctr"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19403" y="3909054"/>
            <a:ext cx="10753195" cy="57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36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otsikko +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pvm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E19239D-E354-5F42-AE45-A180ED084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549274"/>
            <a:ext cx="10080626" cy="5759451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ctr">
              <a:lnSpc>
                <a:spcPct val="90000"/>
              </a:lnSpc>
              <a:defRPr sz="8000">
                <a:solidFill>
                  <a:schemeClr val="bg1"/>
                </a:solidFill>
              </a:defRPr>
            </a:lvl1pPr>
          </a:lstStyle>
          <a:p>
            <a:r>
              <a:rPr lang="fi-FI"/>
              <a:t>Iso otsikko + TP</a:t>
            </a:r>
            <a:endParaRPr lang="en-US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53335E6-BFBC-4F4A-916F-1B8AFDA6EF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2693175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2" y="356659"/>
            <a:ext cx="10849207" cy="1152128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719403" y="1700808"/>
            <a:ext cx="10849205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8637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 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19402" y="356659"/>
            <a:ext cx="10849207" cy="1152128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719403" y="1700808"/>
            <a:ext cx="10849205" cy="4320480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2201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n kuvan kuvalaatikk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10436" y="0"/>
            <a:ext cx="4464051" cy="685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1" y="548217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6"/>
            <a:ext cx="6431691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41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ea kuva ja neg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0"/>
          </p:nvPr>
        </p:nvSpPr>
        <p:spPr>
          <a:xfrm>
            <a:off x="0" y="0"/>
            <a:ext cx="4464051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35893" y="548680"/>
            <a:ext cx="6432715" cy="768085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133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5135893" y="1316766"/>
            <a:ext cx="6431691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27051" y="548217"/>
            <a:ext cx="3456715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775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6383867" y="0"/>
            <a:ext cx="5808133" cy="6858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0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1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9400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mma 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21"/>
          </p:nvPr>
        </p:nvSpPr>
        <p:spPr>
          <a:xfrm>
            <a:off x="6383867" y="0"/>
            <a:ext cx="5808133" cy="6858000"/>
          </a:xfrm>
          <a:solidFill>
            <a:schemeClr val="tx1"/>
          </a:solidFill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38403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623392" y="548680"/>
            <a:ext cx="5184576" cy="1248139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32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623392" y="1796819"/>
            <a:ext cx="5184576" cy="4512501"/>
          </a:xfr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6960096" y="548681"/>
            <a:ext cx="4512501" cy="5281049"/>
          </a:xfrm>
        </p:spPr>
        <p:txBody>
          <a:bodyPr/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8535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4" y="548681"/>
            <a:ext cx="10753193" cy="1078364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968501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968501" y="2566591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968501" y="3430687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967541" y="4294783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967541" y="5158879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Picture 8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1796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719404" y="548681"/>
            <a:ext cx="10753193" cy="1078364"/>
          </a:xfr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28" name="Text Placeholder 33"/>
          <p:cNvSpPr>
            <a:spLocks noGrp="1"/>
          </p:cNvSpPr>
          <p:nvPr>
            <p:ph type="body" sz="quarter" idx="13"/>
          </p:nvPr>
        </p:nvSpPr>
        <p:spPr>
          <a:xfrm>
            <a:off x="1968501" y="1700808"/>
            <a:ext cx="9504097" cy="768085"/>
          </a:xfr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9" name="Text Placeholder 33"/>
          <p:cNvSpPr>
            <a:spLocks noGrp="1"/>
          </p:cNvSpPr>
          <p:nvPr>
            <p:ph type="body" sz="quarter" idx="14"/>
          </p:nvPr>
        </p:nvSpPr>
        <p:spPr>
          <a:xfrm>
            <a:off x="1968501" y="2566591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0" name="Text Placeholder 33"/>
          <p:cNvSpPr>
            <a:spLocks noGrp="1"/>
          </p:cNvSpPr>
          <p:nvPr>
            <p:ph type="body" sz="quarter" idx="15"/>
          </p:nvPr>
        </p:nvSpPr>
        <p:spPr>
          <a:xfrm>
            <a:off x="1968501" y="3430687"/>
            <a:ext cx="9504097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Text Placeholder 33"/>
          <p:cNvSpPr>
            <a:spLocks noGrp="1"/>
          </p:cNvSpPr>
          <p:nvPr>
            <p:ph type="body" sz="quarter" idx="16"/>
          </p:nvPr>
        </p:nvSpPr>
        <p:spPr>
          <a:xfrm>
            <a:off x="1967541" y="4294783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2" name="Text Placeholder 33"/>
          <p:cNvSpPr>
            <a:spLocks noGrp="1"/>
          </p:cNvSpPr>
          <p:nvPr>
            <p:ph type="body" sz="quarter" idx="17"/>
          </p:nvPr>
        </p:nvSpPr>
        <p:spPr>
          <a:xfrm>
            <a:off x="1967541" y="5158879"/>
            <a:ext cx="9505056" cy="766399"/>
          </a:xfr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0" name="Picture 9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0927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3392" y="548681"/>
            <a:ext cx="10945216" cy="864096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6" name="Picture 5" descr="SITRA_BLAC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523" y="6360001"/>
            <a:ext cx="1103445" cy="214724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623392" y="1508786"/>
            <a:ext cx="10945216" cy="441576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1309411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6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945216" cy="88634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pic>
        <p:nvPicPr>
          <p:cNvPr id="7" name="Picture 6" descr="SITRA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0000" y="6360000"/>
            <a:ext cx="1110000" cy="2160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623393" y="1509185"/>
            <a:ext cx="10943167" cy="46079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39858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747C22-ACFC-6443-ADB2-6B11DC6F2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/>
              <a:t>Perusotsikko + VP</a:t>
            </a:r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ECB3038-49B4-004B-B993-7B487852FE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EF2B599-884D-4599-8975-A9560AE77C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535845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>
            <a:extLst>
              <a:ext uri="{FF2B5EF4-FFF2-40B4-BE49-F238E27FC236}">
                <a16:creationId xmlns:a16="http://schemas.microsoft.com/office/drawing/2014/main" id="{4FA991D2-F95C-4EB3-AD70-63B250E112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85887" y="6388900"/>
            <a:ext cx="1071152" cy="2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3861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459">
          <p15:clr>
            <a:srgbClr val="FBAE40"/>
          </p15:clr>
        </p15:guide>
        <p15:guide id="6" pos="5768">
          <p15:clr>
            <a:srgbClr val="FBAE40"/>
          </p15:clr>
        </p15:guide>
        <p15:guide id="7" pos="211">
          <p15:clr>
            <a:srgbClr val="FBAE40"/>
          </p15:clr>
        </p15:guide>
        <p15:guide id="8" pos="7469">
          <p15:clr>
            <a:srgbClr val="FBAE40"/>
          </p15:clr>
        </p15:guide>
        <p15:guide id="9" orient="horz" pos="232">
          <p15:clr>
            <a:srgbClr val="FBAE40"/>
          </p15:clr>
        </p15:guide>
        <p15:guide id="10" orient="horz" pos="4088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userDrawn="1">
  <p:cSld name="Vain otsikko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on paikkamerkki 1">
            <a:extLst>
              <a:ext uri="{FF2B5EF4-FFF2-40B4-BE49-F238E27FC236}">
                <a16:creationId xmlns:a16="http://schemas.microsoft.com/office/drawing/2014/main" id="{BA2F545E-60EF-9D41-A316-89BAFB922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561820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53905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712001"/>
            <a:ext cx="2736980" cy="1142983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389771" y="37918"/>
            <a:ext cx="11323863" cy="133276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5333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389771" y="1655289"/>
            <a:ext cx="11323863" cy="406594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chemeClr val="tx1"/>
                </a:solidFill>
              </a:defRPr>
            </a:lvl1pPr>
            <a:lvl2pPr marL="838179" indent="-361942">
              <a:buFont typeface="Arial" panose="020B0604020202020204" pitchFamily="34" charset="0"/>
              <a:buChar char="•"/>
              <a:defRPr sz="2800"/>
            </a:lvl2pPr>
            <a:lvl3pPr marL="1073124" indent="-234945">
              <a:buFont typeface="Arial" panose="020B0604020202020204" pitchFamily="34" charset="0"/>
              <a:buChar char="•"/>
              <a:defRPr sz="2133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Your text here</a:t>
            </a:r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/>
              <a:t>dd.mm.yyyy</a:t>
            </a:r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err="1"/>
              <a:t>Your</a:t>
            </a:r>
            <a:r>
              <a:rPr lang="fi-FI"/>
              <a:t> text </a:t>
            </a:r>
            <a:r>
              <a:rPr lang="fi-FI" err="1"/>
              <a:t>here</a:t>
            </a: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33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>
          <p15:clr>
            <a:srgbClr val="FBAE40"/>
          </p15:clr>
        </p15:guide>
        <p15:guide id="5" orient="horz" pos="327">
          <p15:clr>
            <a:srgbClr val="FBAE40"/>
          </p15:clr>
        </p15:guide>
        <p15:guide id="6" pos="2795">
          <p15:clr>
            <a:srgbClr val="FBAE40"/>
          </p15:clr>
        </p15:guide>
        <p15:guide id="7" pos="2965">
          <p15:clr>
            <a:srgbClr val="FBAE40"/>
          </p15:clr>
        </p15:guide>
        <p15:guide id="8" orient="horz" pos="84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erusteksti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0A0055B7-E7BE-2A43-8333-D94EAFA1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2">
            <a:extLst>
              <a:ext uri="{FF2B5EF4-FFF2-40B4-BE49-F238E27FC236}">
                <a16:creationId xmlns:a16="http://schemas.microsoft.com/office/drawing/2014/main" id="{5F18EFA9-76D4-3B46-A610-CBE9FAD4D59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3392" y="1604797"/>
            <a:ext cx="10945216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</a:lstStyle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Master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  <a:p>
            <a:pPr lvl="3"/>
            <a:r>
              <a:rPr lang="fi-FI" err="1"/>
              <a:t>Fourth</a:t>
            </a:r>
            <a:r>
              <a:rPr lang="fi-FI"/>
              <a:t> </a:t>
            </a:r>
            <a:r>
              <a:rPr lang="fi-FI" err="1"/>
              <a:t>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739907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kstisivu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Tekstikalvo + VP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1212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/>
              <a:t>Perusotsikko + TP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5320E9FA-EE25-40B6-A897-069B21086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558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/>
            </a:lvl1pPr>
          </a:lstStyle>
          <a:p>
            <a:r>
              <a:rPr lang="fi-FI"/>
              <a:t>Väliotsikko + VP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7B64EB-9373-B24F-A3F8-8860C5C84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0B11A6E-42AA-4090-BEF8-8EDBC7DD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630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 + TP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3495C6-4304-4E4A-97C2-9350558AA2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0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fi-FI"/>
              <a:t>Tekstikalvo + VP</a:t>
            </a:r>
            <a:endParaRPr lang="en-US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883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slideLayout" Target="../slideLayouts/slideLayout55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2942AC74-591F-8E4A-94B1-02D5D050B810}"/>
              </a:ext>
            </a:extLst>
          </p:cNvPr>
          <p:cNvGrpSpPr/>
          <p:nvPr userDrawn="1"/>
        </p:nvGrpSpPr>
        <p:grpSpPr>
          <a:xfrm rot="5400000">
            <a:off x="6718948" y="-6033220"/>
            <a:ext cx="1970380" cy="8975724"/>
            <a:chOff x="-2291223" y="-378956"/>
            <a:chExt cx="1970380" cy="89757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344630-F2C6-6B44-BF25-FA0D6C3FA0CE}"/>
                </a:ext>
              </a:extLst>
            </p:cNvPr>
            <p:cNvSpPr/>
            <p:nvPr userDrawn="1"/>
          </p:nvSpPr>
          <p:spPr>
            <a:xfrm>
              <a:off x="-2291223" y="-378956"/>
              <a:ext cx="1970380" cy="89757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/>
            </a:p>
          </p:txBody>
        </p:sp>
        <p:sp>
          <p:nvSpPr>
            <p:cNvPr id="10" name="Ellipsi 28">
              <a:extLst>
                <a:ext uri="{FF2B5EF4-FFF2-40B4-BE49-F238E27FC236}">
                  <a16:creationId xmlns:a16="http://schemas.microsoft.com/office/drawing/2014/main" id="{F3F0AC9E-66AF-494F-8DFF-41330C711249}"/>
                </a:ext>
              </a:extLst>
            </p:cNvPr>
            <p:cNvSpPr/>
            <p:nvPr userDrawn="1"/>
          </p:nvSpPr>
          <p:spPr>
            <a:xfrm>
              <a:off x="-1297651" y="-80"/>
              <a:ext cx="719816" cy="697109"/>
            </a:xfrm>
            <a:prstGeom prst="ellipse">
              <a:avLst/>
            </a:prstGeom>
            <a:solidFill>
              <a:srgbClr val="FDE8E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Ellipsi 29">
              <a:extLst>
                <a:ext uri="{FF2B5EF4-FFF2-40B4-BE49-F238E27FC236}">
                  <a16:creationId xmlns:a16="http://schemas.microsoft.com/office/drawing/2014/main" id="{A11359AA-621E-3346-9DBF-AB1C0C0941D5}"/>
                </a:ext>
              </a:extLst>
            </p:cNvPr>
            <p:cNvSpPr/>
            <p:nvPr userDrawn="1"/>
          </p:nvSpPr>
          <p:spPr>
            <a:xfrm>
              <a:off x="-1297651" y="880127"/>
              <a:ext cx="719816" cy="697109"/>
            </a:xfrm>
            <a:prstGeom prst="ellipse">
              <a:avLst/>
            </a:prstGeom>
            <a:solidFill>
              <a:srgbClr val="FACDD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Ellipsi 30">
              <a:extLst>
                <a:ext uri="{FF2B5EF4-FFF2-40B4-BE49-F238E27FC236}">
                  <a16:creationId xmlns:a16="http://schemas.microsoft.com/office/drawing/2014/main" id="{2A9DC023-53D8-9344-99D2-B8E357D6D572}"/>
                </a:ext>
              </a:extLst>
            </p:cNvPr>
            <p:cNvSpPr/>
            <p:nvPr userDrawn="1"/>
          </p:nvSpPr>
          <p:spPr>
            <a:xfrm>
              <a:off x="-1297651" y="1760254"/>
              <a:ext cx="719816" cy="697109"/>
            </a:xfrm>
            <a:prstGeom prst="ellipse">
              <a:avLst/>
            </a:prstGeom>
            <a:solidFill>
              <a:srgbClr val="FFEAD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Ellipsi 31">
              <a:extLst>
                <a:ext uri="{FF2B5EF4-FFF2-40B4-BE49-F238E27FC236}">
                  <a16:creationId xmlns:a16="http://schemas.microsoft.com/office/drawing/2014/main" id="{0A2A179C-255F-D04B-80FF-42967DB7F036}"/>
                </a:ext>
              </a:extLst>
            </p:cNvPr>
            <p:cNvSpPr/>
            <p:nvPr userDrawn="1"/>
          </p:nvSpPr>
          <p:spPr>
            <a:xfrm>
              <a:off x="-1297691" y="2640381"/>
              <a:ext cx="719816" cy="697109"/>
            </a:xfrm>
            <a:prstGeom prst="ellipse">
              <a:avLst/>
            </a:prstGeom>
            <a:solidFill>
              <a:srgbClr val="FFEF7F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4" name="Ellipsi 32">
              <a:extLst>
                <a:ext uri="{FF2B5EF4-FFF2-40B4-BE49-F238E27FC236}">
                  <a16:creationId xmlns:a16="http://schemas.microsoft.com/office/drawing/2014/main" id="{AB17063A-4624-F54B-B3EF-CE2D6E04A700}"/>
                </a:ext>
              </a:extLst>
            </p:cNvPr>
            <p:cNvSpPr/>
            <p:nvPr userDrawn="1"/>
          </p:nvSpPr>
          <p:spPr>
            <a:xfrm>
              <a:off x="-1297691" y="3520508"/>
              <a:ext cx="719816" cy="697109"/>
            </a:xfrm>
            <a:prstGeom prst="ellipse">
              <a:avLst/>
            </a:prstGeom>
            <a:solidFill>
              <a:srgbClr val="E0F3D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Ellipsi 32">
              <a:extLst>
                <a:ext uri="{FF2B5EF4-FFF2-40B4-BE49-F238E27FC236}">
                  <a16:creationId xmlns:a16="http://schemas.microsoft.com/office/drawing/2014/main" id="{830807A7-7F2F-9949-880E-4F00B349204B}"/>
                </a:ext>
              </a:extLst>
            </p:cNvPr>
            <p:cNvSpPr/>
            <p:nvPr userDrawn="1"/>
          </p:nvSpPr>
          <p:spPr>
            <a:xfrm>
              <a:off x="-1297691" y="4400635"/>
              <a:ext cx="719816" cy="697109"/>
            </a:xfrm>
            <a:prstGeom prst="ellipse">
              <a:avLst/>
            </a:prstGeom>
            <a:solidFill>
              <a:srgbClr val="BFE0D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Ellipsi 32">
              <a:extLst>
                <a:ext uri="{FF2B5EF4-FFF2-40B4-BE49-F238E27FC236}">
                  <a16:creationId xmlns:a16="http://schemas.microsoft.com/office/drawing/2014/main" id="{F5891E7E-86DE-AA41-9599-DAFDA72B46F3}"/>
                </a:ext>
              </a:extLst>
            </p:cNvPr>
            <p:cNvSpPr/>
            <p:nvPr userDrawn="1"/>
          </p:nvSpPr>
          <p:spPr>
            <a:xfrm>
              <a:off x="-1297691" y="5280762"/>
              <a:ext cx="719816" cy="697109"/>
            </a:xfrm>
            <a:prstGeom prst="ellipse">
              <a:avLst/>
            </a:prstGeom>
            <a:solidFill>
              <a:srgbClr val="D7F2F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Ellipsi 32">
              <a:extLst>
                <a:ext uri="{FF2B5EF4-FFF2-40B4-BE49-F238E27FC236}">
                  <a16:creationId xmlns:a16="http://schemas.microsoft.com/office/drawing/2014/main" id="{A75BE3D2-9926-C94A-926D-1C717ED44BE3}"/>
                </a:ext>
              </a:extLst>
            </p:cNvPr>
            <p:cNvSpPr/>
            <p:nvPr userDrawn="1"/>
          </p:nvSpPr>
          <p:spPr>
            <a:xfrm>
              <a:off x="-1297663" y="6160891"/>
              <a:ext cx="719816" cy="697109"/>
            </a:xfrm>
            <a:prstGeom prst="ellipse">
              <a:avLst/>
            </a:prstGeom>
            <a:solidFill>
              <a:srgbClr val="C9DBE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" name="Ellipsi 28">
              <a:extLst>
                <a:ext uri="{FF2B5EF4-FFF2-40B4-BE49-F238E27FC236}">
                  <a16:creationId xmlns:a16="http://schemas.microsoft.com/office/drawing/2014/main" id="{7A383D4D-06B8-9948-AF8E-B78F441800DF}"/>
                </a:ext>
              </a:extLst>
            </p:cNvPr>
            <p:cNvSpPr/>
            <p:nvPr userDrawn="1"/>
          </p:nvSpPr>
          <p:spPr>
            <a:xfrm>
              <a:off x="-1749222" y="-74"/>
              <a:ext cx="719816" cy="697109"/>
            </a:xfrm>
            <a:prstGeom prst="ellipse">
              <a:avLst/>
            </a:prstGeom>
            <a:solidFill>
              <a:srgbClr val="FBD1D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" name="Ellipsi 29">
              <a:extLst>
                <a:ext uri="{FF2B5EF4-FFF2-40B4-BE49-F238E27FC236}">
                  <a16:creationId xmlns:a16="http://schemas.microsoft.com/office/drawing/2014/main" id="{10B226F3-256B-C149-9FE4-2169AC8BAA77}"/>
                </a:ext>
              </a:extLst>
            </p:cNvPr>
            <p:cNvSpPr/>
            <p:nvPr userDrawn="1"/>
          </p:nvSpPr>
          <p:spPr>
            <a:xfrm>
              <a:off x="-1749222" y="880127"/>
              <a:ext cx="719816" cy="697109"/>
            </a:xfrm>
            <a:prstGeom prst="ellipse">
              <a:avLst/>
            </a:prstGeom>
            <a:solidFill>
              <a:srgbClr val="E8114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" name="Ellipsi 30">
              <a:extLst>
                <a:ext uri="{FF2B5EF4-FFF2-40B4-BE49-F238E27FC236}">
                  <a16:creationId xmlns:a16="http://schemas.microsoft.com/office/drawing/2014/main" id="{1E241F7E-51AD-624C-9C6B-71BB4FDD86EF}"/>
                </a:ext>
              </a:extLst>
            </p:cNvPr>
            <p:cNvSpPr/>
            <p:nvPr userDrawn="1"/>
          </p:nvSpPr>
          <p:spPr>
            <a:xfrm>
              <a:off x="-1749222" y="1760254"/>
              <a:ext cx="719816" cy="697109"/>
            </a:xfrm>
            <a:prstGeom prst="ellipse">
              <a:avLst/>
            </a:prstGeom>
            <a:solidFill>
              <a:srgbClr val="FF9F37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" name="Ellipsi 31">
              <a:extLst>
                <a:ext uri="{FF2B5EF4-FFF2-40B4-BE49-F238E27FC236}">
                  <a16:creationId xmlns:a16="http://schemas.microsoft.com/office/drawing/2014/main" id="{5DA7310D-F100-154F-9FD8-680FC89BCEBE}"/>
                </a:ext>
              </a:extLst>
            </p:cNvPr>
            <p:cNvSpPr/>
            <p:nvPr userDrawn="1"/>
          </p:nvSpPr>
          <p:spPr>
            <a:xfrm>
              <a:off x="-1749236" y="2640381"/>
              <a:ext cx="719816" cy="697109"/>
            </a:xfrm>
            <a:prstGeom prst="ellipse">
              <a:avLst/>
            </a:prstGeom>
            <a:solidFill>
              <a:srgbClr val="FFE00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Ellipsi 32">
              <a:extLst>
                <a:ext uri="{FF2B5EF4-FFF2-40B4-BE49-F238E27FC236}">
                  <a16:creationId xmlns:a16="http://schemas.microsoft.com/office/drawing/2014/main" id="{7C47C4D0-D638-4744-8600-7DCFD3641E4D}"/>
                </a:ext>
              </a:extLst>
            </p:cNvPr>
            <p:cNvSpPr/>
            <p:nvPr userDrawn="1"/>
          </p:nvSpPr>
          <p:spPr>
            <a:xfrm>
              <a:off x="-1749236" y="3520508"/>
              <a:ext cx="719816" cy="697109"/>
            </a:xfrm>
            <a:prstGeom prst="ellipse">
              <a:avLst/>
            </a:prstGeom>
            <a:solidFill>
              <a:srgbClr val="73C92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Ellipsi 32">
              <a:extLst>
                <a:ext uri="{FF2B5EF4-FFF2-40B4-BE49-F238E27FC236}">
                  <a16:creationId xmlns:a16="http://schemas.microsoft.com/office/drawing/2014/main" id="{36513781-BCA3-1F42-BD7B-76EC009BCD7B}"/>
                </a:ext>
              </a:extLst>
            </p:cNvPr>
            <p:cNvSpPr/>
            <p:nvPr userDrawn="1"/>
          </p:nvSpPr>
          <p:spPr>
            <a:xfrm>
              <a:off x="-1749236" y="4400635"/>
              <a:ext cx="719816" cy="697109"/>
            </a:xfrm>
            <a:prstGeom prst="ellipse">
              <a:avLst/>
            </a:prstGeom>
            <a:solidFill>
              <a:srgbClr val="00854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Ellipsi 32">
              <a:extLst>
                <a:ext uri="{FF2B5EF4-FFF2-40B4-BE49-F238E27FC236}">
                  <a16:creationId xmlns:a16="http://schemas.microsoft.com/office/drawing/2014/main" id="{E5A022FD-A22F-C84B-90E8-C84F58039CCA}"/>
                </a:ext>
              </a:extLst>
            </p:cNvPr>
            <p:cNvSpPr/>
            <p:nvPr userDrawn="1"/>
          </p:nvSpPr>
          <p:spPr>
            <a:xfrm>
              <a:off x="-1749236" y="5280762"/>
              <a:ext cx="719816" cy="697109"/>
            </a:xfrm>
            <a:prstGeom prst="ellipse">
              <a:avLst/>
            </a:prstGeom>
            <a:solidFill>
              <a:srgbClr val="75CFE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Ellipsi 32">
              <a:extLst>
                <a:ext uri="{FF2B5EF4-FFF2-40B4-BE49-F238E27FC236}">
                  <a16:creationId xmlns:a16="http://schemas.microsoft.com/office/drawing/2014/main" id="{EDB9634E-0B79-CD48-B1D8-F8816D614AEB}"/>
                </a:ext>
              </a:extLst>
            </p:cNvPr>
            <p:cNvSpPr/>
            <p:nvPr userDrawn="1"/>
          </p:nvSpPr>
          <p:spPr>
            <a:xfrm>
              <a:off x="-1749226" y="6160891"/>
              <a:ext cx="719816" cy="697109"/>
            </a:xfrm>
            <a:prstGeom prst="ellipse">
              <a:avLst/>
            </a:prstGeom>
            <a:solidFill>
              <a:srgbClr val="367AB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BBE36-0E53-8C44-A477-4D352CEC3254}"/>
                </a:ext>
              </a:extLst>
            </p:cNvPr>
            <p:cNvSpPr txBox="1"/>
            <p:nvPr userDrawn="1"/>
          </p:nvSpPr>
          <p:spPr>
            <a:xfrm rot="16200000">
              <a:off x="-1977822" y="7117573"/>
              <a:ext cx="1221261" cy="9848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FI" sz="1600" b="0" i="0">
                  <a:latin typeface="+mn-lt"/>
                </a:rPr>
                <a:t>Sitran väripaletti. Nappaa väri pipetillä.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EF3FA64-3732-8A45-A7C2-8EAB4290F358}"/>
                </a:ext>
              </a:extLst>
            </p:cNvPr>
            <p:cNvSpPr txBox="1"/>
            <p:nvPr userDrawn="1"/>
          </p:nvSpPr>
          <p:spPr>
            <a:xfrm rot="16200000">
              <a:off x="-2443800" y="642933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Mustikka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6B07822-BAE3-F044-A860-7D548ECDB061}"/>
                </a:ext>
              </a:extLst>
            </p:cNvPr>
            <p:cNvSpPr txBox="1"/>
            <p:nvPr userDrawn="1"/>
          </p:nvSpPr>
          <p:spPr>
            <a:xfrm rot="16200000">
              <a:off x="-2443800" y="55606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Tellus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5EE0087-1CE7-B046-8FC6-E5FD942E3708}"/>
                </a:ext>
              </a:extLst>
            </p:cNvPr>
            <p:cNvSpPr txBox="1"/>
            <p:nvPr userDrawn="1"/>
          </p:nvSpPr>
          <p:spPr>
            <a:xfrm rot="16200000">
              <a:off x="-2443800" y="467534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Havu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2D49530-5F92-0349-99E1-9F2629D5FF59}"/>
                </a:ext>
              </a:extLst>
            </p:cNvPr>
            <p:cNvSpPr txBox="1"/>
            <p:nvPr userDrawn="1"/>
          </p:nvSpPr>
          <p:spPr>
            <a:xfrm rot="16200000">
              <a:off x="-2443800" y="37858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Kerkkä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8CD66CD-35DA-DE42-AFAA-77D342190B97}"/>
                </a:ext>
              </a:extLst>
            </p:cNvPr>
            <p:cNvSpPr txBox="1"/>
            <p:nvPr userDrawn="1"/>
          </p:nvSpPr>
          <p:spPr>
            <a:xfrm rot="16200000">
              <a:off x="-2443800" y="2921749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Voikukka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1C51FE8-ED43-FB40-8C6B-1E94B8B33A2D}"/>
                </a:ext>
              </a:extLst>
            </p:cNvPr>
            <p:cNvSpPr txBox="1"/>
            <p:nvPr userDrawn="1"/>
          </p:nvSpPr>
          <p:spPr>
            <a:xfrm rot="16200000">
              <a:off x="-2443800" y="20364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Tyrni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40C15AF-77BF-494B-8532-A52982A39E8F}"/>
                </a:ext>
              </a:extLst>
            </p:cNvPr>
            <p:cNvSpPr txBox="1"/>
            <p:nvPr userDrawn="1"/>
          </p:nvSpPr>
          <p:spPr>
            <a:xfrm rot="16200000">
              <a:off x="-2443800" y="1155457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Puolukka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4A8471-398C-EE46-9C24-25F675BA8E5F}"/>
                </a:ext>
              </a:extLst>
            </p:cNvPr>
            <p:cNvSpPr txBox="1"/>
            <p:nvPr userDrawn="1"/>
          </p:nvSpPr>
          <p:spPr>
            <a:xfrm rot="16200000">
              <a:off x="-2359159" y="181323"/>
              <a:ext cx="812801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Mansikka</a:t>
              </a:r>
            </a:p>
            <a:p>
              <a:pPr algn="ctr"/>
              <a:r>
                <a:rPr lang="fi-FI" sz="1100" b="0" i="0" err="1">
                  <a:latin typeface="+mn-lt"/>
                </a:rPr>
                <a:t>smoothie</a:t>
              </a:r>
              <a:endParaRPr lang="en-FI" sz="1100" b="0" i="0">
                <a:latin typeface="+mn-lt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3A1888C-BCE9-0640-B4D3-3EBF7BF68556}"/>
                </a:ext>
              </a:extLst>
            </p:cNvPr>
            <p:cNvSpPr txBox="1"/>
            <p:nvPr userDrawn="1"/>
          </p:nvSpPr>
          <p:spPr>
            <a:xfrm rot="16200000">
              <a:off x="-1726635" y="6150296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7A5C2D2-07FE-DA47-9E5C-4C9529C615C0}"/>
                </a:ext>
              </a:extLst>
            </p:cNvPr>
            <p:cNvSpPr txBox="1"/>
            <p:nvPr userDrawn="1"/>
          </p:nvSpPr>
          <p:spPr>
            <a:xfrm rot="16200000">
              <a:off x="-1726635" y="53062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58DC66A-05B9-8547-BD04-E3557F77FAB8}"/>
                </a:ext>
              </a:extLst>
            </p:cNvPr>
            <p:cNvSpPr txBox="1"/>
            <p:nvPr userDrawn="1"/>
          </p:nvSpPr>
          <p:spPr>
            <a:xfrm rot="16200000">
              <a:off x="-1726635" y="4402929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235BB5-E89A-A241-8A3D-BF8C98F2C2D8}"/>
                </a:ext>
              </a:extLst>
            </p:cNvPr>
            <p:cNvSpPr txBox="1"/>
            <p:nvPr userDrawn="1"/>
          </p:nvSpPr>
          <p:spPr>
            <a:xfrm rot="16200000">
              <a:off x="-1726635" y="35060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F7AE7A-C9D8-2A49-B80B-2E9C2CEC2DD5}"/>
                </a:ext>
              </a:extLst>
            </p:cNvPr>
            <p:cNvSpPr txBox="1"/>
            <p:nvPr userDrawn="1"/>
          </p:nvSpPr>
          <p:spPr>
            <a:xfrm rot="16200000">
              <a:off x="-1726635" y="26419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732FCE3-6B39-254A-9F27-01493F244E81}"/>
                </a:ext>
              </a:extLst>
            </p:cNvPr>
            <p:cNvSpPr txBox="1"/>
            <p:nvPr userDrawn="1"/>
          </p:nvSpPr>
          <p:spPr>
            <a:xfrm rot="16200000">
              <a:off x="-1726635" y="1777822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4B9DA97-F029-2A4F-A8A8-BE7A84A17DFB}"/>
                </a:ext>
              </a:extLst>
            </p:cNvPr>
            <p:cNvSpPr txBox="1"/>
            <p:nvPr userDrawn="1"/>
          </p:nvSpPr>
          <p:spPr>
            <a:xfrm rot="16200000">
              <a:off x="-1726635" y="8417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01446F1-F283-9B42-80CC-74D4AB06A0A2}"/>
                </a:ext>
              </a:extLst>
            </p:cNvPr>
            <p:cNvSpPr txBox="1"/>
            <p:nvPr userDrawn="1"/>
          </p:nvSpPr>
          <p:spPr>
            <a:xfrm rot="16200000">
              <a:off x="-1726635" y="-2237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94033F7A-8E83-E04D-AB41-5D7A99CFE14D}"/>
              </a:ext>
            </a:extLst>
          </p:cNvPr>
          <p:cNvSpPr/>
          <p:nvPr userDrawn="1"/>
        </p:nvSpPr>
        <p:spPr>
          <a:xfrm rot="5400000">
            <a:off x="263086" y="-2792632"/>
            <a:ext cx="1970380" cy="2494548"/>
          </a:xfrm>
          <a:prstGeom prst="rect">
            <a:avLst/>
          </a:prstGeom>
          <a:solidFill>
            <a:srgbClr val="E8114B"/>
          </a:solidFill>
          <a:ln w="12700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C0ABD6-61E1-9545-A711-E47F43669A49}"/>
              </a:ext>
            </a:extLst>
          </p:cNvPr>
          <p:cNvSpPr txBox="1"/>
          <p:nvPr userDrawn="1"/>
        </p:nvSpPr>
        <p:spPr>
          <a:xfrm>
            <a:off x="348808" y="-2157912"/>
            <a:ext cx="17828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FI" sz="1600" b="0" i="0">
                <a:solidFill>
                  <a:schemeClr val="bg1"/>
                </a:solidFill>
                <a:latin typeface="+mn-lt"/>
              </a:rPr>
              <a:t>Muista säilyttää </a:t>
            </a:r>
            <a:r>
              <a:rPr lang="en-FI" sz="1600" b="0" i="0">
                <a:solidFill>
                  <a:schemeClr val="bg1"/>
                </a:solidFill>
                <a:latin typeface="+mj-lt"/>
              </a:rPr>
              <a:t>kohteen</a:t>
            </a:r>
            <a:r>
              <a:rPr lang="en-FI" sz="1600" b="0" i="0">
                <a:solidFill>
                  <a:schemeClr val="bg1"/>
                </a:solidFill>
                <a:latin typeface="+mn-lt"/>
              </a:rPr>
              <a:t> </a:t>
            </a:r>
            <a:r>
              <a:rPr lang="en-FI" sz="1600" b="0" i="0">
                <a:solidFill>
                  <a:schemeClr val="bg1"/>
                </a:solidFill>
                <a:latin typeface="+mj-lt"/>
              </a:rPr>
              <a:t>teema </a:t>
            </a:r>
            <a:r>
              <a:rPr lang="en-FI" sz="1600" b="0" i="0">
                <a:solidFill>
                  <a:schemeClr val="bg1"/>
                </a:solidFill>
                <a:latin typeface="+mn-lt"/>
              </a:rPr>
              <a:t>jos tuot vanhoja kalvoja osaksi esitystäsi!</a:t>
            </a:r>
          </a:p>
        </p:txBody>
      </p:sp>
      <p:sp>
        <p:nvSpPr>
          <p:cNvPr id="39" name="Dian numeron paikkamerkki 38">
            <a:extLst>
              <a:ext uri="{FF2B5EF4-FFF2-40B4-BE49-F238E27FC236}">
                <a16:creationId xmlns:a16="http://schemas.microsoft.com/office/drawing/2014/main" id="{DD76F944-88E7-44E6-A00A-B708CD1C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ctr"/>
            <a:fld id="{3E078C10-ABC5-4EF7-9B5E-599CE2B16BF5}" type="slidenum">
              <a:rPr lang="LID4096" smtClean="0"/>
              <a:pPr algn="ctr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1251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98" r:id="rId1"/>
    <p:sldLayoutId id="2147486099" r:id="rId2"/>
    <p:sldLayoutId id="2147486091" r:id="rId3"/>
    <p:sldLayoutId id="2147486097" r:id="rId4"/>
    <p:sldLayoutId id="2147486096" r:id="rId5"/>
    <p:sldLayoutId id="2147486092" r:id="rId6"/>
    <p:sldLayoutId id="2147486078" r:id="rId7"/>
    <p:sldLayoutId id="2147486094" r:id="rId8"/>
    <p:sldLayoutId id="2147486082" r:id="rId9"/>
    <p:sldLayoutId id="2147486083" r:id="rId10"/>
    <p:sldLayoutId id="2147486075" r:id="rId11"/>
    <p:sldLayoutId id="2147486074" r:id="rId12"/>
    <p:sldLayoutId id="2147486087" r:id="rId13"/>
    <p:sldLayoutId id="2147486084" r:id="rId14"/>
    <p:sldLayoutId id="2147486085" r:id="rId15"/>
    <p:sldLayoutId id="2147486095" r:id="rId16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86" userDrawn="1">
          <p15:clr>
            <a:srgbClr val="F26B43"/>
          </p15:clr>
        </p15:guide>
        <p15:guide id="4" pos="2933" userDrawn="1">
          <p15:clr>
            <a:srgbClr val="F26B43"/>
          </p15:clr>
        </p15:guide>
        <p15:guide id="5" pos="2479" userDrawn="1">
          <p15:clr>
            <a:srgbClr val="F26B43"/>
          </p15:clr>
        </p15:guide>
        <p15:guide id="6" pos="2026" userDrawn="1">
          <p15:clr>
            <a:srgbClr val="F26B43"/>
          </p15:clr>
        </p15:guide>
        <p15:guide id="7" pos="1572" userDrawn="1">
          <p15:clr>
            <a:srgbClr val="F26B43"/>
          </p15:clr>
        </p15:guide>
        <p15:guide id="8" pos="1118" userDrawn="1">
          <p15:clr>
            <a:srgbClr val="F26B43"/>
          </p15:clr>
        </p15:guide>
        <p15:guide id="9" pos="665" userDrawn="1">
          <p15:clr>
            <a:srgbClr val="F26B43"/>
          </p15:clr>
        </p15:guide>
        <p15:guide id="10" pos="211" userDrawn="1">
          <p15:clr>
            <a:srgbClr val="F26B43"/>
          </p15:clr>
        </p15:guide>
        <p15:guide id="11" pos="4294" userDrawn="1">
          <p15:clr>
            <a:srgbClr val="F26B43"/>
          </p15:clr>
        </p15:guide>
        <p15:guide id="12" pos="4747" userDrawn="1">
          <p15:clr>
            <a:srgbClr val="F26B43"/>
          </p15:clr>
        </p15:guide>
        <p15:guide id="13" pos="5201" userDrawn="1">
          <p15:clr>
            <a:srgbClr val="F26B43"/>
          </p15:clr>
        </p15:guide>
        <p15:guide id="14" pos="5654" userDrawn="1">
          <p15:clr>
            <a:srgbClr val="F26B43"/>
          </p15:clr>
        </p15:guide>
        <p15:guide id="15" pos="6108" userDrawn="1">
          <p15:clr>
            <a:srgbClr val="F26B43"/>
          </p15:clr>
        </p15:guide>
        <p15:guide id="16" pos="6562" userDrawn="1">
          <p15:clr>
            <a:srgbClr val="F26B43"/>
          </p15:clr>
        </p15:guide>
        <p15:guide id="17" pos="7015" userDrawn="1">
          <p15:clr>
            <a:srgbClr val="F26B43"/>
          </p15:clr>
        </p15:guide>
        <p15:guide id="18" pos="7469" userDrawn="1">
          <p15:clr>
            <a:srgbClr val="F26B43"/>
          </p15:clr>
        </p15:guide>
        <p15:guide id="19" orient="horz" pos="1706" userDrawn="1">
          <p15:clr>
            <a:srgbClr val="F26B43"/>
          </p15:clr>
        </p15:guide>
        <p15:guide id="20" orient="horz" pos="1253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346" userDrawn="1">
          <p15:clr>
            <a:srgbClr val="F26B43"/>
          </p15:clr>
        </p15:guide>
        <p15:guide id="23" orient="horz" pos="2614" userDrawn="1">
          <p15:clr>
            <a:srgbClr val="F26B43"/>
          </p15:clr>
        </p15:guide>
        <p15:guide id="24" orient="horz" pos="3067" userDrawn="1">
          <p15:clr>
            <a:srgbClr val="F26B43"/>
          </p15:clr>
        </p15:guide>
        <p15:guide id="25" orient="horz" pos="3521" userDrawn="1">
          <p15:clr>
            <a:srgbClr val="F26B43"/>
          </p15:clr>
        </p15:guide>
        <p15:guide id="26" orient="horz" pos="3974" userDrawn="1">
          <p15:clr>
            <a:srgbClr val="F26B43"/>
          </p15:clr>
        </p15:guide>
        <p15:guide id="27" orient="horz" pos="119" userDrawn="1">
          <p15:clr>
            <a:srgbClr val="F26B43"/>
          </p15:clr>
        </p15:guide>
        <p15:guide id="28" orient="horz" pos="232" userDrawn="1">
          <p15:clr>
            <a:srgbClr val="F26B43"/>
          </p15:clr>
        </p15:guide>
        <p15:guide id="30" orient="horz" userDrawn="1">
          <p15:clr>
            <a:srgbClr val="F26B43"/>
          </p15:clr>
        </p15:guide>
        <p15:guide id="31" orient="horz" pos="4088" userDrawn="1">
          <p15:clr>
            <a:srgbClr val="F26B43"/>
          </p15:clr>
        </p15:guide>
        <p15:guide id="33" orient="horz" pos="4201" userDrawn="1">
          <p15:clr>
            <a:srgbClr val="F26B43"/>
          </p15:clr>
        </p15:guide>
        <p15:guide id="34" orient="horz" pos="4320" userDrawn="1">
          <p15:clr>
            <a:srgbClr val="F26B43"/>
          </p15:clr>
        </p15:guide>
        <p15:guide id="35" pos="7582" userDrawn="1">
          <p15:clr>
            <a:srgbClr val="F26B43"/>
          </p15:clr>
        </p15:guide>
        <p15:guide id="37" pos="98" userDrawn="1">
          <p15:clr>
            <a:srgbClr val="F26B43"/>
          </p15:clr>
        </p15:guide>
        <p15:guide id="39" userDrawn="1">
          <p15:clr>
            <a:srgbClr val="F26B43"/>
          </p15:clr>
        </p15:guide>
        <p15:guide id="40" pos="76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 1"/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/>
          </p:nvPr>
        </p:nvSpPr>
        <p:spPr>
          <a:xfrm>
            <a:off x="623392" y="1604797"/>
            <a:ext cx="10945216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  <a:p>
            <a:pPr lvl="3"/>
            <a:r>
              <a:rPr lang="fi-FI" err="1"/>
              <a:t>Fourth</a:t>
            </a:r>
            <a:r>
              <a:rPr lang="fi-FI"/>
              <a:t> </a:t>
            </a:r>
            <a:r>
              <a:rPr lang="fi-FI" err="1"/>
              <a:t>level</a:t>
            </a:r>
            <a:endParaRPr lang="fi-FI"/>
          </a:p>
          <a:p>
            <a:pPr lvl="0"/>
            <a:endParaRPr lang="fi-FI"/>
          </a:p>
          <a:p>
            <a:pPr lvl="0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802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01" r:id="rId1"/>
    <p:sldLayoutId id="2147486102" r:id="rId2"/>
    <p:sldLayoutId id="2147486103" r:id="rId3"/>
    <p:sldLayoutId id="2147486104" r:id="rId4"/>
    <p:sldLayoutId id="2147486105" r:id="rId5"/>
    <p:sldLayoutId id="2147486106" r:id="rId6"/>
    <p:sldLayoutId id="2147486107" r:id="rId7"/>
    <p:sldLayoutId id="2147486108" r:id="rId8"/>
    <p:sldLayoutId id="2147486109" r:id="rId9"/>
    <p:sldLayoutId id="2147486110" r:id="rId10"/>
    <p:sldLayoutId id="2147486111" r:id="rId11"/>
    <p:sldLayoutId id="2147486112" r:id="rId12"/>
    <p:sldLayoutId id="2147486113" r:id="rId13"/>
    <p:sldLayoutId id="2147486114" r:id="rId14"/>
    <p:sldLayoutId id="2147486115" r:id="rId15"/>
    <p:sldLayoutId id="2147486117" r:id="rId16"/>
    <p:sldLayoutId id="2147486118" r:id="rId17"/>
    <p:sldLayoutId id="2147486119" r:id="rId18"/>
    <p:sldLayoutId id="2147486120" r:id="rId19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tsikon paikkamerkki 1"/>
          <p:cNvSpPr>
            <a:spLocks noGrp="1"/>
          </p:cNvSpPr>
          <p:nvPr>
            <p:ph type="title"/>
          </p:nvPr>
        </p:nvSpPr>
        <p:spPr>
          <a:xfrm>
            <a:off x="623392" y="356659"/>
            <a:ext cx="10945216" cy="107836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7" name="Tekstin paikkamerkki 2"/>
          <p:cNvSpPr>
            <a:spLocks noGrp="1"/>
          </p:cNvSpPr>
          <p:nvPr>
            <p:ph type="body" idx="1"/>
          </p:nvPr>
        </p:nvSpPr>
        <p:spPr>
          <a:xfrm>
            <a:off x="623392" y="1604797"/>
            <a:ext cx="10945216" cy="441649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err="1"/>
              <a:t>Click</a:t>
            </a:r>
            <a:r>
              <a:rPr lang="fi-FI"/>
              <a:t> to </a:t>
            </a:r>
            <a:r>
              <a:rPr lang="fi-FI" err="1"/>
              <a:t>edit</a:t>
            </a:r>
            <a:r>
              <a:rPr lang="fi-FI"/>
              <a:t> </a:t>
            </a:r>
            <a:r>
              <a:rPr lang="fi-FI" err="1"/>
              <a:t>Master</a:t>
            </a:r>
            <a:r>
              <a:rPr lang="fi-FI"/>
              <a:t> </a:t>
            </a:r>
            <a:r>
              <a:rPr lang="fi-FI" err="1"/>
              <a:t>text</a:t>
            </a:r>
            <a:r>
              <a:rPr lang="fi-FI"/>
              <a:t> </a:t>
            </a:r>
            <a:r>
              <a:rPr lang="fi-FI" err="1"/>
              <a:t>styles</a:t>
            </a:r>
            <a:endParaRPr lang="fi-FI"/>
          </a:p>
          <a:p>
            <a:pPr lvl="1"/>
            <a:r>
              <a:rPr lang="fi-FI"/>
              <a:t>Second </a:t>
            </a:r>
            <a:r>
              <a:rPr lang="fi-FI" err="1"/>
              <a:t>level</a:t>
            </a:r>
            <a:endParaRPr lang="fi-FI"/>
          </a:p>
          <a:p>
            <a:pPr lvl="2"/>
            <a:r>
              <a:rPr lang="fi-FI"/>
              <a:t>Third </a:t>
            </a:r>
            <a:r>
              <a:rPr lang="fi-FI" err="1"/>
              <a:t>level</a:t>
            </a:r>
            <a:endParaRPr lang="fi-FI"/>
          </a:p>
          <a:p>
            <a:pPr lvl="3"/>
            <a:r>
              <a:rPr lang="fi-FI" err="1"/>
              <a:t>Fourth</a:t>
            </a:r>
            <a:r>
              <a:rPr lang="fi-FI"/>
              <a:t> </a:t>
            </a:r>
            <a:r>
              <a:rPr lang="fi-FI" err="1"/>
              <a:t>level</a:t>
            </a:r>
            <a:endParaRPr lang="fi-FI"/>
          </a:p>
          <a:p>
            <a:pPr lvl="0"/>
            <a:endParaRPr lang="fi-FI"/>
          </a:p>
          <a:p>
            <a:pPr lvl="0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88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133" r:id="rId1"/>
    <p:sldLayoutId id="2147486134" r:id="rId2"/>
    <p:sldLayoutId id="2147486135" r:id="rId3"/>
    <p:sldLayoutId id="2147486136" r:id="rId4"/>
    <p:sldLayoutId id="2147486137" r:id="rId5"/>
    <p:sldLayoutId id="2147486138" r:id="rId6"/>
    <p:sldLayoutId id="2147486139" r:id="rId7"/>
    <p:sldLayoutId id="2147486140" r:id="rId8"/>
    <p:sldLayoutId id="2147486141" r:id="rId9"/>
    <p:sldLayoutId id="2147486142" r:id="rId10"/>
    <p:sldLayoutId id="2147486143" r:id="rId11"/>
    <p:sldLayoutId id="2147486144" r:id="rId12"/>
    <p:sldLayoutId id="2147486145" r:id="rId13"/>
    <p:sldLayoutId id="2147486146" r:id="rId14"/>
    <p:sldLayoutId id="2147486147" r:id="rId15"/>
    <p:sldLayoutId id="2147486149" r:id="rId16"/>
    <p:sldLayoutId id="2147486150" r:id="rId17"/>
    <p:sldLayoutId id="2147486151" r:id="rId18"/>
    <p:sldLayoutId id="2147486152" r:id="rId19"/>
    <p:sldLayoutId id="2147486153" r:id="rId20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hyperlink" Target="http://www.slideshare.net/SitraFund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instagram.com/sitrafund/" TargetMode="Externa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tiff"/><Relationship Id="rId11" Type="http://schemas.openxmlformats.org/officeDocument/2006/relationships/hyperlink" Target="https://www.youtube.com/user/sitrafund" TargetMode="External"/><Relationship Id="rId5" Type="http://schemas.openxmlformats.org/officeDocument/2006/relationships/image" Target="../media/image11.png"/><Relationship Id="rId10" Type="http://schemas.openxmlformats.org/officeDocument/2006/relationships/image" Target="../media/image14.png"/><Relationship Id="rId4" Type="http://schemas.openxmlformats.org/officeDocument/2006/relationships/image" Target="../media/image10.png"/><Relationship Id="rId9" Type="http://schemas.openxmlformats.org/officeDocument/2006/relationships/hyperlink" Target="https://www.linkedin.com/company/sitra" TargetMode="External"/><Relationship Id="rId1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0173AA5A-678A-E22B-D12A-47958FBB0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504825"/>
            <a:ext cx="7365999" cy="6353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051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7853D6D-D4F8-46FD-A2D6-A1B1FBD6E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5022" y="0"/>
            <a:ext cx="89619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34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026D76-6009-C249-097B-996637FD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248" y="4300953"/>
            <a:ext cx="10080626" cy="682527"/>
          </a:xfrm>
        </p:spPr>
        <p:txBody>
          <a:bodyPr/>
          <a:lstStyle/>
          <a:p>
            <a:r>
              <a:rPr lang="fi-FI" sz="4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Mitkä megatrendit tuntuvat erityisen tutuilta? Mitkä vieraammilta? </a:t>
            </a:r>
            <a:br>
              <a:rPr lang="fi-FI" sz="4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Mikä näkyy ja tuntuu jo omassa arjessa, työssä tai yhteisössä?</a:t>
            </a:r>
            <a:br>
              <a:rPr lang="fi-FI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9E79CA0-670D-F17B-0D1C-D3C2A274BDC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5C8730-4ECE-773E-132C-AF36F0834A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 algn="ctr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22654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508B0886-D9C0-D20A-F5AD-D8B57796F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sz="3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0FC3ED0-4CF1-9B61-3485-61C56BD8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368" y="4217670"/>
            <a:ext cx="10080626" cy="925195"/>
          </a:xfrm>
        </p:spPr>
        <p:txBody>
          <a:bodyPr anchor="b">
            <a:noAutofit/>
          </a:bodyPr>
          <a:lstStyle/>
          <a:p>
            <a:pPr lvl="0" algn="l">
              <a:lnSpc>
                <a:spcPct val="115000"/>
              </a:lnSpc>
              <a:spcAft>
                <a:spcPts val="1000"/>
              </a:spcAft>
            </a:pPr>
            <a:r>
              <a:rPr lang="fi-FI" sz="4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Luonnon kantokyky murenee. </a:t>
            </a:r>
            <a:br>
              <a:rPr lang="fi-FI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Mikä auttaisi siinä, että pystyisimme niin yhteiskuntana kuin yhteisöinä ja yksittäisinä ihmisinä muuttamaan toimintaamme kestävämmäksi?</a:t>
            </a:r>
            <a:endParaRPr lang="fi-FI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an numeron paikkamerkki 3" hidden="1">
            <a:extLst>
              <a:ext uri="{FF2B5EF4-FFF2-40B4-BE49-F238E27FC236}">
                <a16:creationId xmlns:a16="http://schemas.microsoft.com/office/drawing/2014/main" id="{4EEBBE63-7A25-C21C-A74E-5F0234D56C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fld id="{3E078C10-ABC5-4EF7-9B5E-599CE2B16BF5}" type="slidenum">
              <a:rPr lang="LID4096" smtClean="0"/>
              <a:pPr algn="ctr">
                <a:spcAft>
                  <a:spcPts val="600"/>
                </a:spcAft>
              </a:pPr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8432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1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508B0886-D9C0-D20A-F5AD-D8B57796F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sz="3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0FC3ED0-4CF1-9B61-3485-61C56BD8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513" y="4979670"/>
            <a:ext cx="10080626" cy="925195"/>
          </a:xfrm>
        </p:spPr>
        <p:txBody>
          <a:bodyPr anchor="b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i-FI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Hyvinvoinnin haasteet kasvavat. </a:t>
            </a:r>
            <a:br>
              <a:rPr lang="fi-FI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Millaisia haasteita tunnistatte, joihin tulisi ensimmäisenä tarttua? Mihin meidän tulisi kiinnittää erityistä huomiota näiden haasteiden ratkaisemiseksi? </a:t>
            </a:r>
            <a:br>
              <a:rPr lang="fi-FI" sz="40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an numeron paikkamerkki 3" hidden="1">
            <a:extLst>
              <a:ext uri="{FF2B5EF4-FFF2-40B4-BE49-F238E27FC236}">
                <a16:creationId xmlns:a16="http://schemas.microsoft.com/office/drawing/2014/main" id="{4EEBBE63-7A25-C21C-A74E-5F0234D56C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fld id="{3E078C10-ABC5-4EF7-9B5E-599CE2B16BF5}" type="slidenum">
              <a:rPr lang="LID4096" smtClean="0"/>
              <a:pPr algn="ctr">
                <a:spcAft>
                  <a:spcPts val="600"/>
                </a:spcAft>
              </a:pPr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361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508B0886-D9C0-D20A-F5AD-D8B57796F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sz="3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0FC3ED0-4CF1-9B61-3485-61C56BD8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38" y="4661016"/>
            <a:ext cx="10620923" cy="925195"/>
          </a:xfrm>
          <a:solidFill>
            <a:schemeClr val="accent2"/>
          </a:solidFill>
        </p:spPr>
        <p:txBody>
          <a:bodyPr anchor="b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i-FI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Demokratian kamppailu kovenee.</a:t>
            </a:r>
            <a:br>
              <a:rPr lang="fi-FI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Millaisin keinoin ihmisten osallisuutta voi vahvistaa? Entä mikä rakentaa luottamusta maiden sisällä ja välillä?</a:t>
            </a:r>
            <a:b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an numeron paikkamerkki 3" hidden="1">
            <a:extLst>
              <a:ext uri="{FF2B5EF4-FFF2-40B4-BE49-F238E27FC236}">
                <a16:creationId xmlns:a16="http://schemas.microsoft.com/office/drawing/2014/main" id="{4EEBBE63-7A25-C21C-A74E-5F0234D56C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fld id="{3E078C10-ABC5-4EF7-9B5E-599CE2B16BF5}" type="slidenum">
              <a:rPr lang="LID4096" smtClean="0"/>
              <a:pPr algn="ctr">
                <a:spcAft>
                  <a:spcPts val="600"/>
                </a:spcAft>
              </a:pPr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2132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9B8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508B0886-D9C0-D20A-F5AD-D8B57796F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sz="3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0FC3ED0-4CF1-9B61-3485-61C56BD8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513" y="4647161"/>
            <a:ext cx="10080626" cy="925195"/>
          </a:xfrm>
        </p:spPr>
        <p:txBody>
          <a:bodyPr anchor="b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i-FI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Kilpailu digivallasta kiihtyy. </a:t>
            </a:r>
            <a:br>
              <a:rPr lang="fi-FI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Mitä mahdollisuuksia teknologioiden kehitys tarjoaa? Entä millaisia uhkia meidän tulisi ratkoa?</a:t>
            </a:r>
            <a:br>
              <a:rPr lang="fi-FI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an numeron paikkamerkki 3" hidden="1">
            <a:extLst>
              <a:ext uri="{FF2B5EF4-FFF2-40B4-BE49-F238E27FC236}">
                <a16:creationId xmlns:a16="http://schemas.microsoft.com/office/drawing/2014/main" id="{4EEBBE63-7A25-C21C-A74E-5F0234D56C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fld id="{3E078C10-ABC5-4EF7-9B5E-599CE2B16BF5}" type="slidenum">
              <a:rPr lang="LID4096" smtClean="0"/>
              <a:pPr algn="ctr">
                <a:spcAft>
                  <a:spcPts val="600"/>
                </a:spcAft>
              </a:pPr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83788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5D0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508B0886-D9C0-D20A-F5AD-D8B57796F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sz="300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40FC3ED0-4CF1-9B61-3485-61C56BD86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368" y="4217670"/>
            <a:ext cx="10080626" cy="925195"/>
          </a:xfrm>
        </p:spPr>
        <p:txBody>
          <a:bodyPr anchor="b"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fi-FI" sz="4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Talouden perusta rakoilee. </a:t>
            </a:r>
            <a:br>
              <a:rPr lang="fi-FI" sz="4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4000" dirty="0"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Millaisille lähtökohdille taloutta tulisi rakentaa tulevaisuudessa?</a:t>
            </a:r>
            <a:br>
              <a:rPr lang="fi-FI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i-FI" sz="4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Dian numeron paikkamerkki 3" hidden="1">
            <a:extLst>
              <a:ext uri="{FF2B5EF4-FFF2-40B4-BE49-F238E27FC236}">
                <a16:creationId xmlns:a16="http://schemas.microsoft.com/office/drawing/2014/main" id="{4EEBBE63-7A25-C21C-A74E-5F0234D56C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/>
          <a:lstStyle/>
          <a:p>
            <a:pPr algn="ctr">
              <a:spcAft>
                <a:spcPts val="600"/>
              </a:spcAft>
            </a:pPr>
            <a:fld id="{3E078C10-ABC5-4EF7-9B5E-599CE2B16BF5}" type="slidenum">
              <a:rPr lang="LID4096" smtClean="0"/>
              <a:pPr algn="ctr">
                <a:spcAft>
                  <a:spcPts val="600"/>
                </a:spcAft>
              </a:pPr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4925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405230">
            <a:off x="3216275" y="565901"/>
            <a:ext cx="5759450" cy="575945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9061" y="4182639"/>
            <a:ext cx="1775053" cy="2675362"/>
          </a:xfrm>
          <a:prstGeom prst="rect">
            <a:avLst/>
          </a:prstGeom>
        </p:spPr>
      </p:pic>
      <p:sp>
        <p:nvSpPr>
          <p:cNvPr id="15" name="Suorakulmio 7"/>
          <p:cNvSpPr/>
          <p:nvPr/>
        </p:nvSpPr>
        <p:spPr>
          <a:xfrm>
            <a:off x="96770" y="6308730"/>
            <a:ext cx="978729" cy="4508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33" b="0" i="0" u="none" strike="noStrike" kern="1200" cap="none" spc="0" normalizeH="0" baseline="0" noProof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/>
                <a:ea typeface="Arial Black" charset="0"/>
                <a:cs typeface="Arial Black" charset="0"/>
              </a:rPr>
              <a:t>sitra.fi</a:t>
            </a:r>
            <a:endParaRPr kumimoji="0" lang="en-US" sz="173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/>
              <a:ea typeface="Arial Black" charset="0"/>
              <a:cs typeface="Arial Black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906A5-572A-BA41-A92C-831FE3C7218B}"/>
              </a:ext>
            </a:extLst>
          </p:cNvPr>
          <p:cNvGrpSpPr/>
          <p:nvPr/>
        </p:nvGrpSpPr>
        <p:grpSpPr>
          <a:xfrm>
            <a:off x="72803" y="7487"/>
            <a:ext cx="2393719" cy="443905"/>
            <a:chOff x="1541694" y="6279714"/>
            <a:chExt cx="2393719" cy="443905"/>
          </a:xfrm>
        </p:grpSpPr>
        <p:sp>
          <p:nvSpPr>
            <p:cNvPr id="16" name="Suorakulmio 8"/>
            <p:cNvSpPr/>
            <p:nvPr/>
          </p:nvSpPr>
          <p:spPr>
            <a:xfrm>
              <a:off x="1541694" y="6279714"/>
              <a:ext cx="1293943" cy="4439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33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/>
                  <a:ea typeface="Arial Black" charset="0"/>
                  <a:cs typeface="Arial Black" charset="0"/>
                </a:rPr>
                <a:t>@</a:t>
              </a:r>
              <a:r>
                <a:rPr kumimoji="0" lang="en-US" sz="1733" b="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Georgia"/>
                  <a:ea typeface="Arial Black" charset="0"/>
                  <a:cs typeface="Arial Black" charset="0"/>
                </a:rPr>
                <a:t>sitrafund</a:t>
              </a:r>
              <a:endParaRPr kumimoji="0" lang="en-US" sz="173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Arial Black" charset="0"/>
                <a:cs typeface="Arial Black" charset="0"/>
              </a:endParaRPr>
            </a:p>
          </p:txBody>
        </p:sp>
        <p:pic>
          <p:nvPicPr>
            <p:cNvPr id="17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26507" y="6481385"/>
              <a:ext cx="148800" cy="148802"/>
            </a:xfrm>
            <a:prstGeom prst="rect">
              <a:avLst/>
            </a:prstGeom>
          </p:spPr>
        </p:pic>
        <p:pic>
          <p:nvPicPr>
            <p:cNvPr id="18" name="Picture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7686" y="6481385"/>
              <a:ext cx="148800" cy="148802"/>
            </a:xfrm>
            <a:prstGeom prst="rect">
              <a:avLst/>
            </a:prstGeom>
          </p:spPr>
        </p:pic>
        <p:pic>
          <p:nvPicPr>
            <p:cNvPr id="19" name="Kuva 14">
              <a:hlinkClick r:id="rId7"/>
            </p:cNvPr>
            <p:cNvPicPr/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9285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Kuva 15">
              <a:hlinkClick r:id="rId9"/>
            </p:cNvPr>
            <p:cNvPicPr/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7995" y="6481385"/>
              <a:ext cx="16368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Kuva 16">
              <a:hlinkClick r:id="rId11"/>
            </p:cNvPr>
            <p:cNvPicPr preferRelativeResize="0"/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5675" y="6481385"/>
              <a:ext cx="2256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Kuva 11">
              <a:hlinkClick r:id="rId13"/>
            </p:cNvPr>
            <p:cNvPicPr/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613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98972143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pohjat">
  <a:themeElements>
    <a:clrScheme name="Sitra ACCESSIB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FFDF00"/>
      </a:accent2>
      <a:accent3>
        <a:srgbClr val="74CFEB"/>
      </a:accent3>
      <a:accent4>
        <a:srgbClr val="3679B9"/>
      </a:accent4>
      <a:accent5>
        <a:srgbClr val="FF9F36"/>
      </a:accent5>
      <a:accent6>
        <a:srgbClr val="E8114B"/>
      </a:accent6>
      <a:hlink>
        <a:srgbClr val="3679B9"/>
      </a:hlink>
      <a:folHlink>
        <a:srgbClr val="3679B9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itra_kalvopohja_FI_2020" id="{46029411-B0C6-41F2-9826-EF0E0918CB6B}" vid="{CF581CB1-4167-42C5-AED4-174C2352D1C7}"/>
    </a:ext>
  </a:extLst>
</a:theme>
</file>

<file path=ppt/theme/theme2.xml><?xml version="1.0" encoding="utf-8"?>
<a:theme xmlns:a="http://schemas.openxmlformats.org/drawingml/2006/main" name="1_Layoutpohjat">
  <a:themeElements>
    <a:clrScheme name="Custom 39">
      <a:dk1>
        <a:srgbClr val="000000"/>
      </a:dk1>
      <a:lt1>
        <a:srgbClr val="FFFFFF"/>
      </a:lt1>
      <a:dk2>
        <a:srgbClr val="D7D8D6"/>
      </a:dk2>
      <a:lt2>
        <a:srgbClr val="FFFFFF"/>
      </a:lt2>
      <a:accent1>
        <a:srgbClr val="4B8DCB"/>
      </a:accent1>
      <a:accent2>
        <a:srgbClr val="0DB14B"/>
      </a:accent2>
      <a:accent3>
        <a:srgbClr val="ED174F"/>
      </a:accent3>
      <a:accent4>
        <a:srgbClr val="FBD1DC"/>
      </a:accent4>
      <a:accent5>
        <a:srgbClr val="FDDD00"/>
      </a:accent5>
      <a:accent6>
        <a:srgbClr val="75CFEB"/>
      </a:accent6>
      <a:hlink>
        <a:srgbClr val="A6CE39"/>
      </a:hlink>
      <a:folHlink>
        <a:srgbClr val="FE8127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aajakuvakalvopohja_16-9_FI.potx" id="{9B8F0C5F-9623-419D-957B-E19740B4DAF3}" vid="{C10C316A-84A4-46EB-994F-C245BECBB5A8}"/>
    </a:ext>
  </a:extLst>
</a:theme>
</file>

<file path=ppt/theme/theme3.xml><?xml version="1.0" encoding="utf-8"?>
<a:theme xmlns:a="http://schemas.openxmlformats.org/drawingml/2006/main" name="2_Layoutpohjat">
  <a:themeElements>
    <a:clrScheme name="Custom 39">
      <a:dk1>
        <a:srgbClr val="000000"/>
      </a:dk1>
      <a:lt1>
        <a:srgbClr val="FFFFFF"/>
      </a:lt1>
      <a:dk2>
        <a:srgbClr val="D7D8D6"/>
      </a:dk2>
      <a:lt2>
        <a:srgbClr val="FFFFFF"/>
      </a:lt2>
      <a:accent1>
        <a:srgbClr val="4B8DCB"/>
      </a:accent1>
      <a:accent2>
        <a:srgbClr val="0DB14B"/>
      </a:accent2>
      <a:accent3>
        <a:srgbClr val="ED174F"/>
      </a:accent3>
      <a:accent4>
        <a:srgbClr val="FBD1DC"/>
      </a:accent4>
      <a:accent5>
        <a:srgbClr val="FDDD00"/>
      </a:accent5>
      <a:accent6>
        <a:srgbClr val="75CFEB"/>
      </a:accent6>
      <a:hlink>
        <a:srgbClr val="A6CE39"/>
      </a:hlink>
      <a:folHlink>
        <a:srgbClr val="FE8127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laajakuvakalvopohja_16-9_FI.potx" id="{9B8F0C5F-9623-419D-957B-E19740B4DAF3}" vid="{C10C316A-84A4-46EB-994F-C245BECBB5A8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308579-35ee-4f1e-ae74-00772dad40d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ti" ma:contentTypeID="0x010100B0DDA9A39DD8ED468B8120B27AA24BBC" ma:contentTypeVersion="12" ma:contentTypeDescription="Luo uusi asiakirja." ma:contentTypeScope="" ma:versionID="654b6a2fface0d3c212a2c516ba3e99e">
  <xsd:schema xmlns:xsd="http://www.w3.org/2001/XMLSchema" xmlns:xs="http://www.w3.org/2001/XMLSchema" xmlns:p="http://schemas.microsoft.com/office/2006/metadata/properties" xmlns:ns2="a1308579-35ee-4f1e-ae74-00772dad40d8" xmlns:ns3="ee52f390-8f3a-4c93-ac8c-db04c524f4c5" targetNamespace="http://schemas.microsoft.com/office/2006/metadata/properties" ma:root="true" ma:fieldsID="4c562f021134fcfbf4b4040c74177f82" ns2:_="" ns3:_="">
    <xsd:import namespace="a1308579-35ee-4f1e-ae74-00772dad40d8"/>
    <xsd:import namespace="ee52f390-8f3a-4c93-ac8c-db04c524f4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08579-35ee-4f1e-ae74-00772dad40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0b244f7c-65aa-48fb-9d13-422c763cce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52f390-8f3a-4c93-ac8c-db04c524f4c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2FB15B-B614-4BF6-9C9E-1930AF0A589D}">
  <ds:schemaRefs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a1308579-35ee-4f1e-ae74-00772dad40d8"/>
    <ds:schemaRef ds:uri="http://schemas.microsoft.com/office/infopath/2007/PartnerControls"/>
    <ds:schemaRef ds:uri="ee52f390-8f3a-4c93-ac8c-db04c524f4c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D89A952-8F88-497A-9979-82673F396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308579-35ee-4f1e-ae74-00772dad40d8"/>
    <ds:schemaRef ds:uri="ee52f390-8f3a-4c93-ac8c-db04c524f4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81ADF9-6BED-4CC8-B033-CF7D17F934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Sitra_kalvopohja_FI_2020</Template>
  <TotalTime>15</TotalTime>
  <Words>143</Words>
  <Application>Microsoft Macintosh PowerPoint</Application>
  <PresentationFormat>Laajakuva</PresentationFormat>
  <Paragraphs>22</Paragraphs>
  <Slides>9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Georgia</vt:lpstr>
      <vt:lpstr>Lucida Grande</vt:lpstr>
      <vt:lpstr>Layoutpohjat</vt:lpstr>
      <vt:lpstr>1_Layoutpohjat</vt:lpstr>
      <vt:lpstr>2_Layoutpohjat</vt:lpstr>
      <vt:lpstr>PowerPoint-esitys</vt:lpstr>
      <vt:lpstr>PowerPoint-esitys</vt:lpstr>
      <vt:lpstr>Mitkä megatrendit tuntuvat erityisen tutuilta? Mitkä vieraammilta?  Mikä näkyy ja tuntuu jo omassa arjessa, työssä tai yhteisössä? </vt:lpstr>
      <vt:lpstr>Luonnon kantokyky murenee.  Mikä auttaisi siinä, että pystyisimme niin yhteiskuntana kuin yhteisöinä ja yksittäisinä ihmisinä muuttamaan toimintaamme kestävämmäksi?</vt:lpstr>
      <vt:lpstr>Hyvinvoinnin haasteet kasvavat.  Millaisia haasteita tunnistatte, joihin tulisi ensimmäisenä tarttua? Mihin meidän tulisi kiinnittää erityistä huomiota näiden haasteiden ratkaisemiseksi?  </vt:lpstr>
      <vt:lpstr>Demokratian kamppailu kovenee. Millaisin keinoin ihmisten osallisuutta voi vahvistaa? Entä mikä rakentaa luottamusta maiden sisällä ja välillä? </vt:lpstr>
      <vt:lpstr>Kilpailu digivallasta kiihtyy.  Mitä mahdollisuuksia teknologioiden kehitys tarjoaa? Entä millaisia uhkia meidän tulisi ratkoa? </vt:lpstr>
      <vt:lpstr>Talouden perusta rakoilee.  Millaisille lähtökohdille taloutta tulisi rakentaa tulevaisuudessa? 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Megatrendit 2023</dc:title>
  <dc:subject/>
  <dc:creator>Rekola Sanna</dc:creator>
  <cp:lastModifiedBy>Poussa Liisa</cp:lastModifiedBy>
  <cp:revision>2</cp:revision>
  <dcterms:created xsi:type="dcterms:W3CDTF">2022-11-17T11:22:34Z</dcterms:created>
  <dcterms:modified xsi:type="dcterms:W3CDTF">2022-12-16T11:38:50Z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0x010100B0DDA9A39DD8ED468B8120B27AA24BBC</vt:lpwstr>
  </property>
  <property fmtid="{D5CDD505-2E9C-101B-9397-08002B2CF9AE}" pid="3" name="Arkistointiluokka">
    <vt:lpwstr/>
  </property>
  <property fmtid="{D5CDD505-2E9C-101B-9397-08002B2CF9AE}" pid="4" name="m1b612f04ed641ef84700b625686da1a">
    <vt:lpwstr/>
  </property>
  <property fmtid="{D5CDD505-2E9C-101B-9397-08002B2CF9AE}" pid="5" name="MediaServiceImageTags">
    <vt:lpwstr/>
  </property>
  <property fmtid="{D5CDD505-2E9C-101B-9397-08002B2CF9AE}" pid="6" name="TaxCatchAll">
    <vt:lpwstr/>
  </property>
</Properties>
</file>