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062" r:id="rId4"/>
    <p:sldMasterId id="2147486100" r:id="rId5"/>
    <p:sldMasterId id="2147486120" r:id="rId6"/>
  </p:sldMasterIdLst>
  <p:notesMasterIdLst>
    <p:notesMasterId r:id="rId18"/>
  </p:notesMasterIdLst>
  <p:handoutMasterIdLst>
    <p:handoutMasterId r:id="rId19"/>
  </p:handoutMasterIdLst>
  <p:sldIdLst>
    <p:sldId id="10428" r:id="rId7"/>
    <p:sldId id="10423" r:id="rId8"/>
    <p:sldId id="367" r:id="rId9"/>
    <p:sldId id="368" r:id="rId10"/>
    <p:sldId id="362" r:id="rId11"/>
    <p:sldId id="10421" r:id="rId12"/>
    <p:sldId id="10425" r:id="rId13"/>
    <p:sldId id="10424" r:id="rId14"/>
    <p:sldId id="10426" r:id="rId15"/>
    <p:sldId id="10427" r:id="rId16"/>
    <p:sldId id="10419" r:id="rId17"/>
  </p:sldIdLst>
  <p:sldSz cx="12192000" cy="6858000"/>
  <p:notesSz cx="7315200" cy="96012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195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03909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55864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7819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597746" algn="l" defTabSz="103909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117294" algn="l" defTabSz="103909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636844" algn="l" defTabSz="103909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156392" algn="l" defTabSz="103909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2A3541-9609-2BAD-A672-AEF319FC9FB8}" name="Liisa Poussa" initials="lpo" userId="Liisa Poussa" providerId="None"/>
  <p188:author id="{947E2A70-430A-0ACA-5534-9F80E6829AAD}" name="Ylikoski Terhi" initials="YT" userId="S::terhi.ylikoski@sitra.fi::65a5369a-ee20-4c9a-aa16-e09f5bbfff46" providerId="AD"/>
  <p188:author id="{20629787-BB6C-BD81-28E2-A3B777CF62A5}" name="Poussa Liisa" initials="PL" userId="S::liisa.poussa@sitra.fi::a58a41cd-48eb-4eec-865c-632e91e2a72e" providerId="AD"/>
  <p188:author id="{63D9BEF0-0ACC-DAB4-F6A0-919C97477F56}" name="Ylikoski Terhi" initials="YT" userId="S::Terhi.ylikoski@sitra.fi::65a5369a-ee20-4c9a-aa16-e09f5bbfff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114B"/>
    <a:srgbClr val="C9DBEC"/>
    <a:srgbClr val="D7F2FA"/>
    <a:srgbClr val="BFE0D1"/>
    <a:srgbClr val="E0F3D0"/>
    <a:srgbClr val="FFEF7F"/>
    <a:srgbClr val="FFEAD3"/>
    <a:srgbClr val="FACDD9"/>
    <a:srgbClr val="FDE8ED"/>
    <a:srgbClr val="367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434D9C-471E-EA98-DD9D-D75588445150}" v="1" dt="2023-02-14T08:01:01.660"/>
    <p1510:client id="{93F221C5-DC95-A730-F6C6-84811CF7E9FC}" v="51" dt="2023-02-14T05:45:35.207"/>
    <p1510:client id="{B0DB4902-9268-2748-AD2C-894ECDF045B9}" v="2" vWet="6" dt="2023-02-14T07:54:09.4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ussa Liisa" userId="a58a41cd-48eb-4eec-865c-632e91e2a72e" providerId="ADAL" clId="{B0DB4902-9268-2748-AD2C-894ECDF045B9}"/>
    <pc:docChg chg="undo custSel addSld modSld sldOrd">
      <pc:chgData name="Poussa Liisa" userId="a58a41cd-48eb-4eec-865c-632e91e2a72e" providerId="ADAL" clId="{B0DB4902-9268-2748-AD2C-894ECDF045B9}" dt="2023-02-14T07:40:58.706" v="39" actId="1076"/>
      <pc:docMkLst>
        <pc:docMk/>
      </pc:docMkLst>
      <pc:sldChg chg="addSp delSp modSp new mod ord modClrScheme chgLayout">
        <pc:chgData name="Poussa Liisa" userId="a58a41cd-48eb-4eec-865c-632e91e2a72e" providerId="ADAL" clId="{B0DB4902-9268-2748-AD2C-894ECDF045B9}" dt="2023-02-14T07:40:58.706" v="39" actId="1076"/>
        <pc:sldMkLst>
          <pc:docMk/>
          <pc:sldMk cId="2175146720" sldId="10428"/>
        </pc:sldMkLst>
        <pc:spChg chg="add del mod">
          <ac:chgData name="Poussa Liisa" userId="a58a41cd-48eb-4eec-865c-632e91e2a72e" providerId="ADAL" clId="{B0DB4902-9268-2748-AD2C-894ECDF045B9}" dt="2023-02-14T07:40:58.706" v="39" actId="1076"/>
          <ac:spMkLst>
            <pc:docMk/>
            <pc:sldMk cId="2175146720" sldId="10428"/>
            <ac:spMk id="4" creationId="{6734DFA9-935A-9AE9-4071-526F5ED1D807}"/>
          </ac:spMkLst>
        </pc:spChg>
        <pc:picChg chg="add mod">
          <ac:chgData name="Poussa Liisa" userId="a58a41cd-48eb-4eec-865c-632e91e2a72e" providerId="ADAL" clId="{B0DB4902-9268-2748-AD2C-894ECDF045B9}" dt="2023-02-14T07:40:06.297" v="6" actId="26606"/>
          <ac:picMkLst>
            <pc:docMk/>
            <pc:sldMk cId="2175146720" sldId="10428"/>
            <ac:picMk id="3" creationId="{AE6AEBB6-7681-9F12-3E0C-8DE27EDE7DDC}"/>
          </ac:picMkLst>
        </pc:picChg>
      </pc:sldChg>
    </pc:docChg>
  </pc:docChgLst>
  <pc:docChgLst>
    <pc:chgData name="Poussa Liisa" userId="S::liisa.poussa@sitra.fi::a58a41cd-48eb-4eec-865c-632e91e2a72e" providerId="AD" clId="Web-{56E222B9-BEDC-D9F1-7D57-6A169F5F743F}"/>
    <pc:docChg chg="mod">
      <pc:chgData name="Poussa Liisa" userId="S::liisa.poussa@sitra.fi::a58a41cd-48eb-4eec-865c-632e91e2a72e" providerId="AD" clId="Web-{56E222B9-BEDC-D9F1-7D57-6A169F5F743F}" dt="2023-02-08T14:27:12.487" v="1"/>
      <pc:docMkLst>
        <pc:docMk/>
      </pc:docMkLst>
      <pc:sldChg chg="modCm">
        <pc:chgData name="Poussa Liisa" userId="S::liisa.poussa@sitra.fi::a58a41cd-48eb-4eec-865c-632e91e2a72e" providerId="AD" clId="Web-{56E222B9-BEDC-D9F1-7D57-6A169F5F743F}" dt="2023-02-08T14:27:12.487" v="1"/>
        <pc:sldMkLst>
          <pc:docMk/>
          <pc:sldMk cId="1618968979" sldId="1042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Poussa Liisa" userId="S::liisa.poussa@sitra.fi::a58a41cd-48eb-4eec-865c-632e91e2a72e" providerId="AD" clId="Web-{56E222B9-BEDC-D9F1-7D57-6A169F5F743F}" dt="2023-02-08T14:27:12.487" v="1"/>
              <pc2:cmMkLst xmlns:pc2="http://schemas.microsoft.com/office/powerpoint/2019/9/main/command">
                <pc:docMk/>
                <pc:sldMk cId="1618968979" sldId="10421"/>
                <pc2:cmMk id="{834BA150-03DF-4B28-8F3A-2DC72A26BDA8}"/>
              </pc2:cmMkLst>
              <pc226:cmRplyChg chg="add">
                <pc226:chgData name="Poussa Liisa" userId="S::liisa.poussa@sitra.fi::a58a41cd-48eb-4eec-865c-632e91e2a72e" providerId="AD" clId="Web-{56E222B9-BEDC-D9F1-7D57-6A169F5F743F}" dt="2023-02-08T14:27:12.487" v="1"/>
                <pc2:cmRplyMkLst xmlns:pc2="http://schemas.microsoft.com/office/powerpoint/2019/9/main/command">
                  <pc:docMk/>
                  <pc:sldMk cId="1618968979" sldId="10421"/>
                  <pc2:cmMk id="{834BA150-03DF-4B28-8F3A-2DC72A26BDA8}"/>
                  <pc2:cmRplyMk id="{EEE910E8-69BA-429B-B869-9A033EB55A2D}"/>
                </pc2:cmRplyMkLst>
              </pc226:cmRplyChg>
            </pc226:cmChg>
          </p:ext>
        </pc:extLst>
      </pc:sldChg>
    </pc:docChg>
  </pc:docChgLst>
  <pc:docChgLst>
    <pc:chgData name="Ylikoski Terhi" userId="65a5369a-ee20-4c9a-aa16-e09f5bbfff46" providerId="ADAL" clId="{AE0641C4-A294-4BBB-8F2A-011D875940AE}"/>
    <pc:docChg chg="undo custSel addSld delSld modSld">
      <pc:chgData name="Ylikoski Terhi" userId="65a5369a-ee20-4c9a-aa16-e09f5bbfff46" providerId="ADAL" clId="{AE0641C4-A294-4BBB-8F2A-011D875940AE}" dt="2023-02-08T12:57:15.099" v="2037" actId="20577"/>
      <pc:docMkLst>
        <pc:docMk/>
      </pc:docMkLst>
      <pc:sldChg chg="del">
        <pc:chgData name="Ylikoski Terhi" userId="65a5369a-ee20-4c9a-aa16-e09f5bbfff46" providerId="ADAL" clId="{AE0641C4-A294-4BBB-8F2A-011D875940AE}" dt="2023-02-07T14:12:38.592" v="246" actId="47"/>
        <pc:sldMkLst>
          <pc:docMk/>
          <pc:sldMk cId="0" sldId="268"/>
        </pc:sldMkLst>
      </pc:sldChg>
      <pc:sldChg chg="del">
        <pc:chgData name="Ylikoski Terhi" userId="65a5369a-ee20-4c9a-aa16-e09f5bbfff46" providerId="ADAL" clId="{AE0641C4-A294-4BBB-8F2A-011D875940AE}" dt="2023-02-07T14:12:41.704" v="249" actId="47"/>
        <pc:sldMkLst>
          <pc:docMk/>
          <pc:sldMk cId="1292367455" sldId="289"/>
        </pc:sldMkLst>
      </pc:sldChg>
      <pc:sldChg chg="modSp mod">
        <pc:chgData name="Ylikoski Terhi" userId="65a5369a-ee20-4c9a-aa16-e09f5bbfff46" providerId="ADAL" clId="{AE0641C4-A294-4BBB-8F2A-011D875940AE}" dt="2023-02-07T11:26:14.453" v="6" actId="20577"/>
        <pc:sldMkLst>
          <pc:docMk/>
          <pc:sldMk cId="2478213465" sldId="362"/>
        </pc:sldMkLst>
        <pc:spChg chg="mod">
          <ac:chgData name="Ylikoski Terhi" userId="65a5369a-ee20-4c9a-aa16-e09f5bbfff46" providerId="ADAL" clId="{AE0641C4-A294-4BBB-8F2A-011D875940AE}" dt="2023-02-07T11:26:14.453" v="6" actId="20577"/>
          <ac:spMkLst>
            <pc:docMk/>
            <pc:sldMk cId="2478213465" sldId="362"/>
            <ac:spMk id="7" creationId="{95F315CE-0624-E64D-98E4-7BFC90E19C55}"/>
          </ac:spMkLst>
        </pc:spChg>
      </pc:sldChg>
      <pc:sldChg chg="modNotesTx">
        <pc:chgData name="Ylikoski Terhi" userId="65a5369a-ee20-4c9a-aa16-e09f5bbfff46" providerId="ADAL" clId="{AE0641C4-A294-4BBB-8F2A-011D875940AE}" dt="2023-02-08T12:42:44.017" v="912" actId="20577"/>
        <pc:sldMkLst>
          <pc:docMk/>
          <pc:sldMk cId="286803757" sldId="368"/>
        </pc:sldMkLst>
      </pc:sldChg>
      <pc:sldChg chg="del">
        <pc:chgData name="Ylikoski Terhi" userId="65a5369a-ee20-4c9a-aa16-e09f5bbfff46" providerId="ADAL" clId="{AE0641C4-A294-4BBB-8F2A-011D875940AE}" dt="2023-02-07T14:37:14.091" v="667" actId="47"/>
        <pc:sldMkLst>
          <pc:docMk/>
          <pc:sldMk cId="2067659907" sldId="371"/>
        </pc:sldMkLst>
      </pc:sldChg>
      <pc:sldChg chg="del">
        <pc:chgData name="Ylikoski Terhi" userId="65a5369a-ee20-4c9a-aa16-e09f5bbfff46" providerId="ADAL" clId="{AE0641C4-A294-4BBB-8F2A-011D875940AE}" dt="2023-02-07T14:12:39.173" v="247" actId="47"/>
        <pc:sldMkLst>
          <pc:docMk/>
          <pc:sldMk cId="3484936228" sldId="380"/>
        </pc:sldMkLst>
      </pc:sldChg>
      <pc:sldChg chg="del">
        <pc:chgData name="Ylikoski Terhi" userId="65a5369a-ee20-4c9a-aa16-e09f5bbfff46" providerId="ADAL" clId="{AE0641C4-A294-4BBB-8F2A-011D875940AE}" dt="2023-02-07T14:12:49.542" v="251" actId="47"/>
        <pc:sldMkLst>
          <pc:docMk/>
          <pc:sldMk cId="615471127" sldId="393"/>
        </pc:sldMkLst>
      </pc:sldChg>
      <pc:sldChg chg="del">
        <pc:chgData name="Ylikoski Terhi" userId="65a5369a-ee20-4c9a-aa16-e09f5bbfff46" providerId="ADAL" clId="{AE0641C4-A294-4BBB-8F2A-011D875940AE}" dt="2023-02-07T14:14:17.694" v="287" actId="47"/>
        <pc:sldMkLst>
          <pc:docMk/>
          <pc:sldMk cId="1277969420" sldId="394"/>
        </pc:sldMkLst>
      </pc:sldChg>
      <pc:sldChg chg="del">
        <pc:chgData name="Ylikoski Terhi" userId="65a5369a-ee20-4c9a-aa16-e09f5bbfff46" providerId="ADAL" clId="{AE0641C4-A294-4BBB-8F2A-011D875940AE}" dt="2023-02-07T14:14:19.822" v="288" actId="47"/>
        <pc:sldMkLst>
          <pc:docMk/>
          <pc:sldMk cId="1899905248" sldId="395"/>
        </pc:sldMkLst>
      </pc:sldChg>
      <pc:sldChg chg="del">
        <pc:chgData name="Ylikoski Terhi" userId="65a5369a-ee20-4c9a-aa16-e09f5bbfff46" providerId="ADAL" clId="{AE0641C4-A294-4BBB-8F2A-011D875940AE}" dt="2023-02-07T14:13:01.284" v="254" actId="47"/>
        <pc:sldMkLst>
          <pc:docMk/>
          <pc:sldMk cId="4288714211" sldId="396"/>
        </pc:sldMkLst>
      </pc:sldChg>
      <pc:sldChg chg="del">
        <pc:chgData name="Ylikoski Terhi" userId="65a5369a-ee20-4c9a-aa16-e09f5bbfff46" providerId="ADAL" clId="{AE0641C4-A294-4BBB-8F2A-011D875940AE}" dt="2023-02-07T14:12:51.289" v="253" actId="47"/>
        <pc:sldMkLst>
          <pc:docMk/>
          <pc:sldMk cId="502818029" sldId="398"/>
        </pc:sldMkLst>
      </pc:sldChg>
      <pc:sldChg chg="del">
        <pc:chgData name="Ylikoski Terhi" userId="65a5369a-ee20-4c9a-aa16-e09f5bbfff46" providerId="ADAL" clId="{AE0641C4-A294-4BBB-8F2A-011D875940AE}" dt="2023-02-07T14:12:50.352" v="252" actId="47"/>
        <pc:sldMkLst>
          <pc:docMk/>
          <pc:sldMk cId="2519284863" sldId="401"/>
        </pc:sldMkLst>
      </pc:sldChg>
      <pc:sldChg chg="del">
        <pc:chgData name="Ylikoski Terhi" userId="65a5369a-ee20-4c9a-aa16-e09f5bbfff46" providerId="ADAL" clId="{AE0641C4-A294-4BBB-8F2A-011D875940AE}" dt="2023-02-07T14:11:26.321" v="91" actId="47"/>
        <pc:sldMkLst>
          <pc:docMk/>
          <pc:sldMk cId="2089199999" sldId="3129"/>
        </pc:sldMkLst>
      </pc:sldChg>
      <pc:sldChg chg="delSp del mod">
        <pc:chgData name="Ylikoski Terhi" userId="65a5369a-ee20-4c9a-aa16-e09f5bbfff46" providerId="ADAL" clId="{AE0641C4-A294-4BBB-8F2A-011D875940AE}" dt="2023-02-07T14:14:15.933" v="286" actId="47"/>
        <pc:sldMkLst>
          <pc:docMk/>
          <pc:sldMk cId="750624683" sldId="10417"/>
        </pc:sldMkLst>
        <pc:picChg chg="del">
          <ac:chgData name="Ylikoski Terhi" userId="65a5369a-ee20-4c9a-aa16-e09f5bbfff46" providerId="ADAL" clId="{AE0641C4-A294-4BBB-8F2A-011D875940AE}" dt="2023-02-07T14:13:10.917" v="256" actId="21"/>
          <ac:picMkLst>
            <pc:docMk/>
            <pc:sldMk cId="750624683" sldId="10417"/>
            <ac:picMk id="6" creationId="{BE3FA642-15C1-4BA2-A159-97B6F5266192}"/>
          </ac:picMkLst>
        </pc:picChg>
      </pc:sldChg>
      <pc:sldChg chg="del">
        <pc:chgData name="Ylikoski Terhi" userId="65a5369a-ee20-4c9a-aa16-e09f5bbfff46" providerId="ADAL" clId="{AE0641C4-A294-4BBB-8F2A-011D875940AE}" dt="2023-02-07T14:12:48.594" v="250" actId="47"/>
        <pc:sldMkLst>
          <pc:docMk/>
          <pc:sldMk cId="468498876" sldId="10418"/>
        </pc:sldMkLst>
      </pc:sldChg>
      <pc:sldChg chg="modNotesTx">
        <pc:chgData name="Ylikoski Terhi" userId="65a5369a-ee20-4c9a-aa16-e09f5bbfff46" providerId="ADAL" clId="{AE0641C4-A294-4BBB-8F2A-011D875940AE}" dt="2023-02-08T11:06:20.128" v="910" actId="5793"/>
        <pc:sldMkLst>
          <pc:docMk/>
          <pc:sldMk cId="790917176" sldId="10419"/>
        </pc:sldMkLst>
      </pc:sldChg>
      <pc:sldChg chg="del">
        <pc:chgData name="Ylikoski Terhi" userId="65a5369a-ee20-4c9a-aa16-e09f5bbfff46" providerId="ADAL" clId="{AE0641C4-A294-4BBB-8F2A-011D875940AE}" dt="2023-02-07T14:12:40.441" v="248" actId="47"/>
        <pc:sldMkLst>
          <pc:docMk/>
          <pc:sldMk cId="2404129493" sldId="10420"/>
        </pc:sldMkLst>
      </pc:sldChg>
      <pc:sldChg chg="addSp delSp modSp mod addCm modCm modNotesTx">
        <pc:chgData name="Ylikoski Terhi" userId="65a5369a-ee20-4c9a-aa16-e09f5bbfff46" providerId="ADAL" clId="{AE0641C4-A294-4BBB-8F2A-011D875940AE}" dt="2023-02-08T12:48:15.100" v="1292"/>
        <pc:sldMkLst>
          <pc:docMk/>
          <pc:sldMk cId="1618968979" sldId="10421"/>
        </pc:sldMkLst>
        <pc:spChg chg="mod">
          <ac:chgData name="Ylikoski Terhi" userId="65a5369a-ee20-4c9a-aa16-e09f5bbfff46" providerId="ADAL" clId="{AE0641C4-A294-4BBB-8F2A-011D875940AE}" dt="2023-02-07T12:54:07.554" v="46" actId="1076"/>
          <ac:spMkLst>
            <pc:docMk/>
            <pc:sldMk cId="1618968979" sldId="10421"/>
            <ac:spMk id="2" creationId="{C8BEE34A-B7DA-4B07-2719-D006A02F92B7}"/>
          </ac:spMkLst>
        </pc:spChg>
        <pc:spChg chg="mod">
          <ac:chgData name="Ylikoski Terhi" userId="65a5369a-ee20-4c9a-aa16-e09f5bbfff46" providerId="ADAL" clId="{AE0641C4-A294-4BBB-8F2A-011D875940AE}" dt="2023-02-07T12:55:46.053" v="52" actId="255"/>
          <ac:spMkLst>
            <pc:docMk/>
            <pc:sldMk cId="1618968979" sldId="10421"/>
            <ac:spMk id="3" creationId="{721C5B13-6E99-D23C-6F39-45582B609A09}"/>
          </ac:spMkLst>
        </pc:spChg>
        <pc:spChg chg="del">
          <ac:chgData name="Ylikoski Terhi" userId="65a5369a-ee20-4c9a-aa16-e09f5bbfff46" providerId="ADAL" clId="{AE0641C4-A294-4BBB-8F2A-011D875940AE}" dt="2023-02-07T12:54:55.350" v="51" actId="478"/>
          <ac:spMkLst>
            <pc:docMk/>
            <pc:sldMk cId="1618968979" sldId="10421"/>
            <ac:spMk id="4" creationId="{5D812B9D-A78F-55B3-0D1B-E6CC9AC0B355}"/>
          </ac:spMkLst>
        </pc:spChg>
        <pc:spChg chg="add mod">
          <ac:chgData name="Ylikoski Terhi" userId="65a5369a-ee20-4c9a-aa16-e09f5bbfff46" providerId="ADAL" clId="{AE0641C4-A294-4BBB-8F2A-011D875940AE}" dt="2023-02-07T12:56:04.857" v="55" actId="14100"/>
          <ac:spMkLst>
            <pc:docMk/>
            <pc:sldMk cId="1618968979" sldId="10421"/>
            <ac:spMk id="5" creationId="{027493FC-0DDC-7869-5F28-94C5DBB27829}"/>
          </ac:spMkLst>
        </pc:spChg>
        <pc:cxnChg chg="add mod">
          <ac:chgData name="Ylikoski Terhi" userId="65a5369a-ee20-4c9a-aa16-e09f5bbfff46" providerId="ADAL" clId="{AE0641C4-A294-4BBB-8F2A-011D875940AE}" dt="2023-02-08T12:44:21.537" v="917" actId="1076"/>
          <ac:cxnSpMkLst>
            <pc:docMk/>
            <pc:sldMk cId="1618968979" sldId="10421"/>
            <ac:cxnSpMk id="7" creationId="{7842A398-6AF2-8A01-116C-CE8804050274}"/>
          </ac:cxnSpMkLst>
        </pc:cxnChg>
      </pc:sldChg>
      <pc:sldChg chg="del">
        <pc:chgData name="Ylikoski Terhi" userId="65a5369a-ee20-4c9a-aa16-e09f5bbfff46" providerId="ADAL" clId="{AE0641C4-A294-4BBB-8F2A-011D875940AE}" dt="2023-02-07T14:13:02.058" v="255" actId="47"/>
        <pc:sldMkLst>
          <pc:docMk/>
          <pc:sldMk cId="1736102613" sldId="10422"/>
        </pc:sldMkLst>
      </pc:sldChg>
      <pc:sldChg chg="modSp mod">
        <pc:chgData name="Ylikoski Terhi" userId="65a5369a-ee20-4c9a-aa16-e09f5bbfff46" providerId="ADAL" clId="{AE0641C4-A294-4BBB-8F2A-011D875940AE}" dt="2023-02-08T12:42:20.107" v="911" actId="20577"/>
        <pc:sldMkLst>
          <pc:docMk/>
          <pc:sldMk cId="5231691" sldId="10423"/>
        </pc:sldMkLst>
        <pc:spChg chg="mod">
          <ac:chgData name="Ylikoski Terhi" userId="65a5369a-ee20-4c9a-aa16-e09f5bbfff46" providerId="ADAL" clId="{AE0641C4-A294-4BBB-8F2A-011D875940AE}" dt="2023-02-08T12:42:20.107" v="911" actId="20577"/>
          <ac:spMkLst>
            <pc:docMk/>
            <pc:sldMk cId="5231691" sldId="10423"/>
            <ac:spMk id="3" creationId="{8C39C0B6-9641-AEF3-EAC9-5C985FADB918}"/>
          </ac:spMkLst>
        </pc:spChg>
      </pc:sldChg>
      <pc:sldChg chg="addSp delSp modSp mod modNotesTx">
        <pc:chgData name="Ylikoski Terhi" userId="65a5369a-ee20-4c9a-aa16-e09f5bbfff46" providerId="ADAL" clId="{AE0641C4-A294-4BBB-8F2A-011D875940AE}" dt="2023-02-08T12:49:27.753" v="1397" actId="1076"/>
        <pc:sldMkLst>
          <pc:docMk/>
          <pc:sldMk cId="3931097704" sldId="10424"/>
        </pc:sldMkLst>
        <pc:spChg chg="mod">
          <ac:chgData name="Ylikoski Terhi" userId="65a5369a-ee20-4c9a-aa16-e09f5bbfff46" providerId="ADAL" clId="{AE0641C4-A294-4BBB-8F2A-011D875940AE}" dt="2023-02-07T14:14:07.413" v="283" actId="1076"/>
          <ac:spMkLst>
            <pc:docMk/>
            <pc:sldMk cId="3931097704" sldId="10424"/>
            <ac:spMk id="2" creationId="{6A82D84C-84FD-679B-EA3E-A01595B79256}"/>
          </ac:spMkLst>
        </pc:spChg>
        <pc:spChg chg="add mod">
          <ac:chgData name="Ylikoski Terhi" userId="65a5369a-ee20-4c9a-aa16-e09f5bbfff46" providerId="ADAL" clId="{AE0641C4-A294-4BBB-8F2A-011D875940AE}" dt="2023-02-07T14:14:09.631" v="284" actId="1076"/>
          <ac:spMkLst>
            <pc:docMk/>
            <pc:sldMk cId="3931097704" sldId="10424"/>
            <ac:spMk id="9" creationId="{3216BC2B-A974-F770-7629-6153ABE8643E}"/>
          </ac:spMkLst>
        </pc:spChg>
        <pc:picChg chg="del">
          <ac:chgData name="Ylikoski Terhi" userId="65a5369a-ee20-4c9a-aa16-e09f5bbfff46" providerId="ADAL" clId="{AE0641C4-A294-4BBB-8F2A-011D875940AE}" dt="2023-02-07T14:13:14.708" v="257" actId="478"/>
          <ac:picMkLst>
            <pc:docMk/>
            <pc:sldMk cId="3931097704" sldId="10424"/>
            <ac:picMk id="6" creationId="{27472A78-8A91-22EA-8E6C-ACDECD3A103C}"/>
          </ac:picMkLst>
        </pc:picChg>
        <pc:picChg chg="add mod">
          <ac:chgData name="Ylikoski Terhi" userId="65a5369a-ee20-4c9a-aa16-e09f5bbfff46" providerId="ADAL" clId="{AE0641C4-A294-4BBB-8F2A-011D875940AE}" dt="2023-02-08T12:49:27.753" v="1397" actId="1076"/>
          <ac:picMkLst>
            <pc:docMk/>
            <pc:sldMk cId="3931097704" sldId="10424"/>
            <ac:picMk id="7" creationId="{9EAC9C1E-5601-8538-3625-E75A79186731}"/>
          </ac:picMkLst>
        </pc:picChg>
        <pc:cxnChg chg="add mod">
          <ac:chgData name="Ylikoski Terhi" userId="65a5369a-ee20-4c9a-aa16-e09f5bbfff46" providerId="ADAL" clId="{AE0641C4-A294-4BBB-8F2A-011D875940AE}" dt="2023-02-07T14:14:12.328" v="285" actId="14100"/>
          <ac:cxnSpMkLst>
            <pc:docMk/>
            <pc:sldMk cId="3931097704" sldId="10424"/>
            <ac:cxnSpMk id="8" creationId="{F8FD146A-6490-5159-2464-0E098E5D9B49}"/>
          </ac:cxnSpMkLst>
        </pc:cxnChg>
      </pc:sldChg>
      <pc:sldChg chg="addSp delSp modSp new mod modNotesTx">
        <pc:chgData name="Ylikoski Terhi" userId="65a5369a-ee20-4c9a-aa16-e09f5bbfff46" providerId="ADAL" clId="{AE0641C4-A294-4BBB-8F2A-011D875940AE}" dt="2023-02-08T12:48:55.693" v="1394" actId="20577"/>
        <pc:sldMkLst>
          <pc:docMk/>
          <pc:sldMk cId="481095498" sldId="10425"/>
        </pc:sldMkLst>
        <pc:spChg chg="mod">
          <ac:chgData name="Ylikoski Terhi" userId="65a5369a-ee20-4c9a-aa16-e09f5bbfff46" providerId="ADAL" clId="{AE0641C4-A294-4BBB-8F2A-011D875940AE}" dt="2023-02-07T14:38:40.943" v="761" actId="1076"/>
          <ac:spMkLst>
            <pc:docMk/>
            <pc:sldMk cId="481095498" sldId="10425"/>
            <ac:spMk id="2" creationId="{7E5B15C1-9531-2100-FCA4-FD74A7D6E885}"/>
          </ac:spMkLst>
        </pc:spChg>
        <pc:spChg chg="del">
          <ac:chgData name="Ylikoski Terhi" userId="65a5369a-ee20-4c9a-aa16-e09f5bbfff46" providerId="ADAL" clId="{AE0641C4-A294-4BBB-8F2A-011D875940AE}" dt="2023-02-07T14:09:15.519" v="68" actId="478"/>
          <ac:spMkLst>
            <pc:docMk/>
            <pc:sldMk cId="481095498" sldId="10425"/>
            <ac:spMk id="3" creationId="{C9595D6C-1503-8771-D98D-AB98B38518ED}"/>
          </ac:spMkLst>
        </pc:spChg>
        <pc:graphicFrameChg chg="add mod">
          <ac:chgData name="Ylikoski Terhi" userId="65a5369a-ee20-4c9a-aa16-e09f5bbfff46" providerId="ADAL" clId="{AE0641C4-A294-4BBB-8F2A-011D875940AE}" dt="2023-02-07T14:38:34.279" v="760" actId="1076"/>
          <ac:graphicFrameMkLst>
            <pc:docMk/>
            <pc:sldMk cId="481095498" sldId="10425"/>
            <ac:graphicFrameMk id="7" creationId="{9966E27E-1A06-E6E8-A3AC-5F8B25C90ADE}"/>
          </ac:graphicFrameMkLst>
        </pc:graphicFrameChg>
        <pc:picChg chg="add del">
          <ac:chgData name="Ylikoski Terhi" userId="65a5369a-ee20-4c9a-aa16-e09f5bbfff46" providerId="ADAL" clId="{AE0641C4-A294-4BBB-8F2A-011D875940AE}" dt="2023-02-07T14:09:07.420" v="65" actId="22"/>
          <ac:picMkLst>
            <pc:docMk/>
            <pc:sldMk cId="481095498" sldId="10425"/>
            <ac:picMk id="6" creationId="{4B611108-FD5A-3958-0358-F65C87F22C56}"/>
          </ac:picMkLst>
        </pc:picChg>
      </pc:sldChg>
      <pc:sldChg chg="modSp new mod modNotesTx">
        <pc:chgData name="Ylikoski Terhi" userId="65a5369a-ee20-4c9a-aa16-e09f5bbfff46" providerId="ADAL" clId="{AE0641C4-A294-4BBB-8F2A-011D875940AE}" dt="2023-02-08T12:57:15.099" v="2037" actId="20577"/>
        <pc:sldMkLst>
          <pc:docMk/>
          <pc:sldMk cId="4285422238" sldId="10426"/>
        </pc:sldMkLst>
        <pc:spChg chg="mod">
          <ac:chgData name="Ylikoski Terhi" userId="65a5369a-ee20-4c9a-aa16-e09f5bbfff46" providerId="ADAL" clId="{AE0641C4-A294-4BBB-8F2A-011D875940AE}" dt="2023-02-07T14:38:49.146" v="769" actId="20577"/>
          <ac:spMkLst>
            <pc:docMk/>
            <pc:sldMk cId="4285422238" sldId="10426"/>
            <ac:spMk id="2" creationId="{0AFF2F5E-8A47-7B86-62DB-7968A746801E}"/>
          </ac:spMkLst>
        </pc:spChg>
        <pc:spChg chg="mod">
          <ac:chgData name="Ylikoski Terhi" userId="65a5369a-ee20-4c9a-aa16-e09f5bbfff46" providerId="ADAL" clId="{AE0641C4-A294-4BBB-8F2A-011D875940AE}" dt="2023-02-08T12:52:33.132" v="1526" actId="20577"/>
          <ac:spMkLst>
            <pc:docMk/>
            <pc:sldMk cId="4285422238" sldId="10426"/>
            <ac:spMk id="3" creationId="{4CE52D5B-C098-DB90-37AA-8A66078D2867}"/>
          </ac:spMkLst>
        </pc:spChg>
      </pc:sldChg>
      <pc:sldChg chg="addSp modSp new mod">
        <pc:chgData name="Ylikoski Terhi" userId="65a5369a-ee20-4c9a-aa16-e09f5bbfff46" providerId="ADAL" clId="{AE0641C4-A294-4BBB-8F2A-011D875940AE}" dt="2023-02-08T12:55:21.479" v="1788" actId="5793"/>
        <pc:sldMkLst>
          <pc:docMk/>
          <pc:sldMk cId="681149453" sldId="10427"/>
        </pc:sldMkLst>
        <pc:spChg chg="mod">
          <ac:chgData name="Ylikoski Terhi" userId="65a5369a-ee20-4c9a-aa16-e09f5bbfff46" providerId="ADAL" clId="{AE0641C4-A294-4BBB-8F2A-011D875940AE}" dt="2023-02-08T12:51:17.500" v="1457" actId="1076"/>
          <ac:spMkLst>
            <pc:docMk/>
            <pc:sldMk cId="681149453" sldId="10427"/>
            <ac:spMk id="2" creationId="{748218FA-B530-CFBD-1863-D1328217C3F5}"/>
          </ac:spMkLst>
        </pc:spChg>
        <pc:spChg chg="mod">
          <ac:chgData name="Ylikoski Terhi" userId="65a5369a-ee20-4c9a-aa16-e09f5bbfff46" providerId="ADAL" clId="{AE0641C4-A294-4BBB-8F2A-011D875940AE}" dt="2023-02-08T12:55:21.479" v="1788" actId="5793"/>
          <ac:spMkLst>
            <pc:docMk/>
            <pc:sldMk cId="681149453" sldId="10427"/>
            <ac:spMk id="3" creationId="{8DDE7813-A390-76C3-270C-0066BF218E75}"/>
          </ac:spMkLst>
        </pc:spChg>
        <pc:picChg chg="add mod">
          <ac:chgData name="Ylikoski Terhi" userId="65a5369a-ee20-4c9a-aa16-e09f5bbfff46" providerId="ADAL" clId="{AE0641C4-A294-4BBB-8F2A-011D875940AE}" dt="2023-02-08T12:51:14.079" v="1456" actId="1076"/>
          <ac:picMkLst>
            <pc:docMk/>
            <pc:sldMk cId="681149453" sldId="10427"/>
            <ac:picMk id="6" creationId="{BA4ABAE0-2A07-3637-59E6-75AFB71E4E78}"/>
          </ac:picMkLst>
        </pc:picChg>
      </pc:sldChg>
      <pc:sldMasterChg chg="delSldLayout">
        <pc:chgData name="Ylikoski Terhi" userId="65a5369a-ee20-4c9a-aa16-e09f5bbfff46" providerId="ADAL" clId="{AE0641C4-A294-4BBB-8F2A-011D875940AE}" dt="2023-02-07T14:12:38.592" v="246" actId="47"/>
        <pc:sldMasterMkLst>
          <pc:docMk/>
          <pc:sldMasterMk cId="3612514049" sldId="2147486062"/>
        </pc:sldMasterMkLst>
        <pc:sldLayoutChg chg="del">
          <pc:chgData name="Ylikoski Terhi" userId="65a5369a-ee20-4c9a-aa16-e09f5bbfff46" providerId="ADAL" clId="{AE0641C4-A294-4BBB-8F2A-011D875940AE}" dt="2023-02-07T14:12:38.592" v="246" actId="47"/>
          <pc:sldLayoutMkLst>
            <pc:docMk/>
            <pc:sldMasterMk cId="3612514049" sldId="2147486062"/>
            <pc:sldLayoutMk cId="4216832896" sldId="2147486118"/>
          </pc:sldLayoutMkLst>
        </pc:sldLayoutChg>
      </pc:sldMasterChg>
    </pc:docChg>
  </pc:docChgLst>
  <pc:docChgLst>
    <pc:chgData name="Linneo Jenna" userId="S::jenna.linneo@sitra.fi::bc17caf2-8582-481d-af2a-1958b708e2e3" providerId="AD" clId="Web-{1B434D9C-471E-EA98-DD9D-D75588445150}"/>
    <pc:docChg chg="">
      <pc:chgData name="Linneo Jenna" userId="S::jenna.linneo@sitra.fi::bc17caf2-8582-481d-af2a-1958b708e2e3" providerId="AD" clId="Web-{1B434D9C-471E-EA98-DD9D-D75588445150}" dt="2023-02-14T08:01:01.660" v="0"/>
      <pc:docMkLst>
        <pc:docMk/>
      </pc:docMkLst>
      <pc:sldChg chg="delCm">
        <pc:chgData name="Linneo Jenna" userId="S::jenna.linneo@sitra.fi::bc17caf2-8582-481d-af2a-1958b708e2e3" providerId="AD" clId="Web-{1B434D9C-471E-EA98-DD9D-D75588445150}" dt="2023-02-14T08:01:01.660" v="0"/>
        <pc:sldMkLst>
          <pc:docMk/>
          <pc:sldMk cId="1618968979" sldId="1042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inneo Jenna" userId="S::jenna.linneo@sitra.fi::bc17caf2-8582-481d-af2a-1958b708e2e3" providerId="AD" clId="Web-{1B434D9C-471E-EA98-DD9D-D75588445150}" dt="2023-02-14T08:01:01.660" v="0"/>
              <pc2:cmMkLst xmlns:pc2="http://schemas.microsoft.com/office/powerpoint/2019/9/main/command">
                <pc:docMk/>
                <pc:sldMk cId="1618968979" sldId="10421"/>
                <pc2:cmMk id="{834BA150-03DF-4B28-8F3A-2DC72A26BDA8}"/>
              </pc2:cmMkLst>
            </pc226:cmChg>
          </p:ext>
        </pc:extLst>
      </pc:sldChg>
    </pc:docChg>
  </pc:docChgLst>
  <pc:docChgLst>
    <pc:chgData name="Linneo Jenna" userId="S::jenna.linneo@sitra.fi::bc17caf2-8582-481d-af2a-1958b708e2e3" providerId="AD" clId="Web-{93F221C5-DC95-A730-F6C6-84811CF7E9FC}"/>
    <pc:docChg chg="modSld">
      <pc:chgData name="Linneo Jenna" userId="S::jenna.linneo@sitra.fi::bc17caf2-8582-481d-af2a-1958b708e2e3" providerId="AD" clId="Web-{93F221C5-DC95-A730-F6C6-84811CF7E9FC}" dt="2023-02-14T05:45:35.207" v="50" actId="20577"/>
      <pc:docMkLst>
        <pc:docMk/>
      </pc:docMkLst>
      <pc:sldChg chg="modSp">
        <pc:chgData name="Linneo Jenna" userId="S::jenna.linneo@sitra.fi::bc17caf2-8582-481d-af2a-1958b708e2e3" providerId="AD" clId="Web-{93F221C5-DC95-A730-F6C6-84811CF7E9FC}" dt="2023-02-14T05:45:35.207" v="50" actId="20577"/>
        <pc:sldMkLst>
          <pc:docMk/>
          <pc:sldMk cId="5231691" sldId="10423"/>
        </pc:sldMkLst>
        <pc:spChg chg="mod">
          <ac:chgData name="Linneo Jenna" userId="S::jenna.linneo@sitra.fi::bc17caf2-8582-481d-af2a-1958b708e2e3" providerId="AD" clId="Web-{93F221C5-DC95-A730-F6C6-84811CF7E9FC}" dt="2023-02-14T05:45:35.207" v="50" actId="20577"/>
          <ac:spMkLst>
            <pc:docMk/>
            <pc:sldMk cId="5231691" sldId="10423"/>
            <ac:spMk id="3" creationId="{8C39C0B6-9641-AEF3-EAC9-5C985FADB918}"/>
          </ac:spMkLst>
        </pc:spChg>
      </pc:sldChg>
    </pc:docChg>
  </pc:docChgLst>
  <pc:docChgLst>
    <pc:chgData name="Poussa Liisa" userId="S::liisa.poussa@sitra.fi::a58a41cd-48eb-4eec-865c-632e91e2a72e" providerId="AD" clId="Web-{624E9DFD-6783-7633-350C-5022D3B05812}"/>
    <pc:docChg chg="modSld">
      <pc:chgData name="Poussa Liisa" userId="S::liisa.poussa@sitra.fi::a58a41cd-48eb-4eec-865c-632e91e2a72e" providerId="AD" clId="Web-{624E9DFD-6783-7633-350C-5022D3B05812}" dt="2023-02-07T12:05:57.205" v="6" actId="20577"/>
      <pc:docMkLst>
        <pc:docMk/>
      </pc:docMkLst>
      <pc:sldChg chg="modSp">
        <pc:chgData name="Poussa Liisa" userId="S::liisa.poussa@sitra.fi::a58a41cd-48eb-4eec-865c-632e91e2a72e" providerId="AD" clId="Web-{624E9DFD-6783-7633-350C-5022D3B05812}" dt="2023-02-07T12:05:57.205" v="6" actId="20577"/>
        <pc:sldMkLst>
          <pc:docMk/>
          <pc:sldMk cId="5231691" sldId="10423"/>
        </pc:sldMkLst>
        <pc:spChg chg="mod">
          <ac:chgData name="Poussa Liisa" userId="S::liisa.poussa@sitra.fi::a58a41cd-48eb-4eec-865c-632e91e2a72e" providerId="AD" clId="Web-{624E9DFD-6783-7633-350C-5022D3B05812}" dt="2023-02-07T12:05:57.205" v="6" actId="20577"/>
          <ac:spMkLst>
            <pc:docMk/>
            <pc:sldMk cId="5231691" sldId="10423"/>
            <ac:spMk id="3" creationId="{8C39C0B6-9641-AEF3-EAC9-5C985FADB918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60D7F0F3-A1E5-4380-B634-261422AE48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98291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01FC0A7D-D07B-1248-8B72-AE21A56EA04B}" type="datetime1">
              <a:rPr lang="en-US" smtClean="0"/>
              <a:t>2/14/2023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 vert="horz" lIns="94851" tIns="47425" rIns="94851" bIns="47425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B2736A07-9C51-40D5-9EDD-0D75448F2C9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29745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39098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1pPr>
    <a:lvl2pPr marL="519550" algn="l" defTabSz="1039098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2pPr>
    <a:lvl3pPr marL="1039098" algn="l" defTabSz="1039098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3pPr>
    <a:lvl4pPr marL="1558648" algn="l" defTabSz="1039098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4pPr>
    <a:lvl5pPr marL="2078196" algn="l" defTabSz="1039098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5pPr>
    <a:lvl6pPr marL="2597746" algn="l" defTabSz="1039098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6pPr>
    <a:lvl7pPr marL="3117294" algn="l" defTabSz="1039098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7pPr>
    <a:lvl8pPr marL="3636844" algn="l" defTabSz="1039098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8pPr>
    <a:lvl9pPr marL="4156392" algn="l" defTabSz="1039098" rtl="0" eaLnBrk="1" latinLnBrk="0" hangingPunct="1">
      <a:defRPr sz="133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36A07-9C51-40D5-9EDD-0D75448F2C9D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1438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6408" indent="-296408">
              <a:buFontTx/>
              <a:buChar char="-"/>
            </a:pP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36A07-9C51-40D5-9EDD-0D75448F2C9D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6833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7793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lang="en-US" i="0"/>
          </a:p>
          <a:p>
            <a:pPr marL="342900" lvl="0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fi-FI" sz="1100" i="0">
                <a:effectLst/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Sovellamme </a:t>
            </a:r>
            <a:r>
              <a:rPr lang="fi-FI" sz="1100" i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tänään keskusteluun näitä pelisääntöjä (sovellettu Erätauko-työkalun rakentavan keskustelun pelisäännöistä</a:t>
            </a:r>
            <a:r>
              <a:rPr lang="en-US" sz="800" i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fi-FI" sz="1100" i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). Koska ajatukset tulevaisuudesta ovat aika henkilökohtaisiakin, on erityisen tärkeää luoda työskentelylle turvallinen tila.</a:t>
            </a:r>
            <a:endParaRPr lang="fi-FI" sz="1100" i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1100" b="1" i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Kuuntele </a:t>
            </a:r>
            <a:r>
              <a:rPr lang="fi-FI" sz="1100" i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toisia, älä keskeytä tai käynnistä sivukeskusteluja.</a:t>
            </a:r>
            <a:endParaRPr lang="fi-FI" sz="1100" i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1100" b="1" i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Liity</a:t>
            </a:r>
            <a:r>
              <a:rPr lang="fi-FI" sz="1100" i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toisten puheeseen ja käytä arkikieltä.</a:t>
            </a:r>
            <a:endParaRPr lang="fi-FI" sz="1100" i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1100" b="1" i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Ole läsnä</a:t>
            </a:r>
            <a:r>
              <a:rPr lang="fi-FI" sz="1100" i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ja </a:t>
            </a:r>
            <a:r>
              <a:rPr lang="fi-FI" sz="1100" b="1" i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kunnioita</a:t>
            </a:r>
            <a:r>
              <a:rPr lang="fi-FI" sz="1100" i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toisia sekä avointa ideoinnin ilmapiiriä.</a:t>
            </a:r>
            <a:endParaRPr lang="fi-FI" sz="1100" i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1100" b="1" i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Samaa mieltä ei tarvitse olla, </a:t>
            </a:r>
            <a:r>
              <a:rPr lang="fi-FI" sz="1100" i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mutta suhtaudutaan kaikkien mielipiteisiin rakentavasti.</a:t>
            </a:r>
            <a:endParaRPr lang="fi-FI" sz="1100" i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32459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36A07-9C51-40D5-9EDD-0D75448F2C9D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2241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Tutustukaa</a:t>
            </a:r>
            <a:r>
              <a:rPr lang="en-US"/>
              <a:t> </a:t>
            </a:r>
            <a:r>
              <a:rPr lang="en-US" err="1"/>
              <a:t>rauhassa</a:t>
            </a:r>
            <a:r>
              <a:rPr lang="en-US"/>
              <a:t> </a:t>
            </a:r>
            <a:r>
              <a:rPr lang="en-US" err="1"/>
              <a:t>kysymykseen</a:t>
            </a:r>
            <a:r>
              <a:rPr lang="en-US"/>
              <a:t> ja </a:t>
            </a:r>
            <a:r>
              <a:rPr lang="en-US" err="1"/>
              <a:t>sen</a:t>
            </a:r>
            <a:r>
              <a:rPr lang="en-US"/>
              <a:t> </a:t>
            </a:r>
            <a:r>
              <a:rPr lang="en-US" err="1"/>
              <a:t>vastausvaihtoehtoihin</a:t>
            </a:r>
            <a:r>
              <a:rPr lang="en-US"/>
              <a:t>. </a:t>
            </a:r>
            <a:r>
              <a:rPr lang="en-US" err="1"/>
              <a:t>Miettikää</a:t>
            </a:r>
            <a:r>
              <a:rPr lang="en-US"/>
              <a:t>, </a:t>
            </a:r>
            <a:r>
              <a:rPr lang="en-US" err="1"/>
              <a:t>mikä</a:t>
            </a:r>
            <a:r>
              <a:rPr lang="en-US"/>
              <a:t> on </a:t>
            </a:r>
            <a:r>
              <a:rPr lang="en-US" err="1"/>
              <a:t>teille</a:t>
            </a:r>
            <a:r>
              <a:rPr lang="en-US"/>
              <a:t> </a:t>
            </a:r>
            <a:r>
              <a:rPr lang="en-US" err="1"/>
              <a:t>kaikkein</a:t>
            </a:r>
            <a:r>
              <a:rPr lang="en-US"/>
              <a:t> </a:t>
            </a:r>
            <a:r>
              <a:rPr lang="en-US" err="1"/>
              <a:t>tärkeintä</a:t>
            </a:r>
            <a:r>
              <a:rPr lang="en-US"/>
              <a:t>?</a:t>
            </a:r>
          </a:p>
          <a:p>
            <a:endParaRPr lang="en-US" i="1"/>
          </a:p>
          <a:p>
            <a:r>
              <a:rPr lang="en-US" i="1"/>
              <a:t>Jos </a:t>
            </a:r>
            <a:r>
              <a:rPr lang="en-US" i="1" err="1"/>
              <a:t>olette</a:t>
            </a:r>
            <a:r>
              <a:rPr lang="en-US" i="1"/>
              <a:t> </a:t>
            </a:r>
            <a:r>
              <a:rPr lang="en-US" i="1" err="1"/>
              <a:t>livenä</a:t>
            </a:r>
            <a:r>
              <a:rPr lang="en-US" i="1"/>
              <a:t>:</a:t>
            </a:r>
          </a:p>
          <a:p>
            <a:pPr marL="285750" indent="-285750">
              <a:buFontTx/>
              <a:buChar char="-"/>
            </a:pPr>
            <a:r>
              <a:rPr lang="en-US" err="1"/>
              <a:t>Jaan</a:t>
            </a:r>
            <a:r>
              <a:rPr lang="en-US"/>
              <a:t> </a:t>
            </a:r>
            <a:r>
              <a:rPr lang="en-US" err="1"/>
              <a:t>kaikille</a:t>
            </a:r>
            <a:r>
              <a:rPr lang="en-US"/>
              <a:t> </a:t>
            </a:r>
            <a:r>
              <a:rPr lang="en-US" err="1"/>
              <a:t>osallistujille</a:t>
            </a:r>
            <a:r>
              <a:rPr lang="en-US"/>
              <a:t> </a:t>
            </a:r>
            <a:r>
              <a:rPr lang="en-US" err="1"/>
              <a:t>viisi</a:t>
            </a:r>
            <a:r>
              <a:rPr lang="en-US"/>
              <a:t> </a:t>
            </a:r>
            <a:r>
              <a:rPr lang="en-US" err="1"/>
              <a:t>tarraa</a:t>
            </a:r>
            <a:r>
              <a:rPr lang="en-US"/>
              <a:t>, </a:t>
            </a:r>
            <a:r>
              <a:rPr lang="en-US" err="1"/>
              <a:t>joiden</a:t>
            </a:r>
            <a:r>
              <a:rPr lang="en-US"/>
              <a:t> </a:t>
            </a:r>
            <a:r>
              <a:rPr lang="en-US" err="1"/>
              <a:t>avulla</a:t>
            </a:r>
            <a:r>
              <a:rPr lang="en-US"/>
              <a:t> </a:t>
            </a:r>
            <a:r>
              <a:rPr lang="en-US" err="1"/>
              <a:t>voitte</a:t>
            </a:r>
            <a:r>
              <a:rPr lang="en-US"/>
              <a:t> </a:t>
            </a:r>
            <a:r>
              <a:rPr lang="en-US" err="1"/>
              <a:t>käydä</a:t>
            </a:r>
            <a:r>
              <a:rPr lang="en-US"/>
              <a:t> </a:t>
            </a:r>
            <a:r>
              <a:rPr lang="en-US" err="1"/>
              <a:t>äänestämässä</a:t>
            </a:r>
            <a:r>
              <a:rPr lang="en-US"/>
              <a:t> </a:t>
            </a:r>
            <a:r>
              <a:rPr lang="en-US" err="1"/>
              <a:t>teille</a:t>
            </a:r>
            <a:r>
              <a:rPr lang="en-US"/>
              <a:t> </a:t>
            </a:r>
            <a:r>
              <a:rPr lang="en-US" err="1"/>
              <a:t>tärkeimpiä</a:t>
            </a:r>
            <a:r>
              <a:rPr lang="en-US"/>
              <a:t> </a:t>
            </a:r>
            <a:r>
              <a:rPr lang="en-US" err="1"/>
              <a:t>asioita</a:t>
            </a:r>
            <a:r>
              <a:rPr lang="en-US"/>
              <a:t>. </a:t>
            </a:r>
            <a:r>
              <a:rPr lang="en-US" err="1"/>
              <a:t>Älkää</a:t>
            </a:r>
            <a:r>
              <a:rPr lang="en-US"/>
              <a:t> </a:t>
            </a:r>
            <a:r>
              <a:rPr lang="en-US" err="1"/>
              <a:t>antako</a:t>
            </a:r>
            <a:r>
              <a:rPr lang="en-US"/>
              <a:t> </a:t>
            </a:r>
            <a:r>
              <a:rPr lang="en-US" err="1"/>
              <a:t>muiden</a:t>
            </a:r>
            <a:r>
              <a:rPr lang="en-US"/>
              <a:t> </a:t>
            </a:r>
            <a:r>
              <a:rPr lang="en-US" err="1"/>
              <a:t>tekemien</a:t>
            </a:r>
            <a:r>
              <a:rPr lang="en-US"/>
              <a:t> </a:t>
            </a:r>
            <a:r>
              <a:rPr lang="en-US" err="1"/>
              <a:t>valintojen</a:t>
            </a:r>
            <a:r>
              <a:rPr lang="en-US"/>
              <a:t> </a:t>
            </a:r>
            <a:r>
              <a:rPr lang="en-US" err="1"/>
              <a:t>vaikuttaa</a:t>
            </a:r>
            <a:r>
              <a:rPr lang="en-US"/>
              <a:t> </a:t>
            </a:r>
            <a:r>
              <a:rPr lang="en-US" err="1"/>
              <a:t>omiin</a:t>
            </a:r>
            <a:r>
              <a:rPr lang="en-US"/>
              <a:t> </a:t>
            </a:r>
            <a:r>
              <a:rPr lang="en-US" err="1"/>
              <a:t>valintoihinne</a:t>
            </a:r>
            <a:r>
              <a:rPr lang="en-US"/>
              <a:t>, </a:t>
            </a:r>
            <a:r>
              <a:rPr lang="en-US" err="1"/>
              <a:t>vaan</a:t>
            </a:r>
            <a:r>
              <a:rPr lang="en-US"/>
              <a:t> </a:t>
            </a:r>
            <a:r>
              <a:rPr lang="en-US" err="1"/>
              <a:t>pyrkikää</a:t>
            </a:r>
            <a:r>
              <a:rPr lang="en-US"/>
              <a:t> </a:t>
            </a:r>
            <a:r>
              <a:rPr lang="en-US" err="1"/>
              <a:t>valitsemaan</a:t>
            </a:r>
            <a:r>
              <a:rPr lang="en-US"/>
              <a:t> </a:t>
            </a:r>
            <a:r>
              <a:rPr lang="en-US" err="1"/>
              <a:t>juuri</a:t>
            </a:r>
            <a:r>
              <a:rPr lang="en-US"/>
              <a:t> ne </a:t>
            </a:r>
            <a:r>
              <a:rPr lang="en-US" err="1"/>
              <a:t>teille</a:t>
            </a:r>
            <a:r>
              <a:rPr lang="en-US"/>
              <a:t> </a:t>
            </a:r>
            <a:r>
              <a:rPr lang="en-US" err="1"/>
              <a:t>kaikkein</a:t>
            </a:r>
            <a:r>
              <a:rPr lang="en-US"/>
              <a:t> </a:t>
            </a:r>
            <a:r>
              <a:rPr lang="en-US" err="1"/>
              <a:t>tärkeimmät</a:t>
            </a:r>
            <a:r>
              <a:rPr lang="en-US"/>
              <a:t> </a:t>
            </a:r>
            <a:r>
              <a:rPr lang="en-US" err="1"/>
              <a:t>asiat</a:t>
            </a:r>
            <a:r>
              <a:rPr lang="en-US"/>
              <a:t>.</a:t>
            </a:r>
          </a:p>
          <a:p>
            <a:pPr marL="285750" indent="-285750">
              <a:buFontTx/>
              <a:buChar char="-"/>
            </a:pPr>
            <a:endParaRPr lang="en-US"/>
          </a:p>
          <a:p>
            <a:pPr marL="0" indent="0">
              <a:buFontTx/>
              <a:buNone/>
            </a:pPr>
            <a:r>
              <a:rPr lang="en-US" i="1"/>
              <a:t>Jos </a:t>
            </a:r>
            <a:r>
              <a:rPr lang="en-US" i="1" err="1"/>
              <a:t>olette</a:t>
            </a:r>
            <a:r>
              <a:rPr lang="en-US" i="1"/>
              <a:t> </a:t>
            </a:r>
            <a:r>
              <a:rPr lang="en-US" i="1" err="1"/>
              <a:t>verkossa</a:t>
            </a:r>
            <a:r>
              <a:rPr lang="en-US" i="1"/>
              <a:t>:</a:t>
            </a:r>
          </a:p>
          <a:p>
            <a:pPr marL="0" indent="0">
              <a:buFontTx/>
              <a:buNone/>
            </a:pPr>
            <a:r>
              <a:rPr lang="en-US"/>
              <a:t>- </a:t>
            </a:r>
            <a:r>
              <a:rPr lang="en-US" err="1"/>
              <a:t>Jaan</a:t>
            </a:r>
            <a:r>
              <a:rPr lang="en-US"/>
              <a:t> </a:t>
            </a:r>
            <a:r>
              <a:rPr lang="en-US" err="1"/>
              <a:t>teille</a:t>
            </a:r>
            <a:r>
              <a:rPr lang="en-US"/>
              <a:t> </a:t>
            </a:r>
            <a:r>
              <a:rPr lang="en-US" err="1"/>
              <a:t>linkin</a:t>
            </a:r>
            <a:r>
              <a:rPr lang="en-US"/>
              <a:t> </a:t>
            </a:r>
            <a:r>
              <a:rPr lang="en-US" err="1"/>
              <a:t>alustalle</a:t>
            </a:r>
            <a:r>
              <a:rPr lang="en-US"/>
              <a:t>, </a:t>
            </a:r>
            <a:r>
              <a:rPr lang="en-US" err="1"/>
              <a:t>jossa</a:t>
            </a:r>
            <a:r>
              <a:rPr lang="en-US"/>
              <a:t> </a:t>
            </a:r>
            <a:r>
              <a:rPr lang="en-US" err="1"/>
              <a:t>voitte</a:t>
            </a:r>
            <a:r>
              <a:rPr lang="en-US"/>
              <a:t> </a:t>
            </a:r>
            <a:r>
              <a:rPr lang="en-US" err="1"/>
              <a:t>käydä</a:t>
            </a:r>
            <a:r>
              <a:rPr lang="en-US"/>
              <a:t> </a:t>
            </a:r>
            <a:r>
              <a:rPr lang="en-US" err="1"/>
              <a:t>äänestämässä</a:t>
            </a:r>
            <a:r>
              <a:rPr lang="en-US"/>
              <a:t> </a:t>
            </a:r>
            <a:r>
              <a:rPr lang="en-US" err="1"/>
              <a:t>teille</a:t>
            </a:r>
            <a:r>
              <a:rPr lang="en-US"/>
              <a:t> </a:t>
            </a:r>
            <a:r>
              <a:rPr lang="en-US" err="1"/>
              <a:t>tärkeimpiä</a:t>
            </a:r>
            <a:r>
              <a:rPr lang="en-US"/>
              <a:t> </a:t>
            </a:r>
            <a:r>
              <a:rPr lang="en-US" err="1"/>
              <a:t>asioita</a:t>
            </a:r>
            <a:r>
              <a:rPr lang="en-US"/>
              <a:t>. </a:t>
            </a:r>
            <a:r>
              <a:rPr lang="en-US" i="1"/>
              <a:t>(</a:t>
            </a:r>
            <a:r>
              <a:rPr lang="en-US" i="1" err="1"/>
              <a:t>perusta</a:t>
            </a:r>
            <a:r>
              <a:rPr lang="en-US" i="1"/>
              <a:t> </a:t>
            </a:r>
            <a:r>
              <a:rPr lang="en-US" i="1" err="1"/>
              <a:t>tätä</a:t>
            </a:r>
            <a:r>
              <a:rPr lang="en-US" i="1"/>
              <a:t> </a:t>
            </a:r>
            <a:r>
              <a:rPr lang="en-US" i="1" err="1"/>
              <a:t>varten</a:t>
            </a:r>
            <a:r>
              <a:rPr lang="en-US" i="1"/>
              <a:t> </a:t>
            </a:r>
            <a:r>
              <a:rPr lang="en-US" i="1" err="1"/>
              <a:t>yksinkertainen</a:t>
            </a:r>
            <a:r>
              <a:rPr lang="en-US" i="1"/>
              <a:t> </a:t>
            </a:r>
            <a:r>
              <a:rPr lang="en-US" i="1" err="1"/>
              <a:t>valkotaulu</a:t>
            </a:r>
            <a:r>
              <a:rPr lang="en-US" i="1"/>
              <a:t>, </a:t>
            </a:r>
            <a:r>
              <a:rPr lang="en-US" i="1" err="1"/>
              <a:t>johon</a:t>
            </a:r>
            <a:r>
              <a:rPr lang="en-US" i="1"/>
              <a:t> </a:t>
            </a:r>
            <a:r>
              <a:rPr lang="en-US" i="1" err="1"/>
              <a:t>tuot</a:t>
            </a:r>
            <a:r>
              <a:rPr lang="en-US" i="1"/>
              <a:t> </a:t>
            </a:r>
            <a:r>
              <a:rPr lang="en-US" i="1" err="1"/>
              <a:t>etukäteen</a:t>
            </a:r>
            <a:r>
              <a:rPr lang="en-US" i="1"/>
              <a:t> </a:t>
            </a:r>
            <a:r>
              <a:rPr lang="en-US" i="1" err="1"/>
              <a:t>kyselyn</a:t>
            </a:r>
            <a:r>
              <a:rPr lang="en-US" i="1"/>
              <a:t> </a:t>
            </a:r>
            <a:r>
              <a:rPr lang="en-US" i="1" err="1"/>
              <a:t>vastausvaihtoehdot</a:t>
            </a:r>
            <a:r>
              <a:rPr lang="en-US" i="1"/>
              <a:t> ja </a:t>
            </a:r>
            <a:r>
              <a:rPr lang="en-US" i="1" err="1"/>
              <a:t>jokin</a:t>
            </a:r>
            <a:r>
              <a:rPr lang="en-US" i="1"/>
              <a:t> tapa </a:t>
            </a:r>
            <a:r>
              <a:rPr lang="en-US" i="1" err="1"/>
              <a:t>äänestää</a:t>
            </a:r>
            <a:r>
              <a:rPr lang="en-US" i="1"/>
              <a:t>, </a:t>
            </a:r>
            <a:r>
              <a:rPr lang="en-US" i="1" err="1"/>
              <a:t>esimerkiksi</a:t>
            </a:r>
            <a:r>
              <a:rPr lang="en-US" i="1"/>
              <a:t> </a:t>
            </a:r>
            <a:r>
              <a:rPr lang="en-US" i="1" err="1"/>
              <a:t>värilliset</a:t>
            </a:r>
            <a:r>
              <a:rPr lang="en-US" i="1"/>
              <a:t>, </a:t>
            </a:r>
            <a:r>
              <a:rPr lang="en-US" i="1" err="1"/>
              <a:t>liikuteltavat</a:t>
            </a:r>
            <a:r>
              <a:rPr lang="en-US" i="1"/>
              <a:t> </a:t>
            </a:r>
            <a:r>
              <a:rPr lang="en-US" i="1" err="1"/>
              <a:t>pallot</a:t>
            </a:r>
            <a:r>
              <a:rPr lang="en-US" i="1"/>
              <a:t>)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36A07-9C51-40D5-9EDD-0D75448F2C9D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9217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390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err="1"/>
              <a:t>Äänestyksen</a:t>
            </a:r>
            <a:r>
              <a:rPr lang="en-GB" i="1"/>
              <a:t> </a:t>
            </a:r>
            <a:r>
              <a:rPr lang="en-GB" i="1" err="1"/>
              <a:t>jälkeen</a:t>
            </a:r>
            <a:r>
              <a:rPr lang="en-GB" i="1"/>
              <a:t> </a:t>
            </a:r>
            <a:r>
              <a:rPr lang="en-GB" i="1" err="1"/>
              <a:t>voit</a:t>
            </a:r>
            <a:r>
              <a:rPr lang="en-GB" i="1"/>
              <a:t> </a:t>
            </a:r>
            <a:r>
              <a:rPr lang="en-GB" i="1" err="1"/>
              <a:t>näyttää</a:t>
            </a:r>
            <a:r>
              <a:rPr lang="en-GB" i="1"/>
              <a:t> </a:t>
            </a:r>
            <a:r>
              <a:rPr lang="en-GB" i="1" err="1"/>
              <a:t>osallistujille</a:t>
            </a:r>
            <a:r>
              <a:rPr lang="en-GB" i="1"/>
              <a:t>, </a:t>
            </a:r>
            <a:r>
              <a:rPr lang="en-GB" i="1" err="1"/>
              <a:t>miten</a:t>
            </a:r>
            <a:r>
              <a:rPr lang="en-GB" i="1"/>
              <a:t> </a:t>
            </a:r>
            <a:r>
              <a:rPr lang="en-GB" i="1" err="1"/>
              <a:t>barometriin</a:t>
            </a:r>
            <a:r>
              <a:rPr lang="en-GB" i="1"/>
              <a:t> </a:t>
            </a:r>
            <a:r>
              <a:rPr lang="en-GB" i="1" err="1"/>
              <a:t>vastanneet</a:t>
            </a:r>
            <a:r>
              <a:rPr lang="en-GB" i="1"/>
              <a:t> </a:t>
            </a:r>
            <a:r>
              <a:rPr lang="en-GB" i="1" err="1"/>
              <a:t>suomalaiset</a:t>
            </a:r>
            <a:r>
              <a:rPr lang="en-GB" i="1"/>
              <a:t> </a:t>
            </a:r>
            <a:r>
              <a:rPr lang="en-GB" i="1" err="1"/>
              <a:t>ovat</a:t>
            </a:r>
            <a:r>
              <a:rPr lang="en-GB" i="1"/>
              <a:t> </a:t>
            </a:r>
            <a:r>
              <a:rPr lang="en-GB" i="1" err="1"/>
              <a:t>priorisoineet</a:t>
            </a:r>
            <a:r>
              <a:rPr lang="en-GB" i="1"/>
              <a:t> </a:t>
            </a:r>
            <a:r>
              <a:rPr lang="en-GB" i="1" err="1"/>
              <a:t>samoja</a:t>
            </a:r>
            <a:r>
              <a:rPr lang="en-GB" i="1"/>
              <a:t> </a:t>
            </a:r>
            <a:r>
              <a:rPr lang="en-GB" i="1" err="1"/>
              <a:t>asioita</a:t>
            </a:r>
            <a:r>
              <a:rPr lang="en-GB" i="1"/>
              <a:t>.</a:t>
            </a:r>
          </a:p>
          <a:p>
            <a:pPr marL="0" marR="0" lvl="0" indent="0" algn="l" defTabSz="10390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pPr marL="0" marR="0" lvl="0" indent="0" algn="l" defTabSz="10390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err="1"/>
              <a:t>Tässä</a:t>
            </a:r>
            <a:r>
              <a:rPr lang="en-GB"/>
              <a:t> </a:t>
            </a:r>
            <a:r>
              <a:rPr lang="en-GB" err="1"/>
              <a:t>näette</a:t>
            </a:r>
            <a:r>
              <a:rPr lang="en-GB"/>
              <a:t>, </a:t>
            </a:r>
            <a:r>
              <a:rPr lang="en-GB" err="1"/>
              <a:t>miten</a:t>
            </a:r>
            <a:r>
              <a:rPr lang="en-GB"/>
              <a:t> </a:t>
            </a:r>
            <a:r>
              <a:rPr lang="en-GB" err="1"/>
              <a:t>suomalaiset</a:t>
            </a:r>
            <a:r>
              <a:rPr lang="en-GB"/>
              <a:t> </a:t>
            </a:r>
            <a:r>
              <a:rPr lang="en-GB" err="1"/>
              <a:t>ovat</a:t>
            </a:r>
            <a:r>
              <a:rPr lang="en-GB"/>
              <a:t> </a:t>
            </a:r>
            <a:r>
              <a:rPr lang="en-GB" err="1"/>
              <a:t>arvottaneet</a:t>
            </a:r>
            <a:r>
              <a:rPr lang="en-GB"/>
              <a:t> </a:t>
            </a:r>
            <a:r>
              <a:rPr lang="en-GB" err="1"/>
              <a:t>Tulevaisuusbarometrissä</a:t>
            </a:r>
            <a:r>
              <a:rPr lang="en-GB"/>
              <a:t> </a:t>
            </a:r>
            <a:r>
              <a:rPr lang="en-GB" err="1"/>
              <a:t>näitä</a:t>
            </a:r>
            <a:r>
              <a:rPr lang="en-GB"/>
              <a:t> </a:t>
            </a:r>
            <a:r>
              <a:rPr lang="en-GB" err="1"/>
              <a:t>samoja</a:t>
            </a:r>
            <a:r>
              <a:rPr lang="en-GB"/>
              <a:t> </a:t>
            </a:r>
            <a:r>
              <a:rPr lang="en-GB" err="1"/>
              <a:t>asioita</a:t>
            </a:r>
            <a:r>
              <a:rPr lang="en-GB"/>
              <a:t>.</a:t>
            </a:r>
          </a:p>
          <a:p>
            <a:pPr marL="0" marR="0" lvl="0" indent="0" algn="l" defTabSz="10390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pPr marL="0" marR="0" lvl="0" indent="0" algn="l" defTabSz="10390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err="1"/>
              <a:t>Tärkeimmät</a:t>
            </a:r>
            <a:r>
              <a:rPr lang="en-GB"/>
              <a:t> </a:t>
            </a:r>
            <a:r>
              <a:rPr lang="en-GB" err="1"/>
              <a:t>asiat</a:t>
            </a:r>
            <a:r>
              <a:rPr lang="en-GB"/>
              <a:t>, </a:t>
            </a:r>
            <a:r>
              <a:rPr lang="en-GB" err="1"/>
              <a:t>joiden</a:t>
            </a:r>
            <a:r>
              <a:rPr lang="en-GB"/>
              <a:t> </a:t>
            </a:r>
            <a:r>
              <a:rPr lang="en-GB" err="1"/>
              <a:t>haluaisi</a:t>
            </a:r>
            <a:r>
              <a:rPr lang="en-GB"/>
              <a:t> </a:t>
            </a:r>
            <a:r>
              <a:rPr lang="en-GB" err="1"/>
              <a:t>nähdä</a:t>
            </a:r>
            <a:r>
              <a:rPr lang="en-GB"/>
              <a:t> </a:t>
            </a:r>
            <a:r>
              <a:rPr lang="en-GB" err="1"/>
              <a:t>toteutuvan</a:t>
            </a:r>
            <a:r>
              <a:rPr lang="en-GB"/>
              <a:t> </a:t>
            </a:r>
            <a:r>
              <a:rPr lang="en-GB" err="1"/>
              <a:t>seuraavien</a:t>
            </a:r>
            <a:r>
              <a:rPr lang="en-GB"/>
              <a:t> 10 </a:t>
            </a:r>
            <a:r>
              <a:rPr lang="en-GB" err="1"/>
              <a:t>vuoden</a:t>
            </a:r>
            <a:r>
              <a:rPr lang="en-GB"/>
              <a:t> </a:t>
            </a:r>
            <a:r>
              <a:rPr lang="en-GB" err="1"/>
              <a:t>aikana</a:t>
            </a:r>
            <a:r>
              <a:rPr lang="en-GB"/>
              <a:t> </a:t>
            </a:r>
            <a:r>
              <a:rPr lang="en-GB" err="1"/>
              <a:t>liittyvät</a:t>
            </a:r>
            <a:r>
              <a:rPr lang="en-GB"/>
              <a:t> </a:t>
            </a:r>
            <a:r>
              <a:rPr lang="en-GB" err="1"/>
              <a:t>hyvinvointivaltion</a:t>
            </a:r>
            <a:r>
              <a:rPr lang="en-GB"/>
              <a:t> </a:t>
            </a:r>
            <a:r>
              <a:rPr lang="en-GB" err="1"/>
              <a:t>säilymiseen</a:t>
            </a:r>
            <a:r>
              <a:rPr lang="en-GB"/>
              <a:t> </a:t>
            </a:r>
            <a:r>
              <a:rPr lang="en-GB" err="1"/>
              <a:t>Suomessa</a:t>
            </a:r>
            <a:r>
              <a:rPr lang="en-GB"/>
              <a:t>,  </a:t>
            </a:r>
            <a:r>
              <a:rPr lang="en-GB" err="1"/>
              <a:t>julkisen</a:t>
            </a:r>
            <a:r>
              <a:rPr lang="en-GB"/>
              <a:t> </a:t>
            </a:r>
            <a:r>
              <a:rPr lang="en-GB" err="1"/>
              <a:t>talouden</a:t>
            </a:r>
            <a:r>
              <a:rPr lang="en-GB"/>
              <a:t> </a:t>
            </a:r>
            <a:r>
              <a:rPr lang="en-GB" err="1"/>
              <a:t>tasapainoon</a:t>
            </a:r>
            <a:r>
              <a:rPr lang="en-GB"/>
              <a:t> </a:t>
            </a:r>
            <a:r>
              <a:rPr lang="en-GB" err="1"/>
              <a:t>saamiseen</a:t>
            </a:r>
            <a:r>
              <a:rPr lang="en-GB"/>
              <a:t> </a:t>
            </a:r>
            <a:r>
              <a:rPr lang="en-GB" err="1"/>
              <a:t>ja</a:t>
            </a:r>
            <a:r>
              <a:rPr lang="en-GB"/>
              <a:t> </a:t>
            </a:r>
            <a:r>
              <a:rPr lang="en-GB" err="1"/>
              <a:t>velanoton</a:t>
            </a:r>
            <a:r>
              <a:rPr lang="en-GB"/>
              <a:t> </a:t>
            </a:r>
            <a:r>
              <a:rPr lang="en-GB" err="1"/>
              <a:t>hillitsemiseen</a:t>
            </a:r>
            <a:r>
              <a:rPr lang="en-GB"/>
              <a:t>, </a:t>
            </a:r>
            <a:r>
              <a:rPr lang="en-GB" err="1"/>
              <a:t>lasten</a:t>
            </a:r>
            <a:r>
              <a:rPr lang="en-GB"/>
              <a:t> </a:t>
            </a:r>
            <a:r>
              <a:rPr lang="en-GB" err="1"/>
              <a:t>ja</a:t>
            </a:r>
            <a:r>
              <a:rPr lang="en-GB"/>
              <a:t> </a:t>
            </a:r>
            <a:r>
              <a:rPr lang="en-GB" err="1"/>
              <a:t>nuorten</a:t>
            </a:r>
            <a:r>
              <a:rPr lang="en-GB"/>
              <a:t> </a:t>
            </a:r>
            <a:r>
              <a:rPr lang="en-GB" err="1"/>
              <a:t>hyvinvoinnin</a:t>
            </a:r>
            <a:r>
              <a:rPr lang="en-GB"/>
              <a:t> </a:t>
            </a:r>
            <a:r>
              <a:rPr lang="en-GB" err="1"/>
              <a:t>parantumiseen</a:t>
            </a:r>
            <a:r>
              <a:rPr lang="en-GB"/>
              <a:t>, </a:t>
            </a:r>
            <a:r>
              <a:rPr lang="en-GB" err="1"/>
              <a:t>kansallisen</a:t>
            </a:r>
            <a:r>
              <a:rPr lang="en-GB"/>
              <a:t> </a:t>
            </a:r>
            <a:r>
              <a:rPr lang="en-GB" err="1"/>
              <a:t>turvallisuuden</a:t>
            </a:r>
            <a:r>
              <a:rPr lang="en-GB"/>
              <a:t> </a:t>
            </a:r>
            <a:r>
              <a:rPr lang="en-GB" err="1"/>
              <a:t>säilymiseen</a:t>
            </a:r>
            <a:r>
              <a:rPr lang="en-GB"/>
              <a:t> </a:t>
            </a:r>
            <a:r>
              <a:rPr lang="en-GB" err="1"/>
              <a:t>korkealla</a:t>
            </a:r>
            <a:r>
              <a:rPr lang="en-GB"/>
              <a:t> </a:t>
            </a:r>
            <a:r>
              <a:rPr lang="en-GB" err="1"/>
              <a:t>tasolla</a:t>
            </a:r>
            <a:r>
              <a:rPr lang="en-GB"/>
              <a:t> </a:t>
            </a:r>
            <a:r>
              <a:rPr lang="en-GB" err="1"/>
              <a:t>ja</a:t>
            </a:r>
            <a:r>
              <a:rPr lang="en-GB"/>
              <a:t> </a:t>
            </a:r>
            <a:r>
              <a:rPr lang="en-GB" err="1"/>
              <a:t>siihe</a:t>
            </a:r>
            <a:r>
              <a:rPr lang="en-GB"/>
              <a:t>, </a:t>
            </a:r>
            <a:r>
              <a:rPr lang="en-GB" err="1"/>
              <a:t>että</a:t>
            </a:r>
            <a:r>
              <a:rPr lang="en-GB"/>
              <a:t> </a:t>
            </a:r>
            <a:r>
              <a:rPr lang="en-GB" err="1"/>
              <a:t>työpaikkoja</a:t>
            </a:r>
            <a:r>
              <a:rPr lang="en-GB"/>
              <a:t> </a:t>
            </a:r>
            <a:r>
              <a:rPr lang="en-GB" err="1"/>
              <a:t>syntyy</a:t>
            </a:r>
            <a:r>
              <a:rPr lang="en-GB"/>
              <a:t> </a:t>
            </a:r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ja</a:t>
            </a:r>
            <a:r>
              <a:rPr lang="en-GB"/>
              <a:t> </a:t>
            </a:r>
            <a:r>
              <a:rPr lang="en-GB" err="1"/>
              <a:t>kaikille</a:t>
            </a:r>
            <a:r>
              <a:rPr lang="en-GB"/>
              <a:t> </a:t>
            </a:r>
            <a:r>
              <a:rPr lang="en-GB" err="1"/>
              <a:t>löytyy</a:t>
            </a:r>
            <a:r>
              <a:rPr lang="en-GB"/>
              <a:t> </a:t>
            </a:r>
            <a:r>
              <a:rPr lang="en-GB" err="1"/>
              <a:t>töitä</a:t>
            </a:r>
            <a:r>
              <a:rPr lang="en-GB"/>
              <a:t>. </a:t>
            </a:r>
            <a:r>
              <a:rPr lang="en-GB" err="1"/>
              <a:t>Vasta</a:t>
            </a:r>
            <a:r>
              <a:rPr lang="en-GB"/>
              <a:t> </a:t>
            </a:r>
            <a:r>
              <a:rPr lang="en-GB" err="1"/>
              <a:t>näiden</a:t>
            </a:r>
            <a:r>
              <a:rPr lang="en-GB"/>
              <a:t> </a:t>
            </a:r>
            <a:r>
              <a:rPr lang="en-GB" err="1"/>
              <a:t>ihmisten</a:t>
            </a:r>
            <a:r>
              <a:rPr lang="en-GB"/>
              <a:t> </a:t>
            </a:r>
            <a:r>
              <a:rPr lang="en-GB" err="1"/>
              <a:t>omaan</a:t>
            </a:r>
            <a:r>
              <a:rPr lang="en-GB"/>
              <a:t> </a:t>
            </a:r>
            <a:r>
              <a:rPr lang="en-GB" err="1"/>
              <a:t>lähipiiriin</a:t>
            </a:r>
            <a:r>
              <a:rPr lang="en-GB"/>
              <a:t> </a:t>
            </a:r>
            <a:r>
              <a:rPr lang="en-GB" err="1"/>
              <a:t>kuuluvien</a:t>
            </a:r>
            <a:r>
              <a:rPr lang="en-GB"/>
              <a:t> </a:t>
            </a:r>
            <a:r>
              <a:rPr lang="en-GB" err="1"/>
              <a:t>asioiden</a:t>
            </a:r>
            <a:r>
              <a:rPr lang="en-GB"/>
              <a:t> </a:t>
            </a:r>
            <a:r>
              <a:rPr lang="en-GB" err="1"/>
              <a:t>jälkeen</a:t>
            </a:r>
            <a:r>
              <a:rPr lang="en-GB"/>
              <a:t> </a:t>
            </a:r>
            <a:r>
              <a:rPr lang="en-GB" err="1"/>
              <a:t>tulevat</a:t>
            </a:r>
            <a:r>
              <a:rPr lang="en-GB"/>
              <a:t> </a:t>
            </a:r>
            <a:r>
              <a:rPr lang="en-GB" err="1"/>
              <a:t>ilmaston</a:t>
            </a:r>
            <a:r>
              <a:rPr lang="en-GB"/>
              <a:t> </a:t>
            </a:r>
            <a:r>
              <a:rPr lang="en-GB" err="1"/>
              <a:t>lämpenemisen</a:t>
            </a:r>
            <a:r>
              <a:rPr lang="en-GB"/>
              <a:t> </a:t>
            </a:r>
            <a:r>
              <a:rPr lang="en-GB" err="1"/>
              <a:t>pitäminen</a:t>
            </a:r>
            <a:r>
              <a:rPr lang="en-GB"/>
              <a:t> alle 1,5 </a:t>
            </a:r>
            <a:r>
              <a:rPr lang="en-GB" err="1"/>
              <a:t>celsiusasteen</a:t>
            </a:r>
            <a:r>
              <a:rPr lang="en-GB"/>
              <a:t> </a:t>
            </a:r>
            <a:r>
              <a:rPr lang="en-GB" err="1"/>
              <a:t>kasvussa</a:t>
            </a:r>
            <a:r>
              <a:rPr lang="en-GB"/>
              <a:t> </a:t>
            </a:r>
            <a:r>
              <a:rPr lang="en-GB" err="1"/>
              <a:t>ja</a:t>
            </a:r>
            <a:r>
              <a:rPr lang="en-GB"/>
              <a:t> </a:t>
            </a:r>
            <a:r>
              <a:rPr lang="en-GB" err="1"/>
              <a:t>luonnon</a:t>
            </a:r>
            <a:r>
              <a:rPr lang="en-GB"/>
              <a:t> </a:t>
            </a:r>
            <a:r>
              <a:rPr lang="en-GB" err="1"/>
              <a:t>monimuotoisuuden</a:t>
            </a:r>
            <a:r>
              <a:rPr lang="en-GB"/>
              <a:t> </a:t>
            </a:r>
            <a:r>
              <a:rPr lang="en-GB" err="1"/>
              <a:t>köyhtymisen</a:t>
            </a:r>
            <a:r>
              <a:rPr lang="en-GB"/>
              <a:t> </a:t>
            </a:r>
            <a:r>
              <a:rPr lang="en-GB" err="1"/>
              <a:t>pysäyttäminen</a:t>
            </a:r>
            <a:r>
              <a:rPr lang="en-GB"/>
              <a:t> </a:t>
            </a:r>
            <a:r>
              <a:rPr lang="en-GB" err="1"/>
              <a:t>ja</a:t>
            </a:r>
            <a:r>
              <a:rPr lang="en-GB"/>
              <a:t> </a:t>
            </a:r>
            <a:r>
              <a:rPr lang="en-GB" err="1"/>
              <a:t>vaurauden</a:t>
            </a:r>
            <a:r>
              <a:rPr lang="en-GB"/>
              <a:t> </a:t>
            </a:r>
            <a:r>
              <a:rPr lang="en-GB" err="1"/>
              <a:t>jakaminen</a:t>
            </a:r>
            <a:r>
              <a:rPr lang="en-GB"/>
              <a:t> </a:t>
            </a:r>
            <a:r>
              <a:rPr lang="en-GB" err="1"/>
              <a:t>reilusti</a:t>
            </a:r>
            <a:r>
              <a:rPr lang="en-GB"/>
              <a:t> </a:t>
            </a:r>
            <a:r>
              <a:rPr lang="en-GB" err="1"/>
              <a:t>ihmisten</a:t>
            </a:r>
            <a:r>
              <a:rPr lang="en-GB"/>
              <a:t> </a:t>
            </a:r>
            <a:r>
              <a:rPr lang="en-GB" err="1"/>
              <a:t>kesken</a:t>
            </a:r>
            <a:r>
              <a:rPr lang="en-GB"/>
              <a:t>.</a:t>
            </a:r>
          </a:p>
          <a:p>
            <a:endParaRPr lang="LID4096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36A07-9C51-40D5-9EDD-0D75448F2C9D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3117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390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i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Keskustelkaa valinnoistanne yhdessä. Miksi valitsitte tietyt aiheet? Mikä valitsemissanne aiheissa on teille kaikkein tärkeintä tulevaisuudessa?  </a:t>
            </a:r>
            <a:endParaRPr lang="fi-FI" sz="1800" i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LID4096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36A07-9C51-40D5-9EDD-0D75448F2C9D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2602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err="1"/>
              <a:t>Yksilötehtävä</a:t>
            </a:r>
            <a:r>
              <a:rPr lang="en-US" i="1"/>
              <a:t>: </a:t>
            </a:r>
            <a:r>
              <a:rPr lang="en-US" i="1" err="1"/>
              <a:t>jokainen</a:t>
            </a:r>
            <a:r>
              <a:rPr lang="en-US" i="1"/>
              <a:t> </a:t>
            </a:r>
            <a:r>
              <a:rPr lang="en-US" i="1" err="1"/>
              <a:t>kirjaa</a:t>
            </a:r>
            <a:r>
              <a:rPr lang="en-US" i="1"/>
              <a:t> </a:t>
            </a:r>
            <a:r>
              <a:rPr lang="en-US" i="1" err="1"/>
              <a:t>oman</a:t>
            </a:r>
            <a:r>
              <a:rPr lang="en-US" i="1"/>
              <a:t> </a:t>
            </a:r>
            <a:r>
              <a:rPr lang="en-US" i="1" err="1"/>
              <a:t>lauseen</a:t>
            </a:r>
            <a:r>
              <a:rPr lang="en-US" i="1"/>
              <a:t>.</a:t>
            </a:r>
          </a:p>
          <a:p>
            <a:endParaRPr lang="en-US" i="1"/>
          </a:p>
          <a:p>
            <a:r>
              <a:rPr lang="en-US" i="1" err="1"/>
              <a:t>Yksilötehtävän</a:t>
            </a:r>
            <a:r>
              <a:rPr lang="en-US" i="1"/>
              <a:t> </a:t>
            </a:r>
            <a:r>
              <a:rPr lang="en-US" i="1" err="1"/>
              <a:t>jälkeen</a:t>
            </a:r>
            <a:r>
              <a:rPr lang="en-US" i="1"/>
              <a:t> </a:t>
            </a:r>
            <a:r>
              <a:rPr lang="en-US" i="1" err="1"/>
              <a:t>jokainen</a:t>
            </a:r>
            <a:r>
              <a:rPr lang="en-US" i="1"/>
              <a:t> </a:t>
            </a:r>
            <a:r>
              <a:rPr lang="en-US" i="1" err="1"/>
              <a:t>esittelee</a:t>
            </a:r>
            <a:r>
              <a:rPr lang="en-US" i="1"/>
              <a:t> </a:t>
            </a:r>
            <a:r>
              <a:rPr lang="en-US" i="1" err="1"/>
              <a:t>oman</a:t>
            </a:r>
            <a:r>
              <a:rPr lang="en-US" i="1"/>
              <a:t> </a:t>
            </a:r>
            <a:r>
              <a:rPr lang="en-US" i="1" err="1"/>
              <a:t>tulevaisuusnäkemyksensä</a:t>
            </a:r>
            <a:r>
              <a:rPr lang="en-US" i="1"/>
              <a:t>. </a:t>
            </a:r>
            <a:r>
              <a:rPr lang="en-US" i="1" err="1"/>
              <a:t>Keskustelkaa</a:t>
            </a:r>
            <a:r>
              <a:rPr lang="en-US" i="1"/>
              <a:t> </a:t>
            </a:r>
            <a:r>
              <a:rPr lang="en-US" i="1" err="1"/>
              <a:t>näkemyksistä</a:t>
            </a:r>
            <a:r>
              <a:rPr lang="en-US" i="1"/>
              <a:t> ja </a:t>
            </a:r>
            <a:r>
              <a:rPr lang="en-US" i="1" err="1"/>
              <a:t>siitä</a:t>
            </a:r>
            <a:r>
              <a:rPr lang="en-US" i="1"/>
              <a:t>, </a:t>
            </a:r>
            <a:r>
              <a:rPr lang="en-US" i="1" err="1"/>
              <a:t>mitä</a:t>
            </a:r>
            <a:r>
              <a:rPr lang="en-US" i="1"/>
              <a:t> </a:t>
            </a:r>
            <a:r>
              <a:rPr lang="en-US" i="1" err="1"/>
              <a:t>tässä</a:t>
            </a:r>
            <a:r>
              <a:rPr lang="en-US" i="1"/>
              <a:t> </a:t>
            </a:r>
            <a:r>
              <a:rPr lang="en-US" i="1" err="1"/>
              <a:t>hetkessä</a:t>
            </a:r>
            <a:r>
              <a:rPr lang="en-US" i="1"/>
              <a:t> </a:t>
            </a:r>
            <a:r>
              <a:rPr lang="en-US" i="1" err="1"/>
              <a:t>voi</a:t>
            </a:r>
            <a:r>
              <a:rPr lang="en-US" i="1"/>
              <a:t> </a:t>
            </a:r>
            <a:r>
              <a:rPr lang="en-US" i="1" err="1"/>
              <a:t>tehdä</a:t>
            </a:r>
            <a:r>
              <a:rPr lang="en-US" i="1"/>
              <a:t> </a:t>
            </a:r>
            <a:r>
              <a:rPr lang="en-US" i="1" err="1"/>
              <a:t>niiden</a:t>
            </a:r>
            <a:r>
              <a:rPr lang="en-US" i="1"/>
              <a:t> </a:t>
            </a:r>
            <a:r>
              <a:rPr lang="en-US" i="1" err="1"/>
              <a:t>edistämiseksi</a:t>
            </a:r>
            <a:r>
              <a:rPr lang="en-US" i="1"/>
              <a:t>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36A07-9C51-40D5-9EDD-0D75448F2C9D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5128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LID4096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36A07-9C51-40D5-9EDD-0D75448F2C9D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3908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P (vaalea pohj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59A811-D685-6F4A-AEF4-7D78E6B511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600" y="6490800"/>
            <a:ext cx="962517" cy="181154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1F29E92-13E2-4B05-86F4-E270E57010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9311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549275"/>
            <a:ext cx="10080624" cy="115212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Tekstikalvo + TP</a:t>
            </a:r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1055689" y="1700808"/>
            <a:ext cx="10080624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bg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bg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4FCB64-D060-9148-BFDB-5C606D863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4962FB9-FC64-42D3-9FA8-23DA27C83B8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1966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i-fifti (musta lukitt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FBD2C0-8EAE-6F49-80B2-BFD76295107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548680"/>
            <a:ext cx="4859337" cy="144045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b="1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 err="1"/>
              <a:t>Fifti</a:t>
            </a:r>
            <a:r>
              <a:rPr lang="fi-FI"/>
              <a:t> otsikko mustalla taustalla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15938" y="1989138"/>
            <a:ext cx="4859337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bg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bg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816725" y="548682"/>
            <a:ext cx="4859337" cy="14404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 err="1"/>
              <a:t>Fifti</a:t>
            </a:r>
            <a:r>
              <a:rPr lang="fi-FI"/>
              <a:t> otsikko vaalealla taustalla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B3CB5C-22E9-4042-92EE-7C27EA358E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7F9C5A6-7052-CE41-8D32-DE7769D502D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16080" y="1989138"/>
            <a:ext cx="4859983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13996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 userDrawn="1">
          <p15:clr>
            <a:srgbClr val="FBAE40"/>
          </p15:clr>
        </p15:guide>
        <p15:guide id="2" pos="735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iti-fifti 2 (musta lukitt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A240A0-EC0C-F849-919E-726CBE055A3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515938" y="548680"/>
            <a:ext cx="4859337" cy="1248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15938" y="1989138"/>
            <a:ext cx="4859337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CF7963-2318-CC45-A900-02136CBD6A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12" name="Tekstin paikkamerkki 6">
            <a:extLst>
              <a:ext uri="{FF2B5EF4-FFF2-40B4-BE49-F238E27FC236}">
                <a16:creationId xmlns:a16="http://schemas.microsoft.com/office/drawing/2014/main" id="{1961626C-30E4-2049-AE46-DD755FE5AE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16080" y="548680"/>
            <a:ext cx="4859983" cy="1248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b="1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C0B2B0D-7643-4340-BA07-93F51A1FD7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16080" y="1989138"/>
            <a:ext cx="4859983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bg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bg1"/>
                </a:solidFill>
                <a:latin typeface="Georgia"/>
                <a:cs typeface="Georgia"/>
              </a:defRPr>
            </a:lvl2pPr>
            <a:lvl3pPr marL="717533" indent="-228594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884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 userDrawn="1">
          <p15:clr>
            <a:srgbClr val="FBAE40"/>
          </p15:clr>
        </p15:guide>
        <p15:guide id="2" pos="735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88" y="548681"/>
            <a:ext cx="10080625" cy="1078364"/>
          </a:xfrm>
          <a:prstGeom prst="rect">
            <a:avLst/>
          </a:prstGeom>
        </p:spPr>
        <p:txBody>
          <a:bodyPr anchor="t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Text Placeholder 33"/>
          <p:cNvSpPr>
            <a:spLocks noGrp="1"/>
          </p:cNvSpPr>
          <p:nvPr userDrawn="1">
            <p:ph type="body" sz="quarter" idx="13"/>
          </p:nvPr>
        </p:nvSpPr>
        <p:spPr>
          <a:xfrm>
            <a:off x="1775805" y="1605095"/>
            <a:ext cx="936050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133" b="0" i="0"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3"/>
          <p:cNvSpPr>
            <a:spLocks noGrp="1"/>
          </p:cNvSpPr>
          <p:nvPr userDrawn="1">
            <p:ph type="body" sz="quarter" idx="14"/>
          </p:nvPr>
        </p:nvSpPr>
        <p:spPr>
          <a:xfrm>
            <a:off x="1774826" y="2506683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1775805" y="3406585"/>
            <a:ext cx="936050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3"/>
          <p:cNvSpPr>
            <a:spLocks noGrp="1"/>
          </p:cNvSpPr>
          <p:nvPr userDrawn="1">
            <p:ph type="body" sz="quarter" idx="16"/>
          </p:nvPr>
        </p:nvSpPr>
        <p:spPr>
          <a:xfrm>
            <a:off x="1774825" y="4306487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3"/>
          <p:cNvSpPr>
            <a:spLocks noGrp="1"/>
          </p:cNvSpPr>
          <p:nvPr userDrawn="1">
            <p:ph type="body" sz="quarter" idx="17"/>
          </p:nvPr>
        </p:nvSpPr>
        <p:spPr>
          <a:xfrm>
            <a:off x="1774825" y="5206388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2D61E7-C676-CB4B-A88C-6D5E87ED0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93B997C-7668-4298-BA40-150098A4EF3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50787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3C4AC27-49F9-BB4D-81D3-665AB744D2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B477874-8C1D-E94F-A3D8-E16F5E599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548681"/>
            <a:ext cx="10080625" cy="1078364"/>
          </a:xfrm>
          <a:prstGeom prst="rect">
            <a:avLst/>
          </a:prstGeo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144EC256-532F-144F-A18F-24538A3082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5805" y="1605095"/>
            <a:ext cx="936050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133" b="0" i="0">
                <a:solidFill>
                  <a:schemeClr val="bg1"/>
                </a:solidFill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1D88BC63-4704-6447-AB37-6224F6547D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4826" y="2506683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D2C5BCCD-F064-7943-BCBE-33C3DA3694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5805" y="3406585"/>
            <a:ext cx="936050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04DA962D-B2D3-9647-A841-0720D47991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74825" y="4306487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1724C58E-0E8F-2C40-AB87-C13229EB75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74825" y="5206388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91FFD7E-119C-492E-870A-9BBC3D17277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06001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55688" y="548681"/>
            <a:ext cx="10080624" cy="86409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055688" y="1508786"/>
            <a:ext cx="10080624" cy="44157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7CFA92-6B46-5C4F-9253-7F92C92B0F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FB2C9357-D73E-4A4C-925D-B2759AA6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80805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pohjainen graaf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88" y="548680"/>
            <a:ext cx="10080624" cy="88634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1055689" y="1509185"/>
            <a:ext cx="10078576" cy="46079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E2E6B1-389B-0B4D-B951-9D4353E5A1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9F4EC56-8604-407C-BDED-F60638F43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9208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3">
            <a:extLst>
              <a:ext uri="{FF2B5EF4-FFF2-40B4-BE49-F238E27FC236}">
                <a16:creationId xmlns:a16="http://schemas.microsoft.com/office/drawing/2014/main" id="{AE74E28C-5780-A543-ACC8-EE7D99F59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548680"/>
            <a:ext cx="10080625" cy="88634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Sisällön paikkamerkki 17">
            <a:extLst>
              <a:ext uri="{FF2B5EF4-FFF2-40B4-BE49-F238E27FC236}">
                <a16:creationId xmlns:a16="http://schemas.microsoft.com/office/drawing/2014/main" id="{4793DC74-8AA9-5E46-9DED-129AC46C11C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55688" y="1509185"/>
            <a:ext cx="10080625" cy="46079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9740BE-EF20-0841-BCE4-AAC3FE0DAE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A975EE7-734F-4163-84B5-8B5DA25C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69182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200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P (vaalea pohj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59A811-D685-6F4A-AEF4-7D78E6B511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600" y="6490800"/>
            <a:ext cx="962517" cy="181154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1F29E92-13E2-4B05-86F4-E270E57010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23877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(tumma pohja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40DC61-7EEF-9645-9B9C-3EEE1AD26D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6EDEAB3-EA17-477F-885E-3547B75FD5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07227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(tumma pohja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40DC61-7EEF-9645-9B9C-3EEE1AD26D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6EDEAB3-EA17-477F-885E-3547B75FD5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70654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otsikko +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29D1CE-82CA-EB46-B6CB-E493D3FAED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600" y="6490800"/>
            <a:ext cx="962517" cy="18115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F747C22-ACFC-6443-ADB2-6B11DC6F2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9274"/>
            <a:ext cx="10080626" cy="5759451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algn="ctr">
              <a:lnSpc>
                <a:spcPct val="9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fi-FI"/>
              <a:t>Iso otsikko + VP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1331ACB-46F7-824E-8ABE-5A6FB6D001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575" y="6321168"/>
            <a:ext cx="1439465" cy="337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pvm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5C39987-6A31-4F9A-BC6C-E6B67059EC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8339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otsikko +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40DC61-7EEF-9645-9B9C-3EEE1AD26D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CF2E1BD-1EBD-D043-8547-BA8227972E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575" y="6321168"/>
            <a:ext cx="1439465" cy="337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pvm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E19239D-E354-5F42-AE45-A180ED084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9274"/>
            <a:ext cx="10080626" cy="5759451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algn="ctr">
              <a:lnSpc>
                <a:spcPct val="9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/>
              <a:t>Iso otsikko + TP</a:t>
            </a:r>
            <a:endParaRPr lang="en-US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53335E6-BFBC-4F4A-916F-1B8AFDA6EF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2548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otsikko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F747C22-ACFC-6443-ADB2-6B11DC6F2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2746473"/>
            <a:ext cx="10080626" cy="68252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Perusotsikko + VP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ECB3038-49B4-004B-B993-7B487852FE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3669241"/>
            <a:ext cx="10080625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1331ACB-46F7-824E-8ABE-5A6FB6D001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575" y="6321168"/>
            <a:ext cx="1439465" cy="337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pvm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EF2B599-884D-4599-8975-A9560AE77C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615585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otsikko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55688" y="2746473"/>
            <a:ext cx="10080626" cy="68252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Perusotsikko + TP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55688" y="3669241"/>
            <a:ext cx="10080625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40DC61-7EEF-9645-9B9C-3EEE1AD26D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CF2E1BD-1EBD-D043-8547-BA8227972E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575" y="6321168"/>
            <a:ext cx="1439465" cy="337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pvm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5320E9FA-EE25-40B6-A897-069B210866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785314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2084202"/>
            <a:ext cx="10080624" cy="1632181"/>
          </a:xfrm>
          <a:prstGeom prst="rect">
            <a:avLst/>
          </a:prstGeom>
        </p:spPr>
        <p:txBody>
          <a:bodyPr bIns="140400" anchor="b" anchorCtr="0"/>
          <a:lstStyle>
            <a:lvl1pPr algn="ctr">
              <a:defRPr sz="4000" cap="none"/>
            </a:lvl1pPr>
          </a:lstStyle>
          <a:p>
            <a:r>
              <a:rPr lang="fi-FI"/>
              <a:t>Väliotsikko + VP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55689" y="3861375"/>
            <a:ext cx="10080624" cy="5757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Georgia"/>
                <a:cs typeface="Georgia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7B64EB-9373-B24F-A3F8-8860C5C84A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0B11A6E-42AA-4090-BEF8-8EDBC7DDE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7381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2084202"/>
            <a:ext cx="10080624" cy="1632181"/>
          </a:xfrm>
          <a:prstGeom prst="rect">
            <a:avLst/>
          </a:prstGeom>
        </p:spPr>
        <p:txBody>
          <a:bodyPr bIns="140400" anchor="b" anchorCtr="0"/>
          <a:lstStyle>
            <a:lvl1pPr algn="ctr">
              <a:defRPr sz="4000" cap="none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 + TP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55689" y="3861375"/>
            <a:ext cx="10080624" cy="5757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3495C6-4304-4E4A-97C2-9350558AA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099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549275"/>
            <a:ext cx="10080624" cy="1152128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fi-FI"/>
              <a:t>Tekstikalvo + VP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1055689" y="1700808"/>
            <a:ext cx="10080624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4121" indent="-234945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3300" indent="-234945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34945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794214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549275"/>
            <a:ext cx="10080624" cy="115212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Tekstikalvo + TP</a:t>
            </a:r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1055689" y="1700808"/>
            <a:ext cx="10080624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bg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bg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4FCB64-D060-9148-BFDB-5C606D863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4962FB9-FC64-42D3-9FA8-23DA27C83B8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70768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i-fifti (musta lukitt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7FBD2C0-8EAE-6F49-80B2-BFD76295107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548680"/>
            <a:ext cx="4859337" cy="144045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b="1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 err="1"/>
              <a:t>Fifti</a:t>
            </a:r>
            <a:r>
              <a:rPr lang="fi-FI"/>
              <a:t> otsikko mustalla taustalla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15938" y="1989138"/>
            <a:ext cx="4859337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bg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bg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816725" y="548682"/>
            <a:ext cx="4859337" cy="14404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 err="1"/>
              <a:t>Fifti</a:t>
            </a:r>
            <a:r>
              <a:rPr lang="fi-FI"/>
              <a:t> otsikko vaalealla taustalla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B3CB5C-22E9-4042-92EE-7C27EA358E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7F9C5A6-7052-CE41-8D32-DE7769D502D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16080" y="1989138"/>
            <a:ext cx="4859983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034052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otsikko +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29D1CE-82CA-EB46-B6CB-E493D3FAED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600" y="6490800"/>
            <a:ext cx="962517" cy="18115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F747C22-ACFC-6443-ADB2-6B11DC6F2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9274"/>
            <a:ext cx="10080626" cy="5759451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algn="ctr">
              <a:lnSpc>
                <a:spcPct val="9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fi-FI"/>
              <a:t>Iso otsikko + VP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1331ACB-46F7-824E-8ABE-5A6FB6D001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575" y="6321168"/>
            <a:ext cx="1439465" cy="337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pvm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5C39987-6A31-4F9A-BC6C-E6B67059EC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279256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iti-fifti 2 (musta lukitt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A240A0-EC0C-F849-919E-726CBE055A3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515938" y="548680"/>
            <a:ext cx="4859337" cy="1248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15938" y="1989138"/>
            <a:ext cx="4859337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CF7963-2318-CC45-A900-02136CBD6A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12" name="Tekstin paikkamerkki 6">
            <a:extLst>
              <a:ext uri="{FF2B5EF4-FFF2-40B4-BE49-F238E27FC236}">
                <a16:creationId xmlns:a16="http://schemas.microsoft.com/office/drawing/2014/main" id="{1961626C-30E4-2049-AE46-DD755FE5AE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16080" y="548680"/>
            <a:ext cx="4859983" cy="12481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800" b="1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C0B2B0D-7643-4340-BA07-93F51A1FD7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16080" y="1989138"/>
            <a:ext cx="4859983" cy="4320182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bg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bg1"/>
                </a:solidFill>
                <a:latin typeface="Georgia"/>
                <a:cs typeface="Georgia"/>
              </a:defRPr>
            </a:lvl2pPr>
            <a:lvl3pPr marL="717533" indent="-228594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352619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pos="7355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88" y="548681"/>
            <a:ext cx="10080625" cy="1078364"/>
          </a:xfrm>
          <a:prstGeom prst="rect">
            <a:avLst/>
          </a:prstGeom>
        </p:spPr>
        <p:txBody>
          <a:bodyPr anchor="t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4" name="Text Placeholder 33"/>
          <p:cNvSpPr>
            <a:spLocks noGrp="1"/>
          </p:cNvSpPr>
          <p:nvPr userDrawn="1">
            <p:ph type="body" sz="quarter" idx="13"/>
          </p:nvPr>
        </p:nvSpPr>
        <p:spPr>
          <a:xfrm>
            <a:off x="1775805" y="1605095"/>
            <a:ext cx="936050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133" b="0" i="0"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5" name="Text Placeholder 33"/>
          <p:cNvSpPr>
            <a:spLocks noGrp="1"/>
          </p:cNvSpPr>
          <p:nvPr userDrawn="1">
            <p:ph type="body" sz="quarter" idx="14"/>
          </p:nvPr>
        </p:nvSpPr>
        <p:spPr>
          <a:xfrm>
            <a:off x="1774826" y="2506683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6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1775805" y="3406585"/>
            <a:ext cx="936050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7" name="Text Placeholder 33"/>
          <p:cNvSpPr>
            <a:spLocks noGrp="1"/>
          </p:cNvSpPr>
          <p:nvPr userDrawn="1">
            <p:ph type="body" sz="quarter" idx="16"/>
          </p:nvPr>
        </p:nvSpPr>
        <p:spPr>
          <a:xfrm>
            <a:off x="1774825" y="4306487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8" name="Text Placeholder 33"/>
          <p:cNvSpPr>
            <a:spLocks noGrp="1"/>
          </p:cNvSpPr>
          <p:nvPr userDrawn="1">
            <p:ph type="body" sz="quarter" idx="17"/>
          </p:nvPr>
        </p:nvSpPr>
        <p:spPr>
          <a:xfrm>
            <a:off x="1774825" y="5206388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2D61E7-C676-CB4B-A88C-6D5E87ED0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93B997C-7668-4298-BA40-150098A4EF3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590139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3C4AC27-49F9-BB4D-81D3-665AB744D2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B477874-8C1D-E94F-A3D8-E16F5E599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548681"/>
            <a:ext cx="10080625" cy="1078364"/>
          </a:xfrm>
          <a:prstGeom prst="rect">
            <a:avLst/>
          </a:prstGeo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144EC256-532F-144F-A18F-24538A3082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5805" y="1605095"/>
            <a:ext cx="936050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133" b="0" i="0">
                <a:solidFill>
                  <a:schemeClr val="bg1"/>
                </a:solidFill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1D88BC63-4704-6447-AB37-6224F6547D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4826" y="2506683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D2C5BCCD-F064-7943-BCBE-33C3DA3694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5805" y="3406585"/>
            <a:ext cx="936050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04DA962D-B2D3-9647-A841-0720D47991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74825" y="4306487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1724C58E-0E8F-2C40-AB87-C13229EB75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74825" y="5206388"/>
            <a:ext cx="9361488" cy="7663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91FFD7E-119C-492E-870A-9BBC3D17277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656664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55688" y="548681"/>
            <a:ext cx="10080624" cy="86409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055688" y="1508786"/>
            <a:ext cx="10080624" cy="44157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7CFA92-6B46-5C4F-9253-7F92C92B0F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FB2C9357-D73E-4A4C-925D-B2759AA6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876587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pohjainen graaf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88" y="548680"/>
            <a:ext cx="10080624" cy="88634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1055689" y="1509185"/>
            <a:ext cx="10078576" cy="46079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E2E6B1-389B-0B4D-B951-9D4353E5A1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9F4EC56-8604-407C-BDED-F60638F43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586467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3">
            <a:extLst>
              <a:ext uri="{FF2B5EF4-FFF2-40B4-BE49-F238E27FC236}">
                <a16:creationId xmlns:a16="http://schemas.microsoft.com/office/drawing/2014/main" id="{AE74E28C-5780-A543-ACC8-EE7D99F59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548680"/>
            <a:ext cx="10080625" cy="88634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Sisällön paikkamerkki 17">
            <a:extLst>
              <a:ext uri="{FF2B5EF4-FFF2-40B4-BE49-F238E27FC236}">
                <a16:creationId xmlns:a16="http://schemas.microsoft.com/office/drawing/2014/main" id="{4793DC74-8AA9-5E46-9DED-129AC46C11C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55688" y="1509185"/>
            <a:ext cx="10080625" cy="46079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9740BE-EF20-0841-BCE4-AAC3FE0DAE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A975EE7-734F-4163-84B5-8B5DA25C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945041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ja lopetus valkone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2853631"/>
            <a:ext cx="10753195" cy="886343"/>
          </a:xfrm>
        </p:spPr>
        <p:txBody>
          <a:bodyPr anchor="ctr"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19669" y="2372883"/>
            <a:ext cx="10752929" cy="480484"/>
          </a:xfrm>
        </p:spPr>
        <p:txBody>
          <a:bodyPr/>
          <a:lstStyle>
            <a:lvl1pPr marL="0" indent="0" algn="l">
              <a:buNone/>
              <a:defRPr sz="24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19669" y="3909054"/>
            <a:ext cx="10752929" cy="480484"/>
          </a:xfrm>
        </p:spPr>
        <p:txBody>
          <a:bodyPr/>
          <a:lstStyle>
            <a:lvl1pPr marL="0" indent="0" algn="l">
              <a:buNone/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pic>
        <p:nvPicPr>
          <p:cNvPr id="7" name="Picture 6" descr="Sitra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150" y="6309321"/>
            <a:ext cx="1204501" cy="479919"/>
          </a:xfrm>
          <a:prstGeom prst="rect">
            <a:avLst/>
          </a:prstGeom>
        </p:spPr>
      </p:pic>
      <p:pic>
        <p:nvPicPr>
          <p:cNvPr id="3" name="Picture 2" descr="SITRA_BLAC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919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ja lopetus musta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9403" y="2948947"/>
            <a:ext cx="10753195" cy="886343"/>
          </a:xfr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19668" y="2468199"/>
            <a:ext cx="10752931" cy="48048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19668" y="4004370"/>
            <a:ext cx="10752931" cy="48048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pic>
        <p:nvPicPr>
          <p:cNvPr id="3" name="Picture 2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653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väli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2276872"/>
            <a:ext cx="10753195" cy="1632181"/>
          </a:xfrm>
        </p:spPr>
        <p:txBody>
          <a:bodyPr bIns="140400" anchor="b" anchorCtr="0"/>
          <a:lstStyle>
            <a:lvl1pPr algn="ctr">
              <a:defRPr sz="3200" cap="all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19403" y="3909054"/>
            <a:ext cx="10753195" cy="575733"/>
          </a:xfrm>
        </p:spPr>
        <p:txBody>
          <a:bodyPr/>
          <a:lstStyle>
            <a:lvl1pPr marL="0" indent="0" algn="ctr">
              <a:buNone/>
              <a:defRPr>
                <a:latin typeface="Georgia"/>
                <a:cs typeface="Georgia"/>
              </a:defRPr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pic>
        <p:nvPicPr>
          <p:cNvPr id="5" name="Picture 4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26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 väli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2276872"/>
            <a:ext cx="10753195" cy="1632181"/>
          </a:xfrm>
        </p:spPr>
        <p:txBody>
          <a:bodyPr bIns="140400" anchor="b" anchorCtr="0"/>
          <a:lstStyle>
            <a:lvl1pPr algn="ctr">
              <a:defRPr sz="3200" cap="all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19403" y="3909054"/>
            <a:ext cx="10753195" cy="5757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pic>
        <p:nvPicPr>
          <p:cNvPr id="9" name="Picture 8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66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otsikko +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40DC61-7EEF-9645-9B9C-3EEE1AD26D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CF2E1BD-1EBD-D043-8547-BA8227972E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575" y="6321168"/>
            <a:ext cx="1439465" cy="337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pvm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E19239D-E354-5F42-AE45-A180ED084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9274"/>
            <a:ext cx="10080626" cy="5759451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algn="ctr">
              <a:lnSpc>
                <a:spcPct val="9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/>
              <a:t>Iso otsikko + TP</a:t>
            </a:r>
            <a:endParaRPr lang="en-US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53335E6-BFBC-4F4A-916F-1B8AFDA6EF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269317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2" y="356659"/>
            <a:ext cx="9025004" cy="1152128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719403" y="1700808"/>
            <a:ext cx="10849205" cy="4320480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4121" indent="-234945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3300" indent="-234945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34945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pic>
        <p:nvPicPr>
          <p:cNvPr id="5" name="Picture 4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270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 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402" y="356659"/>
            <a:ext cx="10849207" cy="1152128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719403" y="1700808"/>
            <a:ext cx="10849205" cy="4320480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bg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bg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pic>
        <p:nvPicPr>
          <p:cNvPr id="10" name="Picture 9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901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n kuvan kuvalaatikk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10436" y="0"/>
            <a:ext cx="4464051" cy="685800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5135893" y="548680"/>
            <a:ext cx="6432715" cy="76808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133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27051" y="548217"/>
            <a:ext cx="3456715" cy="5281049"/>
          </a:xfrm>
        </p:spPr>
        <p:txBody>
          <a:bodyPr/>
          <a:lstStyle>
            <a:lvl1pPr marL="0" indent="0" algn="l">
              <a:buNone/>
              <a:defRPr sz="3200" b="1">
                <a:latin typeface="Arial Black"/>
                <a:cs typeface="Arial Black"/>
              </a:defRPr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35893" y="1316766"/>
            <a:ext cx="6431691" cy="4512501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pic>
        <p:nvPicPr>
          <p:cNvPr id="8" name="Picture 7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302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 kuva j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0" y="0"/>
            <a:ext cx="4464051" cy="6858000"/>
          </a:xfrm>
          <a:solidFill>
            <a:schemeClr val="tx1"/>
          </a:solidFill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5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5135893" y="548680"/>
            <a:ext cx="6432715" cy="76808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133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35893" y="1316766"/>
            <a:ext cx="6431691" cy="4512501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27051" y="548217"/>
            <a:ext cx="3456715" cy="5281049"/>
          </a:xfrm>
        </p:spPr>
        <p:txBody>
          <a:bodyPr/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pic>
        <p:nvPicPr>
          <p:cNvPr id="9" name="Picture 8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941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21"/>
          </p:nvPr>
        </p:nvSpPr>
        <p:spPr>
          <a:xfrm>
            <a:off x="6383867" y="0"/>
            <a:ext cx="5808133" cy="685800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638403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623392" y="548680"/>
            <a:ext cx="5184576" cy="1248139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3200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23392" y="1796819"/>
            <a:ext cx="5184576" cy="4512501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960096" y="548681"/>
            <a:ext cx="4512501" cy="5281049"/>
          </a:xfrm>
        </p:spPr>
        <p:txBody>
          <a:bodyPr/>
          <a:lstStyle>
            <a:lvl1pPr marL="0" indent="0" algn="l">
              <a:buNone/>
              <a:defRPr sz="3200" b="1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pic>
        <p:nvPicPr>
          <p:cNvPr id="9" name="Picture 8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727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mma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1"/>
          </p:nvPr>
        </p:nvSpPr>
        <p:spPr>
          <a:xfrm>
            <a:off x="6383867" y="0"/>
            <a:ext cx="5808133" cy="6858000"/>
          </a:xfrm>
          <a:solidFill>
            <a:schemeClr val="tx1"/>
          </a:solidFill>
        </p:spPr>
        <p:txBody>
          <a:bodyPr/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638403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623392" y="548680"/>
            <a:ext cx="5184576" cy="1248139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3200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23392" y="1796819"/>
            <a:ext cx="5184576" cy="4512501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960096" y="548681"/>
            <a:ext cx="4512501" cy="5281049"/>
          </a:xfrm>
        </p:spPr>
        <p:txBody>
          <a:bodyPr/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pic>
        <p:nvPicPr>
          <p:cNvPr id="9" name="Picture 8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338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4" y="548681"/>
            <a:ext cx="10753193" cy="1078364"/>
          </a:xfrm>
        </p:spPr>
        <p:txBody>
          <a:bodyPr anchor="t"/>
          <a:lstStyle>
            <a:lvl1pPr algn="l">
              <a:defRPr sz="32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4" name="Text Placeholder 33"/>
          <p:cNvSpPr>
            <a:spLocks noGrp="1"/>
          </p:cNvSpPr>
          <p:nvPr userDrawn="1">
            <p:ph type="body" sz="quarter" idx="13"/>
          </p:nvPr>
        </p:nvSpPr>
        <p:spPr>
          <a:xfrm>
            <a:off x="1968501" y="1700808"/>
            <a:ext cx="9504097" cy="768085"/>
          </a:xfrm>
        </p:spPr>
        <p:txBody>
          <a:bodyPr anchor="ctr"/>
          <a:lstStyle>
            <a:lvl1pPr marL="0" indent="0" algn="l">
              <a:buNone/>
              <a:defRPr sz="2133" b="0" i="0"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35" name="Text Placeholder 33"/>
          <p:cNvSpPr>
            <a:spLocks noGrp="1"/>
          </p:cNvSpPr>
          <p:nvPr userDrawn="1">
            <p:ph type="body" sz="quarter" idx="14"/>
          </p:nvPr>
        </p:nvSpPr>
        <p:spPr>
          <a:xfrm>
            <a:off x="1968501" y="2566591"/>
            <a:ext cx="9504097" cy="766399"/>
          </a:xfrm>
        </p:spPr>
        <p:txBody>
          <a:bodyPr anchor="ctr"/>
          <a:lstStyle>
            <a:lvl1pPr marL="0" indent="0" algn="l">
              <a:buNone/>
              <a:defRPr lang="en-GB" sz="2133" b="0" i="0" kern="1200" noProof="0" dirty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36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1968501" y="3430687"/>
            <a:ext cx="9504097" cy="766399"/>
          </a:xfrm>
        </p:spPr>
        <p:txBody>
          <a:bodyPr anchor="ctr"/>
          <a:lstStyle>
            <a:lvl1pPr marL="0" indent="0" algn="l">
              <a:buNone/>
              <a:defRPr lang="en-GB" sz="2133" b="0" i="0" kern="1200" noProof="0" dirty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37" name="Text Placeholder 33"/>
          <p:cNvSpPr>
            <a:spLocks noGrp="1"/>
          </p:cNvSpPr>
          <p:nvPr userDrawn="1">
            <p:ph type="body" sz="quarter" idx="16"/>
          </p:nvPr>
        </p:nvSpPr>
        <p:spPr>
          <a:xfrm>
            <a:off x="1967541" y="4294783"/>
            <a:ext cx="9505056" cy="766399"/>
          </a:xfrm>
        </p:spPr>
        <p:txBody>
          <a:bodyPr anchor="ctr"/>
          <a:lstStyle>
            <a:lvl1pPr marL="0" indent="0" algn="l">
              <a:buNone/>
              <a:defRPr lang="en-GB" sz="2133" b="0" i="0" kern="1200" noProof="0" dirty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38" name="Text Placeholder 33"/>
          <p:cNvSpPr>
            <a:spLocks noGrp="1"/>
          </p:cNvSpPr>
          <p:nvPr userDrawn="1">
            <p:ph type="body" sz="quarter" idx="17"/>
          </p:nvPr>
        </p:nvSpPr>
        <p:spPr>
          <a:xfrm>
            <a:off x="1967541" y="5158879"/>
            <a:ext cx="9505056" cy="766399"/>
          </a:xfrm>
        </p:spPr>
        <p:txBody>
          <a:bodyPr anchor="ctr"/>
          <a:lstStyle>
            <a:lvl1pPr marL="0" indent="0" algn="l">
              <a:buNone/>
              <a:defRPr lang="en-GB" sz="2133" b="0" i="0" kern="1200" noProof="0" dirty="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pic>
        <p:nvPicPr>
          <p:cNvPr id="9" name="Picture 8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71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 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719404" y="548681"/>
            <a:ext cx="10753193" cy="1078364"/>
          </a:xfr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13"/>
          </p:nvPr>
        </p:nvSpPr>
        <p:spPr>
          <a:xfrm>
            <a:off x="1968501" y="1700808"/>
            <a:ext cx="9504097" cy="768085"/>
          </a:xfrm>
        </p:spPr>
        <p:txBody>
          <a:bodyPr anchor="ctr"/>
          <a:lstStyle>
            <a:lvl1pPr marL="0" indent="0" algn="l">
              <a:buNone/>
              <a:defRPr sz="2133" b="0" i="0">
                <a:solidFill>
                  <a:schemeClr val="bg1"/>
                </a:solidFill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4"/>
          </p:nvPr>
        </p:nvSpPr>
        <p:spPr>
          <a:xfrm>
            <a:off x="1968501" y="2566591"/>
            <a:ext cx="9504097" cy="766399"/>
          </a:xfrm>
        </p:spPr>
        <p:txBody>
          <a:bodyPr anchor="ctr"/>
          <a:lstStyle>
            <a:lvl1pPr marL="0" indent="0" algn="l">
              <a:buNone/>
              <a:defRPr lang="en-GB" sz="2133" b="0" i="0" kern="1200" noProof="0" dirty="0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3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1968501" y="3430687"/>
            <a:ext cx="9504097" cy="766399"/>
          </a:xfrm>
        </p:spPr>
        <p:txBody>
          <a:bodyPr anchor="ctr"/>
          <a:lstStyle>
            <a:lvl1pPr marL="0" indent="0" algn="l">
              <a:buNone/>
              <a:defRPr lang="en-GB" sz="2133" b="0" i="0" kern="1200" noProof="0" dirty="0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31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1967541" y="4294783"/>
            <a:ext cx="9505056" cy="766399"/>
          </a:xfrm>
        </p:spPr>
        <p:txBody>
          <a:bodyPr anchor="ctr"/>
          <a:lstStyle>
            <a:lvl1pPr marL="0" indent="0" algn="l">
              <a:buNone/>
              <a:defRPr lang="en-GB" sz="2133" b="0" i="0" kern="1200" noProof="0" dirty="0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32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967541" y="5158879"/>
            <a:ext cx="9505056" cy="766399"/>
          </a:xfrm>
        </p:spPr>
        <p:txBody>
          <a:bodyPr anchor="ctr"/>
          <a:lstStyle>
            <a:lvl1pPr marL="0" indent="0" algn="l">
              <a:buNone/>
              <a:defRPr lang="en-GB" sz="2133" b="0" i="0" kern="1200" noProof="0" dirty="0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pic>
        <p:nvPicPr>
          <p:cNvPr id="10" name="Picture 9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53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3392" y="548681"/>
            <a:ext cx="10945216" cy="864096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 noProof="0"/>
              <a:t>Click to edit Master title style</a:t>
            </a:r>
          </a:p>
        </p:txBody>
      </p:sp>
      <p:pic>
        <p:nvPicPr>
          <p:cNvPr id="6" name="Picture 5" descr="SITRA_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23392" y="1508786"/>
            <a:ext cx="10945216" cy="4415764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216480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pohjainen 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945216" cy="88634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pic>
        <p:nvPicPr>
          <p:cNvPr id="7" name="Picture 6" descr="SITRA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623393" y="1509185"/>
            <a:ext cx="10943167" cy="46079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59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otsikko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29D1CE-82CA-EB46-B6CB-E493D3FAED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600" y="6490800"/>
            <a:ext cx="962517" cy="18115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F747C22-ACFC-6443-ADB2-6B11DC6F2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2746473"/>
            <a:ext cx="10080626" cy="68252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Perusotsikko + VP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ECB3038-49B4-004B-B993-7B487852FE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688" y="3669241"/>
            <a:ext cx="10080625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1331ACB-46F7-824E-8ABE-5A6FB6D001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575" y="6321168"/>
            <a:ext cx="1439465" cy="337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pvm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EF2B599-884D-4599-8975-A9560AE77C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535845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CC9C48B-8F01-477C-A429-B5E465F5632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5" cy="367200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1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1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67E2D2-7C31-4CEA-8775-7B4E031C034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  <p:pic>
        <p:nvPicPr>
          <p:cNvPr id="8" name="Picture 82">
            <a:extLst>
              <a:ext uri="{FF2B5EF4-FFF2-40B4-BE49-F238E27FC236}">
                <a16:creationId xmlns:a16="http://schemas.microsoft.com/office/drawing/2014/main" id="{FB260E19-7A9D-46B2-9AE3-136B2533EF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333" y="6337349"/>
            <a:ext cx="14097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454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257200"/>
            <a:ext cx="5643927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1713332"/>
            <a:ext cx="976312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1749133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0000" y="430718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3" cy="1968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914377" fontAlgn="auto">
              <a:spcBef>
                <a:spcPts val="0"/>
              </a:spcBef>
              <a:spcAft>
                <a:spcPts val="0"/>
              </a:spcAft>
              <a:defRPr/>
            </a:pPr>
            <a:fld id="{4034BEE3-566C-4068-A777-C3A4762E861B}" type="slidenum">
              <a:rPr lang="en-GB" smtClean="0">
                <a:solidFill>
                  <a:srgbClr val="333333"/>
                </a:solidFill>
                <a:latin typeface="Arial"/>
              </a:rPr>
              <a:pPr defTabSz="91437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>
              <a:solidFill>
                <a:srgbClr val="333333"/>
              </a:solidFill>
              <a:latin typeface="Arial"/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9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920477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132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otsikko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55688" y="2746473"/>
            <a:ext cx="10080626" cy="68252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Perusotsikko + TP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55688" y="3669241"/>
            <a:ext cx="10080625" cy="4804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CF2E1BD-1EBD-D043-8547-BA8227972E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575" y="6321168"/>
            <a:ext cx="1439465" cy="33706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pvm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5320E9FA-EE25-40B6-A897-069B210866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078C10-ABC5-4EF7-9B5E-599CE2B16BF5}" type="slidenum">
              <a:rPr lang="LID4096" smtClean="0"/>
              <a:pPr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55801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2084202"/>
            <a:ext cx="10080624" cy="1632181"/>
          </a:xfrm>
          <a:prstGeom prst="rect">
            <a:avLst/>
          </a:prstGeom>
        </p:spPr>
        <p:txBody>
          <a:bodyPr bIns="140400" anchor="b" anchorCtr="0"/>
          <a:lstStyle>
            <a:lvl1pPr algn="ctr">
              <a:defRPr sz="4000" cap="none"/>
            </a:lvl1pPr>
          </a:lstStyle>
          <a:p>
            <a:r>
              <a:rPr lang="fi-FI"/>
              <a:t>Väliotsikko + VP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55689" y="3861375"/>
            <a:ext cx="10080624" cy="5757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7B64EB-9373-B24F-A3F8-8860C5C84A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908" y="6489700"/>
            <a:ext cx="962517" cy="181154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0B11A6E-42AA-4090-BEF8-8EDBC7DDE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630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2084202"/>
            <a:ext cx="10080624" cy="1632181"/>
          </a:xfrm>
          <a:prstGeom prst="rect">
            <a:avLst/>
          </a:prstGeom>
        </p:spPr>
        <p:txBody>
          <a:bodyPr bIns="140400" anchor="b" anchorCtr="0"/>
          <a:lstStyle>
            <a:lvl1pPr algn="ctr">
              <a:defRPr sz="4000" cap="none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 + TP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55689" y="3861375"/>
            <a:ext cx="10080624" cy="5757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3495C6-4304-4E4A-97C2-9350558AA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600" y="6490800"/>
            <a:ext cx="961200" cy="18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06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689" y="549275"/>
            <a:ext cx="10080624" cy="1152128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fi-FI"/>
              <a:t>Tekstikalvo + VP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1055689" y="1700808"/>
            <a:ext cx="10080624" cy="4320480"/>
          </a:xfrm>
          <a:prstGeom prst="rect">
            <a:avLst/>
          </a:prstGeo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4121" indent="-234945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3300" indent="-234945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34945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09718-65AF-4C02-A869-F518B41AAFB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88393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2942AC74-591F-8E4A-94B1-02D5D050B810}"/>
              </a:ext>
            </a:extLst>
          </p:cNvPr>
          <p:cNvGrpSpPr/>
          <p:nvPr userDrawn="1"/>
        </p:nvGrpSpPr>
        <p:grpSpPr>
          <a:xfrm rot="5400000">
            <a:off x="6718948" y="-6033220"/>
            <a:ext cx="1970380" cy="8975724"/>
            <a:chOff x="-2291223" y="-378956"/>
            <a:chExt cx="1970380" cy="89757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C344630-F2C6-6B44-BF25-FA0D6C3FA0CE}"/>
                </a:ext>
              </a:extLst>
            </p:cNvPr>
            <p:cNvSpPr/>
            <p:nvPr userDrawn="1"/>
          </p:nvSpPr>
          <p:spPr>
            <a:xfrm>
              <a:off x="-2291223" y="-378956"/>
              <a:ext cx="1970380" cy="89757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10" name="Ellipsi 28">
              <a:extLst>
                <a:ext uri="{FF2B5EF4-FFF2-40B4-BE49-F238E27FC236}">
                  <a16:creationId xmlns:a16="http://schemas.microsoft.com/office/drawing/2014/main" id="{F3F0AC9E-66AF-494F-8DFF-41330C711249}"/>
                </a:ext>
              </a:extLst>
            </p:cNvPr>
            <p:cNvSpPr/>
            <p:nvPr userDrawn="1"/>
          </p:nvSpPr>
          <p:spPr>
            <a:xfrm>
              <a:off x="-1297651" y="-80"/>
              <a:ext cx="719816" cy="697109"/>
            </a:xfrm>
            <a:prstGeom prst="ellipse">
              <a:avLst/>
            </a:prstGeom>
            <a:solidFill>
              <a:srgbClr val="FDE8ED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Ellipsi 29">
              <a:extLst>
                <a:ext uri="{FF2B5EF4-FFF2-40B4-BE49-F238E27FC236}">
                  <a16:creationId xmlns:a16="http://schemas.microsoft.com/office/drawing/2014/main" id="{A11359AA-621E-3346-9DBF-AB1C0C0941D5}"/>
                </a:ext>
              </a:extLst>
            </p:cNvPr>
            <p:cNvSpPr/>
            <p:nvPr userDrawn="1"/>
          </p:nvSpPr>
          <p:spPr>
            <a:xfrm>
              <a:off x="-1297651" y="880127"/>
              <a:ext cx="719816" cy="697109"/>
            </a:xfrm>
            <a:prstGeom prst="ellipse">
              <a:avLst/>
            </a:prstGeom>
            <a:solidFill>
              <a:srgbClr val="FACDD9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Ellipsi 30">
              <a:extLst>
                <a:ext uri="{FF2B5EF4-FFF2-40B4-BE49-F238E27FC236}">
                  <a16:creationId xmlns:a16="http://schemas.microsoft.com/office/drawing/2014/main" id="{2A9DC023-53D8-9344-99D2-B8E357D6D572}"/>
                </a:ext>
              </a:extLst>
            </p:cNvPr>
            <p:cNvSpPr/>
            <p:nvPr userDrawn="1"/>
          </p:nvSpPr>
          <p:spPr>
            <a:xfrm>
              <a:off x="-1297651" y="1760254"/>
              <a:ext cx="719816" cy="697109"/>
            </a:xfrm>
            <a:prstGeom prst="ellipse">
              <a:avLst/>
            </a:prstGeom>
            <a:solidFill>
              <a:srgbClr val="FFEAD3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Ellipsi 31">
              <a:extLst>
                <a:ext uri="{FF2B5EF4-FFF2-40B4-BE49-F238E27FC236}">
                  <a16:creationId xmlns:a16="http://schemas.microsoft.com/office/drawing/2014/main" id="{0A2A179C-255F-D04B-80FF-42967DB7F036}"/>
                </a:ext>
              </a:extLst>
            </p:cNvPr>
            <p:cNvSpPr/>
            <p:nvPr userDrawn="1"/>
          </p:nvSpPr>
          <p:spPr>
            <a:xfrm>
              <a:off x="-1297691" y="2640381"/>
              <a:ext cx="719816" cy="697109"/>
            </a:xfrm>
            <a:prstGeom prst="ellipse">
              <a:avLst/>
            </a:prstGeom>
            <a:solidFill>
              <a:srgbClr val="FFEF7F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Ellipsi 32">
              <a:extLst>
                <a:ext uri="{FF2B5EF4-FFF2-40B4-BE49-F238E27FC236}">
                  <a16:creationId xmlns:a16="http://schemas.microsoft.com/office/drawing/2014/main" id="{AB17063A-4624-F54B-B3EF-CE2D6E04A700}"/>
                </a:ext>
              </a:extLst>
            </p:cNvPr>
            <p:cNvSpPr/>
            <p:nvPr userDrawn="1"/>
          </p:nvSpPr>
          <p:spPr>
            <a:xfrm>
              <a:off x="-1297691" y="3520508"/>
              <a:ext cx="719816" cy="697109"/>
            </a:xfrm>
            <a:prstGeom prst="ellipse">
              <a:avLst/>
            </a:prstGeom>
            <a:solidFill>
              <a:srgbClr val="E0F3D0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Ellipsi 32">
              <a:extLst>
                <a:ext uri="{FF2B5EF4-FFF2-40B4-BE49-F238E27FC236}">
                  <a16:creationId xmlns:a16="http://schemas.microsoft.com/office/drawing/2014/main" id="{830807A7-7F2F-9949-880E-4F00B349204B}"/>
                </a:ext>
              </a:extLst>
            </p:cNvPr>
            <p:cNvSpPr/>
            <p:nvPr userDrawn="1"/>
          </p:nvSpPr>
          <p:spPr>
            <a:xfrm>
              <a:off x="-1297691" y="4400635"/>
              <a:ext cx="719816" cy="697109"/>
            </a:xfrm>
            <a:prstGeom prst="ellipse">
              <a:avLst/>
            </a:prstGeom>
            <a:solidFill>
              <a:srgbClr val="BFE0D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Ellipsi 32">
              <a:extLst>
                <a:ext uri="{FF2B5EF4-FFF2-40B4-BE49-F238E27FC236}">
                  <a16:creationId xmlns:a16="http://schemas.microsoft.com/office/drawing/2014/main" id="{F5891E7E-86DE-AA41-9599-DAFDA72B46F3}"/>
                </a:ext>
              </a:extLst>
            </p:cNvPr>
            <p:cNvSpPr/>
            <p:nvPr userDrawn="1"/>
          </p:nvSpPr>
          <p:spPr>
            <a:xfrm>
              <a:off x="-1297691" y="5280762"/>
              <a:ext cx="719816" cy="697109"/>
            </a:xfrm>
            <a:prstGeom prst="ellipse">
              <a:avLst/>
            </a:prstGeom>
            <a:solidFill>
              <a:srgbClr val="D7F2FA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Ellipsi 32">
              <a:extLst>
                <a:ext uri="{FF2B5EF4-FFF2-40B4-BE49-F238E27FC236}">
                  <a16:creationId xmlns:a16="http://schemas.microsoft.com/office/drawing/2014/main" id="{A75BE3D2-9926-C94A-926D-1C717ED44BE3}"/>
                </a:ext>
              </a:extLst>
            </p:cNvPr>
            <p:cNvSpPr/>
            <p:nvPr userDrawn="1"/>
          </p:nvSpPr>
          <p:spPr>
            <a:xfrm>
              <a:off x="-1297663" y="6160891"/>
              <a:ext cx="719816" cy="697109"/>
            </a:xfrm>
            <a:prstGeom prst="ellipse">
              <a:avLst/>
            </a:prstGeom>
            <a:solidFill>
              <a:srgbClr val="C9DBEC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" name="Ellipsi 28">
              <a:extLst>
                <a:ext uri="{FF2B5EF4-FFF2-40B4-BE49-F238E27FC236}">
                  <a16:creationId xmlns:a16="http://schemas.microsoft.com/office/drawing/2014/main" id="{7A383D4D-06B8-9948-AF8E-B78F441800DF}"/>
                </a:ext>
              </a:extLst>
            </p:cNvPr>
            <p:cNvSpPr/>
            <p:nvPr userDrawn="1"/>
          </p:nvSpPr>
          <p:spPr>
            <a:xfrm>
              <a:off x="-1749222" y="-74"/>
              <a:ext cx="719816" cy="697109"/>
            </a:xfrm>
            <a:prstGeom prst="ellipse">
              <a:avLst/>
            </a:prstGeom>
            <a:solidFill>
              <a:srgbClr val="FBD1DC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" name="Ellipsi 29">
              <a:extLst>
                <a:ext uri="{FF2B5EF4-FFF2-40B4-BE49-F238E27FC236}">
                  <a16:creationId xmlns:a16="http://schemas.microsoft.com/office/drawing/2014/main" id="{10B226F3-256B-C149-9FE4-2169AC8BAA77}"/>
                </a:ext>
              </a:extLst>
            </p:cNvPr>
            <p:cNvSpPr/>
            <p:nvPr userDrawn="1"/>
          </p:nvSpPr>
          <p:spPr>
            <a:xfrm>
              <a:off x="-1749222" y="880127"/>
              <a:ext cx="719816" cy="697109"/>
            </a:xfrm>
            <a:prstGeom prst="ellipse">
              <a:avLst/>
            </a:prstGeom>
            <a:solidFill>
              <a:srgbClr val="E8114B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" name="Ellipsi 30">
              <a:extLst>
                <a:ext uri="{FF2B5EF4-FFF2-40B4-BE49-F238E27FC236}">
                  <a16:creationId xmlns:a16="http://schemas.microsoft.com/office/drawing/2014/main" id="{1E241F7E-51AD-624C-9C6B-71BB4FDD86EF}"/>
                </a:ext>
              </a:extLst>
            </p:cNvPr>
            <p:cNvSpPr/>
            <p:nvPr userDrawn="1"/>
          </p:nvSpPr>
          <p:spPr>
            <a:xfrm>
              <a:off x="-1749222" y="1760254"/>
              <a:ext cx="719816" cy="697109"/>
            </a:xfrm>
            <a:prstGeom prst="ellipse">
              <a:avLst/>
            </a:prstGeom>
            <a:solidFill>
              <a:srgbClr val="FF9F37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" name="Ellipsi 31">
              <a:extLst>
                <a:ext uri="{FF2B5EF4-FFF2-40B4-BE49-F238E27FC236}">
                  <a16:creationId xmlns:a16="http://schemas.microsoft.com/office/drawing/2014/main" id="{5DA7310D-F100-154F-9FD8-680FC89BCEBE}"/>
                </a:ext>
              </a:extLst>
            </p:cNvPr>
            <p:cNvSpPr/>
            <p:nvPr userDrawn="1"/>
          </p:nvSpPr>
          <p:spPr>
            <a:xfrm>
              <a:off x="-1749236" y="2640381"/>
              <a:ext cx="719816" cy="697109"/>
            </a:xfrm>
            <a:prstGeom prst="ellipse">
              <a:avLst/>
            </a:prstGeom>
            <a:solidFill>
              <a:srgbClr val="FFE000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Ellipsi 32">
              <a:extLst>
                <a:ext uri="{FF2B5EF4-FFF2-40B4-BE49-F238E27FC236}">
                  <a16:creationId xmlns:a16="http://schemas.microsoft.com/office/drawing/2014/main" id="{7C47C4D0-D638-4744-8600-7DCFD3641E4D}"/>
                </a:ext>
              </a:extLst>
            </p:cNvPr>
            <p:cNvSpPr/>
            <p:nvPr userDrawn="1"/>
          </p:nvSpPr>
          <p:spPr>
            <a:xfrm>
              <a:off x="-1749236" y="3520508"/>
              <a:ext cx="719816" cy="697109"/>
            </a:xfrm>
            <a:prstGeom prst="ellipse">
              <a:avLst/>
            </a:prstGeom>
            <a:solidFill>
              <a:srgbClr val="73C92D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" name="Ellipsi 32">
              <a:extLst>
                <a:ext uri="{FF2B5EF4-FFF2-40B4-BE49-F238E27FC236}">
                  <a16:creationId xmlns:a16="http://schemas.microsoft.com/office/drawing/2014/main" id="{36513781-BCA3-1F42-BD7B-76EC009BCD7B}"/>
                </a:ext>
              </a:extLst>
            </p:cNvPr>
            <p:cNvSpPr/>
            <p:nvPr userDrawn="1"/>
          </p:nvSpPr>
          <p:spPr>
            <a:xfrm>
              <a:off x="-1749236" y="4400635"/>
              <a:ext cx="719816" cy="697109"/>
            </a:xfrm>
            <a:prstGeom prst="ellipse">
              <a:avLst/>
            </a:prstGeom>
            <a:solidFill>
              <a:srgbClr val="008549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Ellipsi 32">
              <a:extLst>
                <a:ext uri="{FF2B5EF4-FFF2-40B4-BE49-F238E27FC236}">
                  <a16:creationId xmlns:a16="http://schemas.microsoft.com/office/drawing/2014/main" id="{E5A022FD-A22F-C84B-90E8-C84F58039CCA}"/>
                </a:ext>
              </a:extLst>
            </p:cNvPr>
            <p:cNvSpPr/>
            <p:nvPr userDrawn="1"/>
          </p:nvSpPr>
          <p:spPr>
            <a:xfrm>
              <a:off x="-1749236" y="5280762"/>
              <a:ext cx="719816" cy="697109"/>
            </a:xfrm>
            <a:prstGeom prst="ellipse">
              <a:avLst/>
            </a:prstGeom>
            <a:solidFill>
              <a:srgbClr val="75CFEB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Ellipsi 32">
              <a:extLst>
                <a:ext uri="{FF2B5EF4-FFF2-40B4-BE49-F238E27FC236}">
                  <a16:creationId xmlns:a16="http://schemas.microsoft.com/office/drawing/2014/main" id="{EDB9634E-0B79-CD48-B1D8-F8816D614AEB}"/>
                </a:ext>
              </a:extLst>
            </p:cNvPr>
            <p:cNvSpPr/>
            <p:nvPr userDrawn="1"/>
          </p:nvSpPr>
          <p:spPr>
            <a:xfrm>
              <a:off x="-1749226" y="6160891"/>
              <a:ext cx="719816" cy="697109"/>
            </a:xfrm>
            <a:prstGeom prst="ellipse">
              <a:avLst/>
            </a:prstGeom>
            <a:solidFill>
              <a:srgbClr val="367ABA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8BBE36-0E53-8C44-A477-4D352CEC3254}"/>
                </a:ext>
              </a:extLst>
            </p:cNvPr>
            <p:cNvSpPr txBox="1"/>
            <p:nvPr userDrawn="1"/>
          </p:nvSpPr>
          <p:spPr>
            <a:xfrm rot="16200000">
              <a:off x="-1977822" y="7117573"/>
              <a:ext cx="1221261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FI" sz="1600" b="0" i="0">
                  <a:latin typeface="+mn-lt"/>
                </a:rPr>
                <a:t>Sitran väripaletti. Nappaa väri pipetillä.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EF3FA64-3732-8A45-A7C2-8EAB4290F358}"/>
                </a:ext>
              </a:extLst>
            </p:cNvPr>
            <p:cNvSpPr txBox="1"/>
            <p:nvPr userDrawn="1"/>
          </p:nvSpPr>
          <p:spPr>
            <a:xfrm rot="16200000">
              <a:off x="-2443800" y="6429331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Mustikka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6B07822-BAE3-F044-A860-7D548ECDB061}"/>
                </a:ext>
              </a:extLst>
            </p:cNvPr>
            <p:cNvSpPr txBox="1"/>
            <p:nvPr userDrawn="1"/>
          </p:nvSpPr>
          <p:spPr>
            <a:xfrm rot="16200000">
              <a:off x="-2443800" y="5560645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Tellus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5EE0087-1CE7-B046-8FC6-E5FD942E3708}"/>
                </a:ext>
              </a:extLst>
            </p:cNvPr>
            <p:cNvSpPr txBox="1"/>
            <p:nvPr userDrawn="1"/>
          </p:nvSpPr>
          <p:spPr>
            <a:xfrm rot="16200000">
              <a:off x="-2443800" y="4675341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Havu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2D49530-5F92-0349-99E1-9F2629D5FF59}"/>
                </a:ext>
              </a:extLst>
            </p:cNvPr>
            <p:cNvSpPr txBox="1"/>
            <p:nvPr userDrawn="1"/>
          </p:nvSpPr>
          <p:spPr>
            <a:xfrm rot="16200000">
              <a:off x="-2443800" y="3785845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Kerkkä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8CD66CD-35DA-DE42-AFAA-77D342190B97}"/>
                </a:ext>
              </a:extLst>
            </p:cNvPr>
            <p:cNvSpPr txBox="1"/>
            <p:nvPr userDrawn="1"/>
          </p:nvSpPr>
          <p:spPr>
            <a:xfrm rot="16200000">
              <a:off x="-2443800" y="2921749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Voikukka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1C51FE8-ED43-FB40-8C6B-1E94B8B33A2D}"/>
                </a:ext>
              </a:extLst>
            </p:cNvPr>
            <p:cNvSpPr txBox="1"/>
            <p:nvPr userDrawn="1"/>
          </p:nvSpPr>
          <p:spPr>
            <a:xfrm rot="16200000">
              <a:off x="-2443800" y="2036445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Tyrni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40C15AF-77BF-494B-8532-A52982A39E8F}"/>
                </a:ext>
              </a:extLst>
            </p:cNvPr>
            <p:cNvSpPr txBox="1"/>
            <p:nvPr userDrawn="1"/>
          </p:nvSpPr>
          <p:spPr>
            <a:xfrm rot="16200000">
              <a:off x="-2443800" y="1155457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Puolukka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44A8471-398C-EE46-9C24-25F675BA8E5F}"/>
                </a:ext>
              </a:extLst>
            </p:cNvPr>
            <p:cNvSpPr txBox="1"/>
            <p:nvPr userDrawn="1"/>
          </p:nvSpPr>
          <p:spPr>
            <a:xfrm rot="16200000">
              <a:off x="-2359159" y="181323"/>
              <a:ext cx="812801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Mansikka</a:t>
              </a:r>
            </a:p>
            <a:p>
              <a:pPr algn="ctr"/>
              <a:r>
                <a:rPr lang="fi-FI" sz="1100" b="0" i="0" err="1">
                  <a:latin typeface="+mn-lt"/>
                </a:rPr>
                <a:t>smoothie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3A1888C-BCE9-0640-B4D3-3EBF7BF68556}"/>
                </a:ext>
              </a:extLst>
            </p:cNvPr>
            <p:cNvSpPr txBox="1"/>
            <p:nvPr userDrawn="1"/>
          </p:nvSpPr>
          <p:spPr>
            <a:xfrm rot="16200000">
              <a:off x="-1726635" y="6150296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bg1"/>
                  </a:solidFill>
                  <a:latin typeface="+mj-lt"/>
                </a:rPr>
                <a:t>TP</a:t>
              </a:r>
              <a:endParaRPr lang="en-FI" sz="1100" b="0" i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7A5C2D2-07FE-DA47-9E5C-4C9529C615C0}"/>
                </a:ext>
              </a:extLst>
            </p:cNvPr>
            <p:cNvSpPr txBox="1"/>
            <p:nvPr userDrawn="1"/>
          </p:nvSpPr>
          <p:spPr>
            <a:xfrm rot="16200000">
              <a:off x="-1726635" y="5306214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58DC66A-05B9-8547-BD04-E3557F77FAB8}"/>
                </a:ext>
              </a:extLst>
            </p:cNvPr>
            <p:cNvSpPr txBox="1"/>
            <p:nvPr userDrawn="1"/>
          </p:nvSpPr>
          <p:spPr>
            <a:xfrm rot="16200000">
              <a:off x="-1726635" y="4402929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bg1"/>
                  </a:solidFill>
                  <a:latin typeface="+mj-lt"/>
                </a:rPr>
                <a:t>TP</a:t>
              </a:r>
              <a:endParaRPr lang="en-FI" sz="1100" b="0" i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7235BB5-E89A-A241-8A3D-BF8C98F2C2D8}"/>
                </a:ext>
              </a:extLst>
            </p:cNvPr>
            <p:cNvSpPr txBox="1"/>
            <p:nvPr userDrawn="1"/>
          </p:nvSpPr>
          <p:spPr>
            <a:xfrm rot="16200000">
              <a:off x="-1726635" y="3506014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1F7AE7A-C9D8-2A49-B80B-2E9C2CEC2DD5}"/>
                </a:ext>
              </a:extLst>
            </p:cNvPr>
            <p:cNvSpPr txBox="1"/>
            <p:nvPr userDrawn="1"/>
          </p:nvSpPr>
          <p:spPr>
            <a:xfrm rot="16200000">
              <a:off x="-1726635" y="2641918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732FCE3-6B39-254A-9F27-01493F244E81}"/>
                </a:ext>
              </a:extLst>
            </p:cNvPr>
            <p:cNvSpPr txBox="1"/>
            <p:nvPr userDrawn="1"/>
          </p:nvSpPr>
          <p:spPr>
            <a:xfrm rot="16200000">
              <a:off x="-1726635" y="1777822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4B9DA97-F029-2A4F-A8A8-BE7A84A17DFB}"/>
                </a:ext>
              </a:extLst>
            </p:cNvPr>
            <p:cNvSpPr txBox="1"/>
            <p:nvPr userDrawn="1"/>
          </p:nvSpPr>
          <p:spPr>
            <a:xfrm rot="16200000">
              <a:off x="-1726635" y="841718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bg1"/>
                  </a:solidFill>
                  <a:latin typeface="+mj-lt"/>
                </a:rPr>
                <a:t>TP</a:t>
              </a:r>
              <a:endParaRPr lang="en-FI" sz="1100" b="0" i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01446F1-F283-9B42-80CC-74D4AB06A0A2}"/>
                </a:ext>
              </a:extLst>
            </p:cNvPr>
            <p:cNvSpPr txBox="1"/>
            <p:nvPr userDrawn="1"/>
          </p:nvSpPr>
          <p:spPr>
            <a:xfrm rot="16200000">
              <a:off x="-1726635" y="-22378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94033F7A-8E83-E04D-AB41-5D7A99CFE14D}"/>
              </a:ext>
            </a:extLst>
          </p:cNvPr>
          <p:cNvSpPr/>
          <p:nvPr userDrawn="1"/>
        </p:nvSpPr>
        <p:spPr>
          <a:xfrm rot="5400000">
            <a:off x="263086" y="-2792632"/>
            <a:ext cx="1970380" cy="2494548"/>
          </a:xfrm>
          <a:prstGeom prst="rect">
            <a:avLst/>
          </a:prstGeom>
          <a:solidFill>
            <a:srgbClr val="E8114B"/>
          </a:solidFill>
          <a:ln w="1270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C0ABD6-61E1-9545-A711-E47F43669A49}"/>
              </a:ext>
            </a:extLst>
          </p:cNvPr>
          <p:cNvSpPr txBox="1"/>
          <p:nvPr userDrawn="1"/>
        </p:nvSpPr>
        <p:spPr>
          <a:xfrm>
            <a:off x="348808" y="-2157912"/>
            <a:ext cx="178283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FI" sz="1600" b="0" i="0">
                <a:solidFill>
                  <a:schemeClr val="bg1"/>
                </a:solidFill>
                <a:latin typeface="+mn-lt"/>
              </a:rPr>
              <a:t>Muista säilyttää </a:t>
            </a:r>
            <a:r>
              <a:rPr lang="en-FI" sz="1600" b="0" i="0">
                <a:solidFill>
                  <a:schemeClr val="bg1"/>
                </a:solidFill>
                <a:latin typeface="+mj-lt"/>
              </a:rPr>
              <a:t>kohteen</a:t>
            </a:r>
            <a:r>
              <a:rPr lang="en-FI" sz="1600" b="0" i="0">
                <a:solidFill>
                  <a:schemeClr val="bg1"/>
                </a:solidFill>
                <a:latin typeface="+mn-lt"/>
              </a:rPr>
              <a:t> </a:t>
            </a:r>
            <a:r>
              <a:rPr lang="en-FI" sz="1600" b="0" i="0">
                <a:solidFill>
                  <a:schemeClr val="bg1"/>
                </a:solidFill>
                <a:latin typeface="+mj-lt"/>
              </a:rPr>
              <a:t>teema </a:t>
            </a:r>
            <a:r>
              <a:rPr lang="en-FI" sz="1600" b="0" i="0">
                <a:solidFill>
                  <a:schemeClr val="bg1"/>
                </a:solidFill>
                <a:latin typeface="+mn-lt"/>
              </a:rPr>
              <a:t>jos tuot vanhoja kalvoja osaksi esitystäsi!</a:t>
            </a:r>
          </a:p>
        </p:txBody>
      </p:sp>
      <p:sp>
        <p:nvSpPr>
          <p:cNvPr id="39" name="Dian numeron paikkamerkki 38">
            <a:extLst>
              <a:ext uri="{FF2B5EF4-FFF2-40B4-BE49-F238E27FC236}">
                <a16:creationId xmlns:a16="http://schemas.microsoft.com/office/drawing/2014/main" id="{DD76F944-88E7-44E6-A00A-B708CD1CB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1251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98" r:id="rId1"/>
    <p:sldLayoutId id="2147486099" r:id="rId2"/>
    <p:sldLayoutId id="2147486091" r:id="rId3"/>
    <p:sldLayoutId id="2147486097" r:id="rId4"/>
    <p:sldLayoutId id="2147486096" r:id="rId5"/>
    <p:sldLayoutId id="2147486092" r:id="rId6"/>
    <p:sldLayoutId id="2147486078" r:id="rId7"/>
    <p:sldLayoutId id="2147486094" r:id="rId8"/>
    <p:sldLayoutId id="2147486082" r:id="rId9"/>
    <p:sldLayoutId id="2147486083" r:id="rId10"/>
    <p:sldLayoutId id="2147486075" r:id="rId11"/>
    <p:sldLayoutId id="2147486074" r:id="rId12"/>
    <p:sldLayoutId id="2147486086" r:id="rId13"/>
    <p:sldLayoutId id="2147486087" r:id="rId14"/>
    <p:sldLayoutId id="2147486084" r:id="rId15"/>
    <p:sldLayoutId id="2147486085" r:id="rId16"/>
    <p:sldLayoutId id="2147486095" r:id="rId17"/>
    <p:sldLayoutId id="2147486119" r:id="rId18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Arial Black"/>
        </a:defRPr>
      </a:lvl1pPr>
    </p:titleStyle>
    <p:bodyStyle>
      <a:lvl1pPr marL="239178" indent="-239178" algn="l" defTabSz="609585" rtl="0" eaLnBrk="1" latinLnBrk="0" hangingPunct="1">
        <a:spcBef>
          <a:spcPct val="20000"/>
        </a:spcBef>
        <a:buFont typeface="Lucida Grande"/>
        <a:buChar char="-"/>
        <a:defRPr sz="2133" b="0" i="0" kern="1200">
          <a:solidFill>
            <a:schemeClr val="tx1"/>
          </a:solidFill>
          <a:latin typeface="+mn-lt"/>
          <a:ea typeface="+mn-ea"/>
          <a:cs typeface="Georgia"/>
        </a:defRPr>
      </a:lvl1pPr>
      <a:lvl2pPr marL="476239" indent="-237061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867" b="0" i="0" kern="1200">
          <a:solidFill>
            <a:schemeClr val="tx1"/>
          </a:solidFill>
          <a:latin typeface="+mn-lt"/>
          <a:ea typeface="+mn-ea"/>
          <a:cs typeface="Georgia"/>
        </a:defRPr>
      </a:lvl2pPr>
      <a:lvl3pPr marL="715415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3pPr>
      <a:lvl4pPr marL="960943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4pPr>
      <a:lvl5pPr marL="2438339" indent="0" algn="ctr" defTabSz="609585" rtl="0" eaLnBrk="1" latinLnBrk="0" hangingPunct="1">
        <a:spcBef>
          <a:spcPct val="20000"/>
        </a:spcBef>
        <a:buFont typeface="Arial"/>
        <a:buNone/>
        <a:defRPr sz="1867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86" userDrawn="1">
          <p15:clr>
            <a:srgbClr val="F26B43"/>
          </p15:clr>
        </p15:guide>
        <p15:guide id="4" pos="2933" userDrawn="1">
          <p15:clr>
            <a:srgbClr val="F26B43"/>
          </p15:clr>
        </p15:guide>
        <p15:guide id="5" pos="2479" userDrawn="1">
          <p15:clr>
            <a:srgbClr val="F26B43"/>
          </p15:clr>
        </p15:guide>
        <p15:guide id="6" pos="2026" userDrawn="1">
          <p15:clr>
            <a:srgbClr val="F26B43"/>
          </p15:clr>
        </p15:guide>
        <p15:guide id="7" pos="1572" userDrawn="1">
          <p15:clr>
            <a:srgbClr val="F26B43"/>
          </p15:clr>
        </p15:guide>
        <p15:guide id="8" pos="1118" userDrawn="1">
          <p15:clr>
            <a:srgbClr val="F26B43"/>
          </p15:clr>
        </p15:guide>
        <p15:guide id="9" pos="665" userDrawn="1">
          <p15:clr>
            <a:srgbClr val="F26B43"/>
          </p15:clr>
        </p15:guide>
        <p15:guide id="10" pos="211" userDrawn="1">
          <p15:clr>
            <a:srgbClr val="F26B43"/>
          </p15:clr>
        </p15:guide>
        <p15:guide id="11" pos="4294" userDrawn="1">
          <p15:clr>
            <a:srgbClr val="F26B43"/>
          </p15:clr>
        </p15:guide>
        <p15:guide id="12" pos="4747" userDrawn="1">
          <p15:clr>
            <a:srgbClr val="F26B43"/>
          </p15:clr>
        </p15:guide>
        <p15:guide id="13" pos="5201" userDrawn="1">
          <p15:clr>
            <a:srgbClr val="F26B43"/>
          </p15:clr>
        </p15:guide>
        <p15:guide id="14" pos="5654" userDrawn="1">
          <p15:clr>
            <a:srgbClr val="F26B43"/>
          </p15:clr>
        </p15:guide>
        <p15:guide id="15" pos="6108" userDrawn="1">
          <p15:clr>
            <a:srgbClr val="F26B43"/>
          </p15:clr>
        </p15:guide>
        <p15:guide id="16" pos="6562" userDrawn="1">
          <p15:clr>
            <a:srgbClr val="F26B43"/>
          </p15:clr>
        </p15:guide>
        <p15:guide id="17" pos="7015" userDrawn="1">
          <p15:clr>
            <a:srgbClr val="F26B43"/>
          </p15:clr>
        </p15:guide>
        <p15:guide id="18" pos="7469" userDrawn="1">
          <p15:clr>
            <a:srgbClr val="F26B43"/>
          </p15:clr>
        </p15:guide>
        <p15:guide id="19" orient="horz" pos="1706" userDrawn="1">
          <p15:clr>
            <a:srgbClr val="F26B43"/>
          </p15:clr>
        </p15:guide>
        <p15:guide id="20" orient="horz" pos="1253" userDrawn="1">
          <p15:clr>
            <a:srgbClr val="F26B43"/>
          </p15:clr>
        </p15:guide>
        <p15:guide id="21" orient="horz" pos="799" userDrawn="1">
          <p15:clr>
            <a:srgbClr val="F26B43"/>
          </p15:clr>
        </p15:guide>
        <p15:guide id="22" orient="horz" pos="346" userDrawn="1">
          <p15:clr>
            <a:srgbClr val="F26B43"/>
          </p15:clr>
        </p15:guide>
        <p15:guide id="23" orient="horz" pos="2614" userDrawn="1">
          <p15:clr>
            <a:srgbClr val="F26B43"/>
          </p15:clr>
        </p15:guide>
        <p15:guide id="24" orient="horz" pos="3067" userDrawn="1">
          <p15:clr>
            <a:srgbClr val="F26B43"/>
          </p15:clr>
        </p15:guide>
        <p15:guide id="25" orient="horz" pos="3521" userDrawn="1">
          <p15:clr>
            <a:srgbClr val="F26B43"/>
          </p15:clr>
        </p15:guide>
        <p15:guide id="26" orient="horz" pos="3974" userDrawn="1">
          <p15:clr>
            <a:srgbClr val="F26B43"/>
          </p15:clr>
        </p15:guide>
        <p15:guide id="27" orient="horz" pos="119" userDrawn="1">
          <p15:clr>
            <a:srgbClr val="F26B43"/>
          </p15:clr>
        </p15:guide>
        <p15:guide id="28" orient="horz" pos="232" userDrawn="1">
          <p15:clr>
            <a:srgbClr val="F26B43"/>
          </p15:clr>
        </p15:guide>
        <p15:guide id="30" orient="horz" userDrawn="1">
          <p15:clr>
            <a:srgbClr val="F26B43"/>
          </p15:clr>
        </p15:guide>
        <p15:guide id="31" orient="horz" pos="4088" userDrawn="1">
          <p15:clr>
            <a:srgbClr val="F26B43"/>
          </p15:clr>
        </p15:guide>
        <p15:guide id="33" orient="horz" pos="4201" userDrawn="1">
          <p15:clr>
            <a:srgbClr val="F26B43"/>
          </p15:clr>
        </p15:guide>
        <p15:guide id="34" orient="horz" pos="4320" userDrawn="1">
          <p15:clr>
            <a:srgbClr val="F26B43"/>
          </p15:clr>
        </p15:guide>
        <p15:guide id="35" pos="7582" userDrawn="1">
          <p15:clr>
            <a:srgbClr val="F26B43"/>
          </p15:clr>
        </p15:guide>
        <p15:guide id="37" pos="98" userDrawn="1">
          <p15:clr>
            <a:srgbClr val="F26B43"/>
          </p15:clr>
        </p15:guide>
        <p15:guide id="39" userDrawn="1">
          <p15:clr>
            <a:srgbClr val="F26B43"/>
          </p15:clr>
        </p15:guide>
        <p15:guide id="40" pos="76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2942AC74-591F-8E4A-94B1-02D5D050B810}"/>
              </a:ext>
            </a:extLst>
          </p:cNvPr>
          <p:cNvGrpSpPr/>
          <p:nvPr userDrawn="1"/>
        </p:nvGrpSpPr>
        <p:grpSpPr>
          <a:xfrm rot="5400000">
            <a:off x="6718948" y="-6033220"/>
            <a:ext cx="1970380" cy="8975724"/>
            <a:chOff x="-2291223" y="-378956"/>
            <a:chExt cx="1970380" cy="89757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C344630-F2C6-6B44-BF25-FA0D6C3FA0CE}"/>
                </a:ext>
              </a:extLst>
            </p:cNvPr>
            <p:cNvSpPr/>
            <p:nvPr userDrawn="1"/>
          </p:nvSpPr>
          <p:spPr>
            <a:xfrm>
              <a:off x="-2291223" y="-378956"/>
              <a:ext cx="1970380" cy="89757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10" name="Ellipsi 28">
              <a:extLst>
                <a:ext uri="{FF2B5EF4-FFF2-40B4-BE49-F238E27FC236}">
                  <a16:creationId xmlns:a16="http://schemas.microsoft.com/office/drawing/2014/main" id="{F3F0AC9E-66AF-494F-8DFF-41330C711249}"/>
                </a:ext>
              </a:extLst>
            </p:cNvPr>
            <p:cNvSpPr/>
            <p:nvPr userDrawn="1"/>
          </p:nvSpPr>
          <p:spPr>
            <a:xfrm>
              <a:off x="-1297651" y="-80"/>
              <a:ext cx="719816" cy="697109"/>
            </a:xfrm>
            <a:prstGeom prst="ellipse">
              <a:avLst/>
            </a:prstGeom>
            <a:solidFill>
              <a:srgbClr val="FDE8ED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Ellipsi 29">
              <a:extLst>
                <a:ext uri="{FF2B5EF4-FFF2-40B4-BE49-F238E27FC236}">
                  <a16:creationId xmlns:a16="http://schemas.microsoft.com/office/drawing/2014/main" id="{A11359AA-621E-3346-9DBF-AB1C0C0941D5}"/>
                </a:ext>
              </a:extLst>
            </p:cNvPr>
            <p:cNvSpPr/>
            <p:nvPr userDrawn="1"/>
          </p:nvSpPr>
          <p:spPr>
            <a:xfrm>
              <a:off x="-1297651" y="880127"/>
              <a:ext cx="719816" cy="697109"/>
            </a:xfrm>
            <a:prstGeom prst="ellipse">
              <a:avLst/>
            </a:prstGeom>
            <a:solidFill>
              <a:srgbClr val="FACDD9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Ellipsi 30">
              <a:extLst>
                <a:ext uri="{FF2B5EF4-FFF2-40B4-BE49-F238E27FC236}">
                  <a16:creationId xmlns:a16="http://schemas.microsoft.com/office/drawing/2014/main" id="{2A9DC023-53D8-9344-99D2-B8E357D6D572}"/>
                </a:ext>
              </a:extLst>
            </p:cNvPr>
            <p:cNvSpPr/>
            <p:nvPr userDrawn="1"/>
          </p:nvSpPr>
          <p:spPr>
            <a:xfrm>
              <a:off x="-1297651" y="1760254"/>
              <a:ext cx="719816" cy="697109"/>
            </a:xfrm>
            <a:prstGeom prst="ellipse">
              <a:avLst/>
            </a:prstGeom>
            <a:solidFill>
              <a:srgbClr val="FFEAD3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Ellipsi 31">
              <a:extLst>
                <a:ext uri="{FF2B5EF4-FFF2-40B4-BE49-F238E27FC236}">
                  <a16:creationId xmlns:a16="http://schemas.microsoft.com/office/drawing/2014/main" id="{0A2A179C-255F-D04B-80FF-42967DB7F036}"/>
                </a:ext>
              </a:extLst>
            </p:cNvPr>
            <p:cNvSpPr/>
            <p:nvPr userDrawn="1"/>
          </p:nvSpPr>
          <p:spPr>
            <a:xfrm>
              <a:off x="-1297691" y="2640381"/>
              <a:ext cx="719816" cy="697109"/>
            </a:xfrm>
            <a:prstGeom prst="ellipse">
              <a:avLst/>
            </a:prstGeom>
            <a:solidFill>
              <a:srgbClr val="FFEF7F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Ellipsi 32">
              <a:extLst>
                <a:ext uri="{FF2B5EF4-FFF2-40B4-BE49-F238E27FC236}">
                  <a16:creationId xmlns:a16="http://schemas.microsoft.com/office/drawing/2014/main" id="{AB17063A-4624-F54B-B3EF-CE2D6E04A700}"/>
                </a:ext>
              </a:extLst>
            </p:cNvPr>
            <p:cNvSpPr/>
            <p:nvPr userDrawn="1"/>
          </p:nvSpPr>
          <p:spPr>
            <a:xfrm>
              <a:off x="-1297691" y="3520508"/>
              <a:ext cx="719816" cy="697109"/>
            </a:xfrm>
            <a:prstGeom prst="ellipse">
              <a:avLst/>
            </a:prstGeom>
            <a:solidFill>
              <a:srgbClr val="E0F3D0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Ellipsi 32">
              <a:extLst>
                <a:ext uri="{FF2B5EF4-FFF2-40B4-BE49-F238E27FC236}">
                  <a16:creationId xmlns:a16="http://schemas.microsoft.com/office/drawing/2014/main" id="{830807A7-7F2F-9949-880E-4F00B349204B}"/>
                </a:ext>
              </a:extLst>
            </p:cNvPr>
            <p:cNvSpPr/>
            <p:nvPr userDrawn="1"/>
          </p:nvSpPr>
          <p:spPr>
            <a:xfrm>
              <a:off x="-1297691" y="4400635"/>
              <a:ext cx="719816" cy="697109"/>
            </a:xfrm>
            <a:prstGeom prst="ellipse">
              <a:avLst/>
            </a:prstGeom>
            <a:solidFill>
              <a:srgbClr val="BFE0D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Ellipsi 32">
              <a:extLst>
                <a:ext uri="{FF2B5EF4-FFF2-40B4-BE49-F238E27FC236}">
                  <a16:creationId xmlns:a16="http://schemas.microsoft.com/office/drawing/2014/main" id="{F5891E7E-86DE-AA41-9599-DAFDA72B46F3}"/>
                </a:ext>
              </a:extLst>
            </p:cNvPr>
            <p:cNvSpPr/>
            <p:nvPr userDrawn="1"/>
          </p:nvSpPr>
          <p:spPr>
            <a:xfrm>
              <a:off x="-1297691" y="5280762"/>
              <a:ext cx="719816" cy="697109"/>
            </a:xfrm>
            <a:prstGeom prst="ellipse">
              <a:avLst/>
            </a:prstGeom>
            <a:solidFill>
              <a:srgbClr val="D7F2FA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Ellipsi 32">
              <a:extLst>
                <a:ext uri="{FF2B5EF4-FFF2-40B4-BE49-F238E27FC236}">
                  <a16:creationId xmlns:a16="http://schemas.microsoft.com/office/drawing/2014/main" id="{A75BE3D2-9926-C94A-926D-1C717ED44BE3}"/>
                </a:ext>
              </a:extLst>
            </p:cNvPr>
            <p:cNvSpPr/>
            <p:nvPr userDrawn="1"/>
          </p:nvSpPr>
          <p:spPr>
            <a:xfrm>
              <a:off x="-1297663" y="6160891"/>
              <a:ext cx="719816" cy="697109"/>
            </a:xfrm>
            <a:prstGeom prst="ellipse">
              <a:avLst/>
            </a:prstGeom>
            <a:solidFill>
              <a:srgbClr val="C9DBEC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" name="Ellipsi 28">
              <a:extLst>
                <a:ext uri="{FF2B5EF4-FFF2-40B4-BE49-F238E27FC236}">
                  <a16:creationId xmlns:a16="http://schemas.microsoft.com/office/drawing/2014/main" id="{7A383D4D-06B8-9948-AF8E-B78F441800DF}"/>
                </a:ext>
              </a:extLst>
            </p:cNvPr>
            <p:cNvSpPr/>
            <p:nvPr userDrawn="1"/>
          </p:nvSpPr>
          <p:spPr>
            <a:xfrm>
              <a:off x="-1749222" y="-74"/>
              <a:ext cx="719816" cy="697109"/>
            </a:xfrm>
            <a:prstGeom prst="ellipse">
              <a:avLst/>
            </a:prstGeom>
            <a:solidFill>
              <a:srgbClr val="FBD1DC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" name="Ellipsi 29">
              <a:extLst>
                <a:ext uri="{FF2B5EF4-FFF2-40B4-BE49-F238E27FC236}">
                  <a16:creationId xmlns:a16="http://schemas.microsoft.com/office/drawing/2014/main" id="{10B226F3-256B-C149-9FE4-2169AC8BAA77}"/>
                </a:ext>
              </a:extLst>
            </p:cNvPr>
            <p:cNvSpPr/>
            <p:nvPr userDrawn="1"/>
          </p:nvSpPr>
          <p:spPr>
            <a:xfrm>
              <a:off x="-1749222" y="880127"/>
              <a:ext cx="719816" cy="697109"/>
            </a:xfrm>
            <a:prstGeom prst="ellipse">
              <a:avLst/>
            </a:prstGeom>
            <a:solidFill>
              <a:srgbClr val="E8114B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" name="Ellipsi 30">
              <a:extLst>
                <a:ext uri="{FF2B5EF4-FFF2-40B4-BE49-F238E27FC236}">
                  <a16:creationId xmlns:a16="http://schemas.microsoft.com/office/drawing/2014/main" id="{1E241F7E-51AD-624C-9C6B-71BB4FDD86EF}"/>
                </a:ext>
              </a:extLst>
            </p:cNvPr>
            <p:cNvSpPr/>
            <p:nvPr userDrawn="1"/>
          </p:nvSpPr>
          <p:spPr>
            <a:xfrm>
              <a:off x="-1749222" y="1760254"/>
              <a:ext cx="719816" cy="697109"/>
            </a:xfrm>
            <a:prstGeom prst="ellipse">
              <a:avLst/>
            </a:prstGeom>
            <a:solidFill>
              <a:srgbClr val="FF9F37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" name="Ellipsi 31">
              <a:extLst>
                <a:ext uri="{FF2B5EF4-FFF2-40B4-BE49-F238E27FC236}">
                  <a16:creationId xmlns:a16="http://schemas.microsoft.com/office/drawing/2014/main" id="{5DA7310D-F100-154F-9FD8-680FC89BCEBE}"/>
                </a:ext>
              </a:extLst>
            </p:cNvPr>
            <p:cNvSpPr/>
            <p:nvPr userDrawn="1"/>
          </p:nvSpPr>
          <p:spPr>
            <a:xfrm>
              <a:off x="-1749236" y="2640381"/>
              <a:ext cx="719816" cy="697109"/>
            </a:xfrm>
            <a:prstGeom prst="ellipse">
              <a:avLst/>
            </a:prstGeom>
            <a:solidFill>
              <a:srgbClr val="FFE000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Ellipsi 32">
              <a:extLst>
                <a:ext uri="{FF2B5EF4-FFF2-40B4-BE49-F238E27FC236}">
                  <a16:creationId xmlns:a16="http://schemas.microsoft.com/office/drawing/2014/main" id="{7C47C4D0-D638-4744-8600-7DCFD3641E4D}"/>
                </a:ext>
              </a:extLst>
            </p:cNvPr>
            <p:cNvSpPr/>
            <p:nvPr userDrawn="1"/>
          </p:nvSpPr>
          <p:spPr>
            <a:xfrm>
              <a:off x="-1749236" y="3520508"/>
              <a:ext cx="719816" cy="697109"/>
            </a:xfrm>
            <a:prstGeom prst="ellipse">
              <a:avLst/>
            </a:prstGeom>
            <a:solidFill>
              <a:srgbClr val="73C92D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" name="Ellipsi 32">
              <a:extLst>
                <a:ext uri="{FF2B5EF4-FFF2-40B4-BE49-F238E27FC236}">
                  <a16:creationId xmlns:a16="http://schemas.microsoft.com/office/drawing/2014/main" id="{36513781-BCA3-1F42-BD7B-76EC009BCD7B}"/>
                </a:ext>
              </a:extLst>
            </p:cNvPr>
            <p:cNvSpPr/>
            <p:nvPr userDrawn="1"/>
          </p:nvSpPr>
          <p:spPr>
            <a:xfrm>
              <a:off x="-1749236" y="4400635"/>
              <a:ext cx="719816" cy="697109"/>
            </a:xfrm>
            <a:prstGeom prst="ellipse">
              <a:avLst/>
            </a:prstGeom>
            <a:solidFill>
              <a:srgbClr val="008549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Ellipsi 32">
              <a:extLst>
                <a:ext uri="{FF2B5EF4-FFF2-40B4-BE49-F238E27FC236}">
                  <a16:creationId xmlns:a16="http://schemas.microsoft.com/office/drawing/2014/main" id="{E5A022FD-A22F-C84B-90E8-C84F58039CCA}"/>
                </a:ext>
              </a:extLst>
            </p:cNvPr>
            <p:cNvSpPr/>
            <p:nvPr userDrawn="1"/>
          </p:nvSpPr>
          <p:spPr>
            <a:xfrm>
              <a:off x="-1749236" y="5280762"/>
              <a:ext cx="719816" cy="697109"/>
            </a:xfrm>
            <a:prstGeom prst="ellipse">
              <a:avLst/>
            </a:prstGeom>
            <a:solidFill>
              <a:srgbClr val="75CFEB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Ellipsi 32">
              <a:extLst>
                <a:ext uri="{FF2B5EF4-FFF2-40B4-BE49-F238E27FC236}">
                  <a16:creationId xmlns:a16="http://schemas.microsoft.com/office/drawing/2014/main" id="{EDB9634E-0B79-CD48-B1D8-F8816D614AEB}"/>
                </a:ext>
              </a:extLst>
            </p:cNvPr>
            <p:cNvSpPr/>
            <p:nvPr userDrawn="1"/>
          </p:nvSpPr>
          <p:spPr>
            <a:xfrm>
              <a:off x="-1749226" y="6160891"/>
              <a:ext cx="719816" cy="697109"/>
            </a:xfrm>
            <a:prstGeom prst="ellipse">
              <a:avLst/>
            </a:prstGeom>
            <a:solidFill>
              <a:srgbClr val="367ABA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8BBE36-0E53-8C44-A477-4D352CEC3254}"/>
                </a:ext>
              </a:extLst>
            </p:cNvPr>
            <p:cNvSpPr txBox="1"/>
            <p:nvPr userDrawn="1"/>
          </p:nvSpPr>
          <p:spPr>
            <a:xfrm rot="16200000">
              <a:off x="-1977822" y="7117573"/>
              <a:ext cx="1221261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FI" sz="1600" b="0" i="0">
                  <a:latin typeface="+mn-lt"/>
                </a:rPr>
                <a:t>Sitran väripaletti. Nappaa väri pipetillä.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EF3FA64-3732-8A45-A7C2-8EAB4290F358}"/>
                </a:ext>
              </a:extLst>
            </p:cNvPr>
            <p:cNvSpPr txBox="1"/>
            <p:nvPr userDrawn="1"/>
          </p:nvSpPr>
          <p:spPr>
            <a:xfrm rot="16200000">
              <a:off x="-2443800" y="6429331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Mustikka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6B07822-BAE3-F044-A860-7D548ECDB061}"/>
                </a:ext>
              </a:extLst>
            </p:cNvPr>
            <p:cNvSpPr txBox="1"/>
            <p:nvPr userDrawn="1"/>
          </p:nvSpPr>
          <p:spPr>
            <a:xfrm rot="16200000">
              <a:off x="-2443800" y="5560645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Tellus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5EE0087-1CE7-B046-8FC6-E5FD942E3708}"/>
                </a:ext>
              </a:extLst>
            </p:cNvPr>
            <p:cNvSpPr txBox="1"/>
            <p:nvPr userDrawn="1"/>
          </p:nvSpPr>
          <p:spPr>
            <a:xfrm rot="16200000">
              <a:off x="-2443800" y="4675341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Havu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2D49530-5F92-0349-99E1-9F2629D5FF59}"/>
                </a:ext>
              </a:extLst>
            </p:cNvPr>
            <p:cNvSpPr txBox="1"/>
            <p:nvPr userDrawn="1"/>
          </p:nvSpPr>
          <p:spPr>
            <a:xfrm rot="16200000">
              <a:off x="-2443800" y="3785845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Kerkkä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8CD66CD-35DA-DE42-AFAA-77D342190B97}"/>
                </a:ext>
              </a:extLst>
            </p:cNvPr>
            <p:cNvSpPr txBox="1"/>
            <p:nvPr userDrawn="1"/>
          </p:nvSpPr>
          <p:spPr>
            <a:xfrm rot="16200000">
              <a:off x="-2443800" y="2921749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Voikukka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1C51FE8-ED43-FB40-8C6B-1E94B8B33A2D}"/>
                </a:ext>
              </a:extLst>
            </p:cNvPr>
            <p:cNvSpPr txBox="1"/>
            <p:nvPr userDrawn="1"/>
          </p:nvSpPr>
          <p:spPr>
            <a:xfrm rot="16200000">
              <a:off x="-2443800" y="2036445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Tyrni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40C15AF-77BF-494B-8532-A52982A39E8F}"/>
                </a:ext>
              </a:extLst>
            </p:cNvPr>
            <p:cNvSpPr txBox="1"/>
            <p:nvPr userDrawn="1"/>
          </p:nvSpPr>
          <p:spPr>
            <a:xfrm rot="16200000">
              <a:off x="-2443800" y="1155457"/>
              <a:ext cx="8128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Puolukka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44A8471-398C-EE46-9C24-25F675BA8E5F}"/>
                </a:ext>
              </a:extLst>
            </p:cNvPr>
            <p:cNvSpPr txBox="1"/>
            <p:nvPr userDrawn="1"/>
          </p:nvSpPr>
          <p:spPr>
            <a:xfrm rot="16200000">
              <a:off x="-2359159" y="181323"/>
              <a:ext cx="812801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i-FI" sz="1100" b="0" i="0">
                  <a:latin typeface="+mn-lt"/>
                </a:rPr>
                <a:t>Mansikka</a:t>
              </a:r>
            </a:p>
            <a:p>
              <a:pPr algn="ctr"/>
              <a:r>
                <a:rPr lang="fi-FI" sz="1100" b="0" i="0" err="1">
                  <a:latin typeface="+mn-lt"/>
                </a:rPr>
                <a:t>smoothie</a:t>
              </a:r>
              <a:endParaRPr lang="en-FI" sz="1100" b="0" i="0">
                <a:latin typeface="+mn-lt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3A1888C-BCE9-0640-B4D3-3EBF7BF68556}"/>
                </a:ext>
              </a:extLst>
            </p:cNvPr>
            <p:cNvSpPr txBox="1"/>
            <p:nvPr userDrawn="1"/>
          </p:nvSpPr>
          <p:spPr>
            <a:xfrm rot="16200000">
              <a:off x="-1726635" y="6150296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bg1"/>
                  </a:solidFill>
                  <a:latin typeface="+mj-lt"/>
                </a:rPr>
                <a:t>TP</a:t>
              </a:r>
              <a:endParaRPr lang="en-FI" sz="1100" b="0" i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7A5C2D2-07FE-DA47-9E5C-4C9529C615C0}"/>
                </a:ext>
              </a:extLst>
            </p:cNvPr>
            <p:cNvSpPr txBox="1"/>
            <p:nvPr userDrawn="1"/>
          </p:nvSpPr>
          <p:spPr>
            <a:xfrm rot="16200000">
              <a:off x="-1726635" y="5306214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58DC66A-05B9-8547-BD04-E3557F77FAB8}"/>
                </a:ext>
              </a:extLst>
            </p:cNvPr>
            <p:cNvSpPr txBox="1"/>
            <p:nvPr userDrawn="1"/>
          </p:nvSpPr>
          <p:spPr>
            <a:xfrm rot="16200000">
              <a:off x="-1726635" y="4402929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bg1"/>
                  </a:solidFill>
                  <a:latin typeface="+mj-lt"/>
                </a:rPr>
                <a:t>TP</a:t>
              </a:r>
              <a:endParaRPr lang="en-FI" sz="1100" b="0" i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7235BB5-E89A-A241-8A3D-BF8C98F2C2D8}"/>
                </a:ext>
              </a:extLst>
            </p:cNvPr>
            <p:cNvSpPr txBox="1"/>
            <p:nvPr userDrawn="1"/>
          </p:nvSpPr>
          <p:spPr>
            <a:xfrm rot="16200000">
              <a:off x="-1726635" y="3506014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1F7AE7A-C9D8-2A49-B80B-2E9C2CEC2DD5}"/>
                </a:ext>
              </a:extLst>
            </p:cNvPr>
            <p:cNvSpPr txBox="1"/>
            <p:nvPr userDrawn="1"/>
          </p:nvSpPr>
          <p:spPr>
            <a:xfrm rot="16200000">
              <a:off x="-1726635" y="2641918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732FCE3-6B39-254A-9F27-01493F244E81}"/>
                </a:ext>
              </a:extLst>
            </p:cNvPr>
            <p:cNvSpPr txBox="1"/>
            <p:nvPr userDrawn="1"/>
          </p:nvSpPr>
          <p:spPr>
            <a:xfrm rot="16200000">
              <a:off x="-1726635" y="1777822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4B9DA97-F029-2A4F-A8A8-BE7A84A17DFB}"/>
                </a:ext>
              </a:extLst>
            </p:cNvPr>
            <p:cNvSpPr txBox="1"/>
            <p:nvPr userDrawn="1"/>
          </p:nvSpPr>
          <p:spPr>
            <a:xfrm rot="16200000">
              <a:off x="-1726635" y="841718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bg1"/>
                  </a:solidFill>
                  <a:latin typeface="+mj-lt"/>
                </a:rPr>
                <a:t>TP</a:t>
              </a:r>
              <a:endParaRPr lang="en-FI" sz="1100" b="0" i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01446F1-F283-9B42-80CC-74D4AB06A0A2}"/>
                </a:ext>
              </a:extLst>
            </p:cNvPr>
            <p:cNvSpPr txBox="1"/>
            <p:nvPr userDrawn="1"/>
          </p:nvSpPr>
          <p:spPr>
            <a:xfrm rot="16200000">
              <a:off x="-1726635" y="-22378"/>
              <a:ext cx="692331" cy="7053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fi-FI" sz="1100" b="0" i="0">
                  <a:solidFill>
                    <a:schemeClr val="tx1"/>
                  </a:solidFill>
                  <a:latin typeface="+mj-lt"/>
                </a:rPr>
                <a:t>VP</a:t>
              </a:r>
              <a:endParaRPr lang="en-FI" sz="1100" b="0" i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94033F7A-8E83-E04D-AB41-5D7A99CFE14D}"/>
              </a:ext>
            </a:extLst>
          </p:cNvPr>
          <p:cNvSpPr/>
          <p:nvPr userDrawn="1"/>
        </p:nvSpPr>
        <p:spPr>
          <a:xfrm rot="5400000">
            <a:off x="263086" y="-2792632"/>
            <a:ext cx="1970380" cy="2494548"/>
          </a:xfrm>
          <a:prstGeom prst="rect">
            <a:avLst/>
          </a:prstGeom>
          <a:solidFill>
            <a:srgbClr val="E8114B"/>
          </a:solidFill>
          <a:ln w="1270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C0ABD6-61E1-9545-A711-E47F43669A49}"/>
              </a:ext>
            </a:extLst>
          </p:cNvPr>
          <p:cNvSpPr txBox="1"/>
          <p:nvPr userDrawn="1"/>
        </p:nvSpPr>
        <p:spPr>
          <a:xfrm>
            <a:off x="348808" y="-2157912"/>
            <a:ext cx="178283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FI" sz="1600" b="0" i="0">
                <a:solidFill>
                  <a:schemeClr val="bg1"/>
                </a:solidFill>
                <a:latin typeface="+mn-lt"/>
              </a:rPr>
              <a:t>Muista säilyttää </a:t>
            </a:r>
            <a:r>
              <a:rPr lang="en-FI" sz="1600" b="0" i="0">
                <a:solidFill>
                  <a:schemeClr val="bg1"/>
                </a:solidFill>
                <a:latin typeface="+mj-lt"/>
              </a:rPr>
              <a:t>kohteen</a:t>
            </a:r>
            <a:r>
              <a:rPr lang="en-FI" sz="1600" b="0" i="0">
                <a:solidFill>
                  <a:schemeClr val="bg1"/>
                </a:solidFill>
                <a:latin typeface="+mn-lt"/>
              </a:rPr>
              <a:t> </a:t>
            </a:r>
            <a:r>
              <a:rPr lang="en-FI" sz="1600" b="0" i="0">
                <a:solidFill>
                  <a:schemeClr val="bg1"/>
                </a:solidFill>
                <a:latin typeface="+mj-lt"/>
              </a:rPr>
              <a:t>teema </a:t>
            </a:r>
            <a:r>
              <a:rPr lang="en-FI" sz="1600" b="0" i="0">
                <a:solidFill>
                  <a:schemeClr val="bg1"/>
                </a:solidFill>
                <a:latin typeface="+mn-lt"/>
              </a:rPr>
              <a:t>jos tuot vanhoja kalvoja osaksi esitystäsi!</a:t>
            </a:r>
          </a:p>
        </p:txBody>
      </p:sp>
      <p:sp>
        <p:nvSpPr>
          <p:cNvPr id="39" name="Dian numeron paikkamerkki 38">
            <a:extLst>
              <a:ext uri="{FF2B5EF4-FFF2-40B4-BE49-F238E27FC236}">
                <a16:creationId xmlns:a16="http://schemas.microsoft.com/office/drawing/2014/main" id="{DD76F944-88E7-44E6-A00A-B708CD1CB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ctr"/>
            <a:fld id="{3E078C10-ABC5-4EF7-9B5E-599CE2B16BF5}" type="slidenum">
              <a:rPr lang="LID4096" smtClean="0"/>
              <a:pPr algn="ctr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142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01" r:id="rId1"/>
    <p:sldLayoutId id="2147486102" r:id="rId2"/>
    <p:sldLayoutId id="2147486103" r:id="rId3"/>
    <p:sldLayoutId id="2147486104" r:id="rId4"/>
    <p:sldLayoutId id="2147486105" r:id="rId5"/>
    <p:sldLayoutId id="2147486106" r:id="rId6"/>
    <p:sldLayoutId id="2147486107" r:id="rId7"/>
    <p:sldLayoutId id="2147486108" r:id="rId8"/>
    <p:sldLayoutId id="2147486109" r:id="rId9"/>
    <p:sldLayoutId id="2147486110" r:id="rId10"/>
    <p:sldLayoutId id="2147486111" r:id="rId11"/>
    <p:sldLayoutId id="2147486112" r:id="rId12"/>
    <p:sldLayoutId id="2147486113" r:id="rId13"/>
    <p:sldLayoutId id="2147486114" r:id="rId14"/>
    <p:sldLayoutId id="2147486115" r:id="rId15"/>
    <p:sldLayoutId id="2147486116" r:id="rId16"/>
    <p:sldLayoutId id="2147486117" r:id="rId17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Arial Black"/>
        </a:defRPr>
      </a:lvl1pPr>
    </p:titleStyle>
    <p:bodyStyle>
      <a:lvl1pPr marL="239178" indent="-239178" algn="l" defTabSz="609585" rtl="0" eaLnBrk="1" latinLnBrk="0" hangingPunct="1">
        <a:spcBef>
          <a:spcPct val="20000"/>
        </a:spcBef>
        <a:buFont typeface="Lucida Grande"/>
        <a:buChar char="-"/>
        <a:defRPr sz="2133" b="0" i="0" kern="1200">
          <a:solidFill>
            <a:schemeClr val="tx1"/>
          </a:solidFill>
          <a:latin typeface="+mn-lt"/>
          <a:ea typeface="+mn-ea"/>
          <a:cs typeface="Georgia"/>
        </a:defRPr>
      </a:lvl1pPr>
      <a:lvl2pPr marL="476239" indent="-237061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867" b="0" i="0" kern="1200">
          <a:solidFill>
            <a:schemeClr val="tx1"/>
          </a:solidFill>
          <a:latin typeface="+mn-lt"/>
          <a:ea typeface="+mn-ea"/>
          <a:cs typeface="Georgia"/>
        </a:defRPr>
      </a:lvl2pPr>
      <a:lvl3pPr marL="715415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3pPr>
      <a:lvl4pPr marL="960943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4pPr>
      <a:lvl5pPr marL="2438339" indent="0" algn="ctr" defTabSz="609585" rtl="0" eaLnBrk="1" latinLnBrk="0" hangingPunct="1">
        <a:spcBef>
          <a:spcPct val="20000"/>
        </a:spcBef>
        <a:buFont typeface="Arial"/>
        <a:buNone/>
        <a:defRPr sz="1867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386">
          <p15:clr>
            <a:srgbClr val="F26B43"/>
          </p15:clr>
        </p15:guide>
        <p15:guide id="4" pos="2933">
          <p15:clr>
            <a:srgbClr val="F26B43"/>
          </p15:clr>
        </p15:guide>
        <p15:guide id="5" pos="2479">
          <p15:clr>
            <a:srgbClr val="F26B43"/>
          </p15:clr>
        </p15:guide>
        <p15:guide id="6" pos="2026">
          <p15:clr>
            <a:srgbClr val="F26B43"/>
          </p15:clr>
        </p15:guide>
        <p15:guide id="7" pos="1572">
          <p15:clr>
            <a:srgbClr val="F26B43"/>
          </p15:clr>
        </p15:guide>
        <p15:guide id="8" pos="1118">
          <p15:clr>
            <a:srgbClr val="F26B43"/>
          </p15:clr>
        </p15:guide>
        <p15:guide id="9" pos="665">
          <p15:clr>
            <a:srgbClr val="F26B43"/>
          </p15:clr>
        </p15:guide>
        <p15:guide id="10" pos="211">
          <p15:clr>
            <a:srgbClr val="F26B43"/>
          </p15:clr>
        </p15:guide>
        <p15:guide id="11" pos="4294">
          <p15:clr>
            <a:srgbClr val="F26B43"/>
          </p15:clr>
        </p15:guide>
        <p15:guide id="12" pos="4747">
          <p15:clr>
            <a:srgbClr val="F26B43"/>
          </p15:clr>
        </p15:guide>
        <p15:guide id="13" pos="5201">
          <p15:clr>
            <a:srgbClr val="F26B43"/>
          </p15:clr>
        </p15:guide>
        <p15:guide id="14" pos="5654">
          <p15:clr>
            <a:srgbClr val="F26B43"/>
          </p15:clr>
        </p15:guide>
        <p15:guide id="15" pos="6108">
          <p15:clr>
            <a:srgbClr val="F26B43"/>
          </p15:clr>
        </p15:guide>
        <p15:guide id="16" pos="6562">
          <p15:clr>
            <a:srgbClr val="F26B43"/>
          </p15:clr>
        </p15:guide>
        <p15:guide id="17" pos="7015">
          <p15:clr>
            <a:srgbClr val="F26B43"/>
          </p15:clr>
        </p15:guide>
        <p15:guide id="18" pos="7469">
          <p15:clr>
            <a:srgbClr val="F26B43"/>
          </p15:clr>
        </p15:guide>
        <p15:guide id="19" orient="horz" pos="1706">
          <p15:clr>
            <a:srgbClr val="F26B43"/>
          </p15:clr>
        </p15:guide>
        <p15:guide id="20" orient="horz" pos="1253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346">
          <p15:clr>
            <a:srgbClr val="F26B43"/>
          </p15:clr>
        </p15:guide>
        <p15:guide id="23" orient="horz" pos="2614">
          <p15:clr>
            <a:srgbClr val="F26B43"/>
          </p15:clr>
        </p15:guide>
        <p15:guide id="24" orient="horz" pos="3067">
          <p15:clr>
            <a:srgbClr val="F26B43"/>
          </p15:clr>
        </p15:guide>
        <p15:guide id="25" orient="horz" pos="3521">
          <p15:clr>
            <a:srgbClr val="F26B43"/>
          </p15:clr>
        </p15:guide>
        <p15:guide id="26" orient="horz" pos="3974">
          <p15:clr>
            <a:srgbClr val="F26B43"/>
          </p15:clr>
        </p15:guide>
        <p15:guide id="27" orient="horz" pos="119">
          <p15:clr>
            <a:srgbClr val="F26B43"/>
          </p15:clr>
        </p15:guide>
        <p15:guide id="28" orient="horz" pos="232">
          <p15:clr>
            <a:srgbClr val="F26B43"/>
          </p15:clr>
        </p15:guide>
        <p15:guide id="30" orient="horz">
          <p15:clr>
            <a:srgbClr val="F26B43"/>
          </p15:clr>
        </p15:guide>
        <p15:guide id="31" orient="horz" pos="4088">
          <p15:clr>
            <a:srgbClr val="F26B43"/>
          </p15:clr>
        </p15:guide>
        <p15:guide id="33" orient="horz" pos="4201">
          <p15:clr>
            <a:srgbClr val="F26B43"/>
          </p15:clr>
        </p15:guide>
        <p15:guide id="34" orient="horz" pos="4320">
          <p15:clr>
            <a:srgbClr val="F26B43"/>
          </p15:clr>
        </p15:guide>
        <p15:guide id="35" pos="7582">
          <p15:clr>
            <a:srgbClr val="F26B43"/>
          </p15:clr>
        </p15:guide>
        <p15:guide id="37" pos="98">
          <p15:clr>
            <a:srgbClr val="F26B43"/>
          </p15:clr>
        </p15:guide>
        <p15:guide id="39">
          <p15:clr>
            <a:srgbClr val="F26B43"/>
          </p15:clr>
        </p15:guide>
        <p15:guide id="40" pos="76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on paikkamerkki 1"/>
          <p:cNvSpPr>
            <a:spLocks noGrp="1"/>
          </p:cNvSpPr>
          <p:nvPr>
            <p:ph type="title"/>
          </p:nvPr>
        </p:nvSpPr>
        <p:spPr>
          <a:xfrm>
            <a:off x="623392" y="356659"/>
            <a:ext cx="10945216" cy="10783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/>
          </p:nvPr>
        </p:nvSpPr>
        <p:spPr>
          <a:xfrm>
            <a:off x="623392" y="1604797"/>
            <a:ext cx="10945216" cy="44164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0"/>
            <a:endParaRPr lang="en-GB" noProof="0"/>
          </a:p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7849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21" r:id="rId1"/>
    <p:sldLayoutId id="2147486122" r:id="rId2"/>
    <p:sldLayoutId id="2147486123" r:id="rId3"/>
    <p:sldLayoutId id="2147486124" r:id="rId4"/>
    <p:sldLayoutId id="2147486125" r:id="rId5"/>
    <p:sldLayoutId id="2147486126" r:id="rId6"/>
    <p:sldLayoutId id="2147486127" r:id="rId7"/>
    <p:sldLayoutId id="2147486128" r:id="rId8"/>
    <p:sldLayoutId id="2147486129" r:id="rId9"/>
    <p:sldLayoutId id="2147486130" r:id="rId10"/>
    <p:sldLayoutId id="2147486131" r:id="rId11"/>
    <p:sldLayoutId id="2147486132" r:id="rId12"/>
    <p:sldLayoutId id="2147486133" r:id="rId13"/>
    <p:sldLayoutId id="2147486134" r:id="rId14"/>
    <p:sldLayoutId id="2147486135" r:id="rId15"/>
    <p:sldLayoutId id="2147486136" r:id="rId16"/>
    <p:sldLayoutId id="2147486137" r:id="rId17"/>
    <p:sldLayoutId id="2147486138" r:id="rId18"/>
  </p:sldLayoutIdLst>
  <p:hf sldNum="0" hdr="0" ftr="0" dt="0"/>
  <p:txStyles>
    <p:titleStyle>
      <a:lvl1pPr algn="l" defTabSz="609585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Arial Black"/>
        </a:defRPr>
      </a:lvl1pPr>
    </p:titleStyle>
    <p:bodyStyle>
      <a:lvl1pPr marL="239178" indent="-239178" algn="l" defTabSz="609585" rtl="0" eaLnBrk="1" latinLnBrk="0" hangingPunct="1">
        <a:spcBef>
          <a:spcPct val="20000"/>
        </a:spcBef>
        <a:buFont typeface="Lucida Grande"/>
        <a:buChar char="-"/>
        <a:defRPr sz="2133" b="0" i="0" kern="1200">
          <a:solidFill>
            <a:schemeClr val="tx1"/>
          </a:solidFill>
          <a:latin typeface="+mn-lt"/>
          <a:ea typeface="+mn-ea"/>
          <a:cs typeface="Georgia"/>
        </a:defRPr>
      </a:lvl1pPr>
      <a:lvl2pPr marL="476239" indent="-237061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867" b="0" i="0" kern="1200">
          <a:solidFill>
            <a:schemeClr val="tx1"/>
          </a:solidFill>
          <a:latin typeface="+mn-lt"/>
          <a:ea typeface="+mn-ea"/>
          <a:cs typeface="Georgia"/>
        </a:defRPr>
      </a:lvl2pPr>
      <a:lvl3pPr marL="715415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3pPr>
      <a:lvl4pPr marL="960943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4pPr>
      <a:lvl5pPr marL="2438339" indent="0" algn="ctr" defTabSz="609585" rtl="0" eaLnBrk="1" latinLnBrk="0" hangingPunct="1">
        <a:spcBef>
          <a:spcPct val="20000"/>
        </a:spcBef>
        <a:buFont typeface="Arial"/>
        <a:buNone/>
        <a:defRPr sz="1867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yyti.in/Tulevaisuusbarometri_2023_Suomalaisten_tulevaisuususko_yllatysten_ajassa_3306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file:///\\tsespapp001.kt.group.local\tsespdfs\projektit\Mantle\332400035%20Sitra_%20Tulevaisuusbarometri%202022\Tutkimusyksikk&#246;\Grafiikka\332400035_kuvat.xlsx!VBZ_BAR_0!%5b220404476_kuvat_SIIRTO_POWERIIN.xlsx%5dVBZ_BAR_0%20Chart%20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aivas, henkilö&#10;&#10;Kuvaus luotu automaattisesti">
            <a:extLst>
              <a:ext uri="{FF2B5EF4-FFF2-40B4-BE49-F238E27FC236}">
                <a16:creationId xmlns:a16="http://schemas.microsoft.com/office/drawing/2014/main" id="{AE6AEBB6-7681-9F12-3E0C-8DE27EDE7D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6734DFA9-935A-9AE9-4071-526F5ED1D807}"/>
              </a:ext>
            </a:extLst>
          </p:cNvPr>
          <p:cNvSpPr txBox="1"/>
          <p:nvPr/>
        </p:nvSpPr>
        <p:spPr>
          <a:xfrm>
            <a:off x="323642" y="6013981"/>
            <a:ext cx="7601633" cy="61555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i-FI" sz="4000" b="0" i="0">
                <a:latin typeface="+mj-lt"/>
              </a:rPr>
              <a:t>Tulevaisuusbarometri 2023</a:t>
            </a:r>
          </a:p>
        </p:txBody>
      </p:sp>
    </p:spTree>
    <p:extLst>
      <p:ext uri="{BB962C8B-B14F-4D97-AF65-F5344CB8AC3E}">
        <p14:creationId xmlns:p14="http://schemas.microsoft.com/office/powerpoint/2010/main" val="2175146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8218FA-B530-CFBD-1863-D1328217C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27" y="374948"/>
            <a:ext cx="11027454" cy="1152128"/>
          </a:xfrm>
        </p:spPr>
        <p:txBody>
          <a:bodyPr/>
          <a:lstStyle/>
          <a:p>
            <a:r>
              <a:rPr lang="fi-FI"/>
              <a:t>Kansanedustaja tulevaisuuden palveluksessa! </a:t>
            </a:r>
            <a:endParaRPr lang="LID4096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DDE7813-A390-76C3-270C-0066BF218E7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4518" y="1539677"/>
            <a:ext cx="6411913" cy="4320480"/>
          </a:xfrm>
        </p:spPr>
        <p:txBody>
          <a:bodyPr/>
          <a:lstStyle/>
          <a:p>
            <a:pPr marL="0" indent="0">
              <a:buNone/>
            </a:pPr>
            <a:r>
              <a:rPr lang="fi-FI"/>
              <a:t>Tuleva vaalikausi ovat isojen tulevaisuustekojen aikaa. Miten voimme varmistaa, että omat ehdokkaamme rakentavat tulevaisuutta, joka on kestävä, reilu ja innostava?</a:t>
            </a:r>
          </a:p>
          <a:p>
            <a:pPr marL="0" indent="0">
              <a:buNone/>
            </a:pPr>
            <a:endParaRPr lang="fi-FI"/>
          </a:p>
          <a:p>
            <a:r>
              <a:rPr lang="fi-FI"/>
              <a:t>Someta oma tulevaisuusnäkemyksesi, ja </a:t>
            </a:r>
            <a:r>
              <a:rPr lang="fi-FI" err="1"/>
              <a:t>tägää</a:t>
            </a:r>
            <a:r>
              <a:rPr lang="fi-FI"/>
              <a:t> oma ehdokkaasi postaukseen. Kysy häneltä, miten hän aikoo edistää kestävää ja reilua tulevaisuutta?</a:t>
            </a:r>
          </a:p>
          <a:p>
            <a:endParaRPr lang="fi-FI"/>
          </a:p>
          <a:p>
            <a:pPr marL="0" indent="0">
              <a:buNone/>
            </a:pPr>
            <a:r>
              <a:rPr lang="fi-FI"/>
              <a:t>TAI</a:t>
            </a:r>
          </a:p>
          <a:p>
            <a:pPr marL="0" indent="0">
              <a:buNone/>
            </a:pPr>
            <a:endParaRPr lang="fi-FI"/>
          </a:p>
          <a:p>
            <a:r>
              <a:rPr lang="fi-FI"/>
              <a:t>Etsi ehdokkaasi yhteystiedot ja lähetä oma tulevaisuusnäkemyksesi hänelle.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49C48C2-EFC9-897A-562D-C92C27E8602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10</a:t>
            </a:fld>
            <a:endParaRPr lang="LID4096"/>
          </a:p>
        </p:txBody>
      </p:sp>
      <p:pic>
        <p:nvPicPr>
          <p:cNvPr id="6" name="Kuva 5" descr="Kuva, joka sisältää kohteen ulko, rakennus, raunio, pylväikkö&#10;&#10;Kuvaus luotu automaattisesti">
            <a:extLst>
              <a:ext uri="{FF2B5EF4-FFF2-40B4-BE49-F238E27FC236}">
                <a16:creationId xmlns:a16="http://schemas.microsoft.com/office/drawing/2014/main" id="{BA4ABAE0-2A07-3637-59E6-75AFB71E4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715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49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99BDF55-1E35-27D0-DB23-1D8EC302E88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11</a:t>
            </a:fld>
            <a:endParaRPr lang="LID4096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99B6A9B-7D3F-2863-0D91-E31B147CC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8" y="226667"/>
            <a:ext cx="6370157" cy="6631333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8844EBA5-E267-3E3E-CFBB-595D618242A7}"/>
              </a:ext>
            </a:extLst>
          </p:cNvPr>
          <p:cNvSpPr txBox="1"/>
          <p:nvPr/>
        </p:nvSpPr>
        <p:spPr>
          <a:xfrm>
            <a:off x="8999622" y="2284875"/>
            <a:ext cx="370572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i="0">
                <a:latin typeface="+mn-lt"/>
              </a:rPr>
              <a:t>Kiitos!</a:t>
            </a:r>
            <a:endParaRPr lang="LID4096" sz="2800" b="1" i="0">
              <a:latin typeface="+mn-lt"/>
            </a:endParaRPr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C92D10AA-AC94-984B-70A0-137673ECCC30}"/>
              </a:ext>
            </a:extLst>
          </p:cNvPr>
          <p:cNvCxnSpPr>
            <a:cxnSpLocks/>
          </p:cNvCxnSpPr>
          <p:nvPr/>
        </p:nvCxnSpPr>
        <p:spPr>
          <a:xfrm>
            <a:off x="5606716" y="1576137"/>
            <a:ext cx="2827421" cy="924181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917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6695F0-2A67-ABE6-3FF1-9CE86AC07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7" y="536761"/>
            <a:ext cx="10080624" cy="1152128"/>
          </a:xfrm>
        </p:spPr>
        <p:txBody>
          <a:bodyPr/>
          <a:lstStyle/>
          <a:p>
            <a:r>
              <a:rPr lang="en-US" err="1"/>
              <a:t>Käytännön</a:t>
            </a:r>
            <a:r>
              <a:rPr lang="en-US"/>
              <a:t> </a:t>
            </a:r>
            <a:r>
              <a:rPr lang="en-US" err="1"/>
              <a:t>ohjeita</a:t>
            </a:r>
            <a:endParaRPr lang="LID4096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C39C0B6-9641-AEF3-EAC9-5C985FADB9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55687" y="1688889"/>
            <a:ext cx="10326544" cy="4439840"/>
          </a:xfrm>
        </p:spPr>
        <p:txBody>
          <a:bodyPr lIns="91440" tIns="45720" rIns="91440" bIns="45720" anchor="t"/>
          <a:lstStyle/>
          <a:p>
            <a:pPr marL="0" indent="0" defTabSz="1039098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20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defTabSz="1039098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200">
                <a:effectLst/>
                <a:latin typeface="+mn-lt"/>
                <a:ea typeface="Calibri"/>
                <a:cs typeface="Times New Roman"/>
              </a:rPr>
              <a:t>Voit </a:t>
            </a:r>
            <a:r>
              <a:rPr lang="en-US" sz="2200" err="1">
                <a:effectLst/>
                <a:latin typeface="+mn-lt"/>
                <a:ea typeface="Calibri"/>
                <a:cs typeface="Times New Roman"/>
              </a:rPr>
              <a:t>käyttää</a:t>
            </a:r>
            <a:r>
              <a:rPr lang="en-US" sz="220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en-US" sz="2200" err="1">
                <a:effectLst/>
                <a:latin typeface="+mn-lt"/>
                <a:ea typeface="Calibri"/>
                <a:cs typeface="Times New Roman"/>
              </a:rPr>
              <a:t>näitä</a:t>
            </a:r>
            <a:r>
              <a:rPr lang="en-US" sz="220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en-US" sz="2200" err="1">
                <a:effectLst/>
                <a:latin typeface="+mn-lt"/>
                <a:ea typeface="Calibri"/>
                <a:cs typeface="Times New Roman"/>
              </a:rPr>
              <a:t>dioja</a:t>
            </a:r>
            <a:r>
              <a:rPr lang="en-US" sz="220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en-US" sz="2200" err="1">
                <a:effectLst/>
                <a:latin typeface="+mn-lt"/>
                <a:ea typeface="Calibri"/>
                <a:cs typeface="Times New Roman"/>
              </a:rPr>
              <a:t>oman</a:t>
            </a:r>
            <a:r>
              <a:rPr lang="en-US" sz="220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en-US" sz="2200" err="1">
                <a:latin typeface="+mn-lt"/>
                <a:ea typeface="Calibri"/>
                <a:cs typeface="Times New Roman"/>
              </a:rPr>
              <a:t>Tulevaisuusbarometri-kisakatsomosi</a:t>
            </a:r>
            <a:r>
              <a:rPr lang="en-US" sz="2200">
                <a:latin typeface="+mn-lt"/>
                <a:ea typeface="Calibri"/>
                <a:cs typeface="Times New Roman"/>
              </a:rPr>
              <a:t> </a:t>
            </a:r>
            <a:r>
              <a:rPr lang="en-US" sz="2200" err="1">
                <a:effectLst/>
                <a:latin typeface="+mn-lt"/>
                <a:ea typeface="Calibri"/>
                <a:cs typeface="Times New Roman"/>
              </a:rPr>
              <a:t>järjestämiseen</a:t>
            </a:r>
            <a:r>
              <a:rPr lang="en-US" sz="2200">
                <a:effectLst/>
                <a:latin typeface="+mn-lt"/>
                <a:ea typeface="Calibri"/>
                <a:cs typeface="Times New Roman"/>
              </a:rPr>
              <a:t>.</a:t>
            </a:r>
            <a:r>
              <a:rPr lang="en-US" sz="2200">
                <a:latin typeface="+mn-lt"/>
                <a:ea typeface="Calibri"/>
                <a:cs typeface="Times New Roman"/>
              </a:rPr>
              <a:t> </a:t>
            </a:r>
            <a:r>
              <a:rPr lang="en-US" sz="2200" err="1">
                <a:latin typeface="+mn-lt"/>
                <a:ea typeface="Calibri"/>
                <a:cs typeface="Times New Roman"/>
              </a:rPr>
              <a:t>Diojen</a:t>
            </a:r>
            <a:r>
              <a:rPr lang="en-US" sz="2200">
                <a:latin typeface="+mn-lt"/>
                <a:ea typeface="Calibri"/>
                <a:cs typeface="Times New Roman"/>
              </a:rPr>
              <a:t> </a:t>
            </a:r>
            <a:r>
              <a:rPr lang="en-US" sz="2200" err="1">
                <a:latin typeface="+mn-lt"/>
                <a:ea typeface="Calibri"/>
                <a:cs typeface="Times New Roman"/>
              </a:rPr>
              <a:t>muistiinpano-osiossa</a:t>
            </a:r>
            <a:r>
              <a:rPr lang="en-US" sz="2200">
                <a:latin typeface="+mn-lt"/>
                <a:ea typeface="Calibri"/>
                <a:cs typeface="Times New Roman"/>
              </a:rPr>
              <a:t> on </a:t>
            </a:r>
            <a:r>
              <a:rPr lang="en-US" sz="2200" err="1">
                <a:latin typeface="+mn-lt"/>
                <a:ea typeface="Calibri"/>
                <a:cs typeface="Times New Roman"/>
              </a:rPr>
              <a:t>ohjeita</a:t>
            </a:r>
            <a:r>
              <a:rPr lang="en-US" sz="2200">
                <a:latin typeface="+mn-lt"/>
                <a:ea typeface="Calibri"/>
                <a:cs typeface="Times New Roman"/>
              </a:rPr>
              <a:t> ja </a:t>
            </a:r>
            <a:r>
              <a:rPr lang="en-US" sz="2200" err="1">
                <a:latin typeface="+mn-lt"/>
                <a:ea typeface="Calibri"/>
                <a:cs typeface="Times New Roman"/>
              </a:rPr>
              <a:t>valmiita</a:t>
            </a:r>
            <a:r>
              <a:rPr lang="en-US" sz="2200">
                <a:latin typeface="+mn-lt"/>
                <a:ea typeface="Calibri"/>
                <a:cs typeface="Times New Roman"/>
              </a:rPr>
              <a:t> </a:t>
            </a:r>
            <a:r>
              <a:rPr lang="en-US" sz="2200" err="1">
                <a:latin typeface="+mn-lt"/>
                <a:ea typeface="Calibri"/>
                <a:cs typeface="Times New Roman"/>
              </a:rPr>
              <a:t>puhenuotteja</a:t>
            </a:r>
            <a:r>
              <a:rPr lang="en-US" sz="2200">
                <a:latin typeface="+mn-lt"/>
                <a:ea typeface="Calibri"/>
                <a:cs typeface="Times New Roman"/>
              </a:rPr>
              <a:t>, </a:t>
            </a:r>
            <a:r>
              <a:rPr lang="en-US" sz="2200" err="1">
                <a:latin typeface="+mn-lt"/>
                <a:ea typeface="Calibri"/>
                <a:cs typeface="Times New Roman"/>
              </a:rPr>
              <a:t>joita</a:t>
            </a:r>
            <a:r>
              <a:rPr lang="en-US" sz="2200">
                <a:latin typeface="+mn-lt"/>
                <a:ea typeface="Calibri"/>
                <a:cs typeface="Times New Roman"/>
              </a:rPr>
              <a:t> </a:t>
            </a:r>
            <a:r>
              <a:rPr lang="en-US" sz="2200" err="1">
                <a:latin typeface="+mn-lt"/>
                <a:ea typeface="Calibri"/>
                <a:cs typeface="Times New Roman"/>
              </a:rPr>
              <a:t>voit</a:t>
            </a:r>
            <a:r>
              <a:rPr lang="en-US" sz="2200">
                <a:latin typeface="+mn-lt"/>
                <a:ea typeface="Calibri"/>
                <a:cs typeface="Times New Roman"/>
              </a:rPr>
              <a:t> </a:t>
            </a:r>
            <a:r>
              <a:rPr lang="en-US" sz="2200" err="1">
                <a:latin typeface="+mn-lt"/>
                <a:ea typeface="Calibri"/>
                <a:cs typeface="Times New Roman"/>
              </a:rPr>
              <a:t>halutessasi</a:t>
            </a:r>
            <a:r>
              <a:rPr lang="en-US" sz="2200">
                <a:latin typeface="+mn-lt"/>
                <a:ea typeface="Calibri"/>
                <a:cs typeface="Times New Roman"/>
              </a:rPr>
              <a:t> </a:t>
            </a:r>
            <a:r>
              <a:rPr lang="en-US" sz="2200" err="1">
                <a:latin typeface="+mn-lt"/>
                <a:ea typeface="Calibri"/>
                <a:cs typeface="Times New Roman"/>
              </a:rPr>
              <a:t>hyödyntää</a:t>
            </a:r>
            <a:r>
              <a:rPr lang="en-US" sz="2200">
                <a:latin typeface="+mn-lt"/>
                <a:ea typeface="Calibri"/>
                <a:cs typeface="Times New Roman"/>
              </a:rPr>
              <a:t>. </a:t>
            </a:r>
            <a:r>
              <a:rPr lang="en-US" sz="2200">
                <a:effectLst/>
                <a:latin typeface="+mn-lt"/>
                <a:ea typeface="Calibri"/>
                <a:cs typeface="Times New Roman"/>
              </a:rPr>
              <a:t> Voit </a:t>
            </a:r>
            <a:r>
              <a:rPr lang="en-US" sz="2200" err="1">
                <a:effectLst/>
                <a:latin typeface="+mn-lt"/>
                <a:ea typeface="Calibri"/>
                <a:cs typeface="Times New Roman"/>
              </a:rPr>
              <a:t>poistaa</a:t>
            </a:r>
            <a:r>
              <a:rPr lang="en-US" sz="2200">
                <a:effectLst/>
                <a:latin typeface="+mn-lt"/>
                <a:ea typeface="Calibri"/>
                <a:cs typeface="Times New Roman"/>
              </a:rPr>
              <a:t> ja </a:t>
            </a:r>
            <a:r>
              <a:rPr lang="en-US" sz="2200" err="1">
                <a:effectLst/>
                <a:latin typeface="+mn-lt"/>
                <a:ea typeface="Calibri"/>
                <a:cs typeface="Times New Roman"/>
              </a:rPr>
              <a:t>muokata</a:t>
            </a:r>
            <a:r>
              <a:rPr lang="en-US" sz="220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en-US" sz="2200" err="1">
                <a:effectLst/>
                <a:latin typeface="+mn-lt"/>
                <a:ea typeface="Calibri"/>
                <a:cs typeface="Times New Roman"/>
              </a:rPr>
              <a:t>dioja</a:t>
            </a:r>
            <a:r>
              <a:rPr lang="en-US" sz="220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en-US" sz="2200" err="1">
                <a:effectLst/>
                <a:latin typeface="+mn-lt"/>
                <a:ea typeface="Calibri"/>
                <a:cs typeface="Times New Roman"/>
              </a:rPr>
              <a:t>tarpeen</a:t>
            </a:r>
            <a:r>
              <a:rPr lang="en-US" sz="220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en-US" sz="2200" err="1">
                <a:effectLst/>
                <a:latin typeface="+mn-lt"/>
                <a:ea typeface="Calibri"/>
                <a:cs typeface="Times New Roman"/>
              </a:rPr>
              <a:t>mukaan</a:t>
            </a:r>
            <a:r>
              <a:rPr lang="en-US" sz="2200">
                <a:effectLst/>
                <a:latin typeface="+mn-lt"/>
                <a:ea typeface="Calibri"/>
                <a:cs typeface="Times New Roman"/>
              </a:rPr>
              <a:t>.</a:t>
            </a:r>
          </a:p>
          <a:p>
            <a:pPr marL="0" indent="0" defTabSz="1039098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20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defTabSz="1039098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200" err="1">
                <a:latin typeface="+mn-lt"/>
                <a:ea typeface="Calibri" panose="020F0502020204030204" pitchFamily="34" charset="0"/>
                <a:cs typeface="Times New Roman"/>
              </a:rPr>
              <a:t>Muistathan</a:t>
            </a:r>
            <a:r>
              <a:rPr lang="en-US" sz="2200">
                <a:latin typeface="+mn-lt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2200" err="1">
                <a:latin typeface="+mn-lt"/>
                <a:ea typeface="Calibri" panose="020F0502020204030204" pitchFamily="34" charset="0"/>
                <a:cs typeface="Times New Roman"/>
              </a:rPr>
              <a:t>ilmoittautua</a:t>
            </a:r>
            <a:r>
              <a:rPr lang="en-US" sz="2200">
                <a:latin typeface="+mn-lt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2200" err="1">
                <a:latin typeface="+mn-lt"/>
                <a:ea typeface="Calibri" panose="020F0502020204030204" pitchFamily="34" charset="0"/>
                <a:cs typeface="Times New Roman"/>
              </a:rPr>
              <a:t>kisastudion</a:t>
            </a:r>
            <a:r>
              <a:rPr lang="en-US" sz="2200">
                <a:latin typeface="+mn-lt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2200" err="1">
                <a:latin typeface="+mn-lt"/>
                <a:ea typeface="Calibri" panose="020F0502020204030204" pitchFamily="34" charset="0"/>
                <a:cs typeface="Times New Roman"/>
              </a:rPr>
              <a:t>järjestäjäksi</a:t>
            </a:r>
            <a:r>
              <a:rPr lang="en-US" sz="2200">
                <a:latin typeface="+mn-lt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2200" err="1">
                <a:latin typeface="+mn-lt"/>
                <a:ea typeface="Calibri" panose="020F0502020204030204" pitchFamily="34" charset="0"/>
                <a:cs typeface="Times New Roman"/>
              </a:rPr>
              <a:t>tapahtumaan</a:t>
            </a:r>
            <a:r>
              <a:rPr lang="en-US" sz="2200">
                <a:latin typeface="+mn-lt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2200" err="1">
                <a:latin typeface="+mn-lt"/>
                <a:ea typeface="Calibri" panose="020F0502020204030204" pitchFamily="34" charset="0"/>
                <a:cs typeface="Times New Roman"/>
              </a:rPr>
              <a:t>ilmoittautumisen</a:t>
            </a:r>
            <a:r>
              <a:rPr lang="en-US" sz="2200">
                <a:latin typeface="+mn-lt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2200" err="1">
                <a:latin typeface="+mn-lt"/>
                <a:ea typeface="Calibri" panose="020F0502020204030204" pitchFamily="34" charset="0"/>
                <a:cs typeface="Times New Roman"/>
              </a:rPr>
              <a:t>yhteydessä</a:t>
            </a:r>
            <a:r>
              <a:rPr lang="en-US" sz="2200">
                <a:latin typeface="+mn-lt"/>
                <a:ea typeface="Calibri" panose="020F0502020204030204" pitchFamily="34" charset="0"/>
                <a:cs typeface="Times New Roman"/>
              </a:rPr>
              <a:t>: </a:t>
            </a:r>
            <a:r>
              <a:rPr lang="en-US" sz="2200" u="sng">
                <a:latin typeface="+mn-lt"/>
                <a:ea typeface="Calibri" panose="020F0502020204030204" pitchFamily="34" charset="0"/>
                <a:cs typeface="Times New Roman"/>
                <a:hlinkClick r:id="rId2"/>
              </a:rPr>
              <a:t>https://www.lyyti.in/Tulevaisuusbarometri_2023_Suomalaisten_tulevaisuususko_yllatysten_ajassa_3306</a:t>
            </a:r>
            <a:endParaRPr lang="en-US" sz="2200" u="sng">
              <a:effectLst/>
              <a:latin typeface="+mn-lt"/>
              <a:ea typeface="Calibri" panose="020F0502020204030204" pitchFamily="34" charset="0"/>
              <a:cs typeface="Times New Roman"/>
              <a:hlinkClick r:id="rId2"/>
            </a:endParaRPr>
          </a:p>
          <a:p>
            <a:pPr marL="238760" indent="-238760" defTabSz="1039098">
              <a:lnSpc>
                <a:spcPct val="100000"/>
              </a:lnSpc>
              <a:spcBef>
                <a:spcPts val="0"/>
              </a:spcBef>
              <a:defRPr/>
            </a:pPr>
            <a:endParaRPr lang="fi-FI" sz="220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390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2400" i="1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8760" indent="-238760"/>
            <a:endParaRPr lang="LID4096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34578B-F4F6-C3DA-30E5-9DB3184B708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231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DC6B20E-57A8-ACF5-5F1D-5D60329D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634" y="1070646"/>
            <a:ext cx="10080626" cy="682527"/>
          </a:xfrm>
        </p:spPr>
        <p:txBody>
          <a:bodyPr/>
          <a:lstStyle/>
          <a:p>
            <a:pPr algn="ctr"/>
            <a:r>
              <a:rPr lang="en-US" sz="4000" err="1"/>
              <a:t>Tulevaisuusbarometri-kisakatsomo</a:t>
            </a:r>
            <a:br>
              <a:rPr lang="en-US" sz="4000"/>
            </a:br>
            <a:r>
              <a:rPr lang="en-US" sz="3600" i="1" err="1"/>
              <a:t>oman</a:t>
            </a:r>
            <a:r>
              <a:rPr lang="en-US" sz="3600" i="1"/>
              <a:t> </a:t>
            </a:r>
            <a:r>
              <a:rPr lang="en-US" sz="3600" i="1" err="1"/>
              <a:t>katsomosi</a:t>
            </a:r>
            <a:r>
              <a:rPr lang="en-US" sz="3600" i="1"/>
              <a:t> / </a:t>
            </a:r>
            <a:r>
              <a:rPr lang="en-US" sz="3600" i="1" err="1"/>
              <a:t>organisaatiosi</a:t>
            </a:r>
            <a:r>
              <a:rPr lang="en-US" sz="3600" i="1"/>
              <a:t> </a:t>
            </a:r>
            <a:r>
              <a:rPr lang="en-US" sz="3600" i="1" err="1"/>
              <a:t>nimi</a:t>
            </a:r>
            <a:endParaRPr lang="fi-FI" i="1"/>
          </a:p>
        </p:txBody>
      </p:sp>
    </p:spTree>
    <p:extLst>
      <p:ext uri="{BB962C8B-B14F-4D97-AF65-F5344CB8AC3E}">
        <p14:creationId xmlns:p14="http://schemas.microsoft.com/office/powerpoint/2010/main" val="3903277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CF2E5B-7D6D-CB4A-9BAA-C9B8A461E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C0B2AE2-221D-6B4B-B285-AFFDD025F405}"/>
              </a:ext>
            </a:extLst>
          </p:cNvPr>
          <p:cNvSpPr/>
          <p:nvPr/>
        </p:nvSpPr>
        <p:spPr>
          <a:xfrm>
            <a:off x="954657" y="885647"/>
            <a:ext cx="10282688" cy="5037827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90020" algn="ctr">
              <a:lnSpc>
                <a:spcPct val="115000"/>
              </a:lnSpc>
              <a:spcAft>
                <a:spcPts val="800"/>
              </a:spcAft>
            </a:pPr>
            <a:r>
              <a:rPr lang="fi-FI" sz="1867" b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Kuuntele </a:t>
            </a:r>
            <a:r>
              <a:rPr lang="fi-FI" sz="1867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toisia, älä keskeytä tai käynnistä sivukeskusteluja.</a:t>
            </a:r>
            <a:endParaRPr lang="fi-FI" sz="1867"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0020" algn="ctr">
              <a:lnSpc>
                <a:spcPct val="115000"/>
              </a:lnSpc>
              <a:spcAft>
                <a:spcPts val="800"/>
              </a:spcAft>
            </a:pPr>
            <a:endParaRPr lang="fi-FI" sz="1067" b="1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0020" algn="ctr">
              <a:lnSpc>
                <a:spcPct val="115000"/>
              </a:lnSpc>
              <a:spcAft>
                <a:spcPts val="800"/>
              </a:spcAft>
            </a:pPr>
            <a:r>
              <a:rPr lang="fi-FI" sz="1867" b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Liity</a:t>
            </a:r>
            <a:r>
              <a:rPr lang="fi-FI" sz="1867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 toisten puheeseen ja käytä arkikieltä.</a:t>
            </a:r>
            <a:endParaRPr lang="fi-FI" sz="1867"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0020" algn="ctr">
              <a:lnSpc>
                <a:spcPct val="115000"/>
              </a:lnSpc>
              <a:spcAft>
                <a:spcPts val="800"/>
              </a:spcAft>
            </a:pPr>
            <a:endParaRPr lang="fi-FI" sz="1067" b="1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0020" algn="ctr">
              <a:lnSpc>
                <a:spcPct val="115000"/>
              </a:lnSpc>
              <a:spcAft>
                <a:spcPts val="800"/>
              </a:spcAft>
            </a:pPr>
            <a:r>
              <a:rPr lang="fi-FI" sz="1867" b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Ole läsnä</a:t>
            </a:r>
            <a:r>
              <a:rPr lang="fi-FI" sz="1867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 ja </a:t>
            </a:r>
            <a:r>
              <a:rPr lang="fi-FI" sz="1867" b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kunnioita</a:t>
            </a:r>
            <a:r>
              <a:rPr lang="fi-FI" sz="1867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 toisia sekä </a:t>
            </a:r>
            <a:br>
              <a:rPr lang="fi-FI" sz="1867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i-FI" sz="1867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avointa ideoinnin ilmapiiriä.</a:t>
            </a:r>
            <a:endParaRPr lang="fi-FI" sz="1867"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0020" algn="ctr">
              <a:spcAft>
                <a:spcPts val="800"/>
              </a:spcAft>
            </a:pPr>
            <a:endParaRPr lang="fi-FI" sz="1067" b="1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0020" algn="ctr">
              <a:spcAft>
                <a:spcPts val="800"/>
              </a:spcAft>
            </a:pPr>
            <a:r>
              <a:rPr lang="fi-FI" sz="1867" b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Samaa mieltä ei tarvitse olla, </a:t>
            </a:r>
            <a:r>
              <a:rPr lang="fi-FI" sz="1867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mutta</a:t>
            </a:r>
            <a:br>
              <a:rPr lang="fi-FI" sz="1867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i-FI" sz="1867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suhtaudutaan kaikkien mielipiteisiin rakentavasti.</a:t>
            </a:r>
            <a:endParaRPr lang="fi-FI" sz="1867" b="1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0020" algn="ctr">
              <a:spcAft>
                <a:spcPts val="800"/>
              </a:spcAft>
            </a:pPr>
            <a:endParaRPr lang="fi-FI" sz="1067" b="1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0020" algn="ctr">
              <a:spcAft>
                <a:spcPts val="800"/>
              </a:spcAft>
            </a:pPr>
            <a:r>
              <a:rPr lang="fi-FI" sz="1867" b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Kuljetaan yhdessä kohti </a:t>
            </a:r>
            <a:r>
              <a:rPr lang="fi-FI" sz="1867" b="1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konkretiaa</a:t>
            </a:r>
            <a:r>
              <a:rPr lang="fi-FI" sz="1867" b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br>
              <a:rPr lang="fi-FI" sz="1867" b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i-FI" sz="1867" b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otetaan </a:t>
            </a:r>
            <a:r>
              <a:rPr lang="fi-FI" sz="1867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askeleita muutoksen tekemiseen.</a:t>
            </a:r>
            <a:endParaRPr lang="fi-FI" sz="1867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03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03BB9-8157-674A-A119-5BC26A51E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Työskentelyn</a:t>
            </a:r>
            <a:r>
              <a:rPr lang="en-US"/>
              <a:t> </a:t>
            </a:r>
            <a:r>
              <a:rPr lang="en-US" err="1"/>
              <a:t>eteneminen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55CBC-5E12-B042-876C-BC98065E20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err="1"/>
              <a:t>Tutustu</a:t>
            </a:r>
            <a:r>
              <a:rPr lang="en-US"/>
              <a:t> </a:t>
            </a:r>
            <a:r>
              <a:rPr lang="en-US" err="1"/>
              <a:t>barometrikysymykseen</a:t>
            </a:r>
            <a:r>
              <a:rPr lang="en-US"/>
              <a:t> ja </a:t>
            </a:r>
            <a:r>
              <a:rPr lang="en-US" err="1"/>
              <a:t>sen</a:t>
            </a:r>
            <a:r>
              <a:rPr lang="en-US"/>
              <a:t> </a:t>
            </a:r>
            <a:r>
              <a:rPr lang="en-US" err="1"/>
              <a:t>vaihtoehtoihin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99A578-967B-7445-9535-43AEF8037A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err="1"/>
              <a:t>Valitse</a:t>
            </a:r>
            <a:r>
              <a:rPr lang="en-US"/>
              <a:t> </a:t>
            </a:r>
            <a:r>
              <a:rPr lang="en-US" err="1"/>
              <a:t>viisi</a:t>
            </a:r>
            <a:r>
              <a:rPr lang="en-US"/>
              <a:t> </a:t>
            </a:r>
            <a:r>
              <a:rPr lang="en-US" err="1"/>
              <a:t>tärkeintä</a:t>
            </a:r>
            <a:r>
              <a:rPr lang="en-US"/>
              <a:t> ja </a:t>
            </a:r>
            <a:r>
              <a:rPr lang="en-US" err="1"/>
              <a:t>äänestä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75403D-93F0-B142-9BDD-9070CEAD0B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Keskustelu: mitkä aiheet nousevat esiin äänestyksestä? Mikä yhdistää, mikä erottaa? Mikä on meille kaikkein tärkeintä?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AC5237-D9BE-F84C-AB40-5A2C3536BD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i-FI"/>
              <a:t>Kirjoita oma tulevaisuusnäkemys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F315CE-0624-E64D-98E4-7BFC90E19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i-FI"/>
              <a:t>BONUS: Someta oma tulevaisuusnäkemyksesi #tulevaisuusbarometri2023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D63CB3-648C-D642-8E66-1D8B43D4538D}"/>
              </a:ext>
            </a:extLst>
          </p:cNvPr>
          <p:cNvCxnSpPr>
            <a:cxnSpLocks/>
          </p:cNvCxnSpPr>
          <p:nvPr/>
        </p:nvCxnSpPr>
        <p:spPr>
          <a:xfrm>
            <a:off x="1055688" y="1989138"/>
            <a:ext cx="0" cy="360045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llipsi 28">
            <a:extLst>
              <a:ext uri="{FF2B5EF4-FFF2-40B4-BE49-F238E27FC236}">
                <a16:creationId xmlns:a16="http://schemas.microsoft.com/office/drawing/2014/main" id="{60C4E133-E432-9C4C-B030-855761034A77}"/>
              </a:ext>
            </a:extLst>
          </p:cNvPr>
          <p:cNvSpPr/>
          <p:nvPr/>
        </p:nvSpPr>
        <p:spPr>
          <a:xfrm>
            <a:off x="695780" y="1640583"/>
            <a:ext cx="719816" cy="69710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10" name="Ellipsi 29">
            <a:extLst>
              <a:ext uri="{FF2B5EF4-FFF2-40B4-BE49-F238E27FC236}">
                <a16:creationId xmlns:a16="http://schemas.microsoft.com/office/drawing/2014/main" id="{533C8DFE-DE42-C44D-8E9E-0CCAA567DA71}"/>
              </a:ext>
            </a:extLst>
          </p:cNvPr>
          <p:cNvSpPr/>
          <p:nvPr/>
        </p:nvSpPr>
        <p:spPr>
          <a:xfrm>
            <a:off x="695780" y="2540695"/>
            <a:ext cx="719816" cy="69710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11" name="Ellipsi 30">
            <a:extLst>
              <a:ext uri="{FF2B5EF4-FFF2-40B4-BE49-F238E27FC236}">
                <a16:creationId xmlns:a16="http://schemas.microsoft.com/office/drawing/2014/main" id="{66C08C17-FF63-1B43-9917-F6F131030815}"/>
              </a:ext>
            </a:extLst>
          </p:cNvPr>
          <p:cNvSpPr/>
          <p:nvPr/>
        </p:nvSpPr>
        <p:spPr>
          <a:xfrm>
            <a:off x="695780" y="3440808"/>
            <a:ext cx="719816" cy="69710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sp>
        <p:nvSpPr>
          <p:cNvPr id="12" name="Ellipsi 31">
            <a:extLst>
              <a:ext uri="{FF2B5EF4-FFF2-40B4-BE49-F238E27FC236}">
                <a16:creationId xmlns:a16="http://schemas.microsoft.com/office/drawing/2014/main" id="{53E3A8BA-7F2D-6D42-B049-83427B99E33B}"/>
              </a:ext>
            </a:extLst>
          </p:cNvPr>
          <p:cNvSpPr/>
          <p:nvPr/>
        </p:nvSpPr>
        <p:spPr>
          <a:xfrm>
            <a:off x="695780" y="4340921"/>
            <a:ext cx="719816" cy="69710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bg1"/>
                </a:solidFill>
                <a:latin typeface="+mj-lt"/>
              </a:rPr>
              <a:t>4</a:t>
            </a:r>
          </a:p>
        </p:txBody>
      </p:sp>
      <p:sp>
        <p:nvSpPr>
          <p:cNvPr id="13" name="Ellipsi 32">
            <a:extLst>
              <a:ext uri="{FF2B5EF4-FFF2-40B4-BE49-F238E27FC236}">
                <a16:creationId xmlns:a16="http://schemas.microsoft.com/office/drawing/2014/main" id="{149498F2-CF50-A44B-9CCF-DBB96CD79FAF}"/>
              </a:ext>
            </a:extLst>
          </p:cNvPr>
          <p:cNvSpPr/>
          <p:nvPr/>
        </p:nvSpPr>
        <p:spPr>
          <a:xfrm>
            <a:off x="695780" y="5241033"/>
            <a:ext cx="719816" cy="69710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bg1"/>
                </a:solidFill>
                <a:latin typeface="+mj-l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78213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BEE34A-B7DA-4B07-2719-D006A02F9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214808"/>
            <a:ext cx="10080624" cy="1152128"/>
          </a:xfrm>
        </p:spPr>
        <p:txBody>
          <a:bodyPr/>
          <a:lstStyle/>
          <a:p>
            <a:r>
              <a:rPr lang="en-US" err="1"/>
              <a:t>Mitkä</a:t>
            </a:r>
            <a:r>
              <a:rPr lang="en-US"/>
              <a:t> </a:t>
            </a:r>
            <a:r>
              <a:rPr lang="en-US" err="1"/>
              <a:t>seuraavista</a:t>
            </a:r>
            <a:r>
              <a:rPr lang="en-US"/>
              <a:t> </a:t>
            </a:r>
            <a:r>
              <a:rPr lang="en-US" err="1"/>
              <a:t>asioista</a:t>
            </a:r>
            <a:r>
              <a:rPr lang="en-US"/>
              <a:t> </a:t>
            </a:r>
            <a:r>
              <a:rPr lang="en-US" err="1"/>
              <a:t>haluaisit</a:t>
            </a:r>
            <a:r>
              <a:rPr lang="en-US"/>
              <a:t> </a:t>
            </a:r>
            <a:r>
              <a:rPr lang="en-US" err="1"/>
              <a:t>nähdä</a:t>
            </a:r>
            <a:r>
              <a:rPr lang="en-US"/>
              <a:t> </a:t>
            </a:r>
            <a:r>
              <a:rPr lang="en-US" err="1"/>
              <a:t>toteutuvan</a:t>
            </a:r>
            <a:r>
              <a:rPr lang="en-US"/>
              <a:t> </a:t>
            </a:r>
            <a:r>
              <a:rPr lang="en-US" err="1"/>
              <a:t>seuraavien</a:t>
            </a:r>
            <a:r>
              <a:rPr lang="en-US"/>
              <a:t> 10 </a:t>
            </a:r>
            <a:r>
              <a:rPr lang="en-US" err="1"/>
              <a:t>vuoden</a:t>
            </a:r>
            <a:r>
              <a:rPr lang="en-US"/>
              <a:t> </a:t>
            </a:r>
            <a:r>
              <a:rPr lang="en-US" err="1"/>
              <a:t>aikana</a:t>
            </a:r>
            <a:r>
              <a:rPr lang="en-US"/>
              <a:t>?</a:t>
            </a:r>
            <a:endParaRPr lang="LID4096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21C5B13-6E99-D23C-6F39-45582B609A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1289" y="1701403"/>
            <a:ext cx="6244997" cy="5020072"/>
          </a:xfrm>
        </p:spPr>
        <p:txBody>
          <a:bodyPr/>
          <a:lstStyle/>
          <a:p>
            <a:r>
              <a:rPr lang="fi-FI" sz="2000"/>
              <a:t>Ilmaston lämpeneminen saadaan pidettyä alle 1,5-celsiusasteen kasvussa </a:t>
            </a:r>
          </a:p>
          <a:p>
            <a:r>
              <a:rPr lang="fi-FI" sz="2000"/>
              <a:t>Luonnon monimuotoisuuden köyhtyminen saadaan pysäytettyä   </a:t>
            </a:r>
          </a:p>
          <a:p>
            <a:r>
              <a:rPr lang="fi-FI" sz="2000"/>
              <a:t>Jätteiden määrän kasvu saadaan pysäytettyä  </a:t>
            </a:r>
          </a:p>
          <a:p>
            <a:r>
              <a:rPr lang="fi-FI" sz="2000"/>
              <a:t>Tasa-arvo on Suomessa vahvaa</a:t>
            </a:r>
          </a:p>
          <a:p>
            <a:r>
              <a:rPr lang="fi-FI" sz="2000"/>
              <a:t>Vastakkainasettelu suomalaisten parissa vähenee </a:t>
            </a:r>
          </a:p>
          <a:p>
            <a:r>
              <a:rPr lang="fi-FI" sz="2000"/>
              <a:t>Ihmisten luottamus toisiinsa ja viranomaisiin on vahvaa  </a:t>
            </a:r>
          </a:p>
          <a:p>
            <a:r>
              <a:rPr lang="fi-FI" sz="2000"/>
              <a:t>Hyvinvointivaltio Suomessa saadaan säilytettyä  </a:t>
            </a:r>
          </a:p>
          <a:p>
            <a:r>
              <a:rPr lang="fi-FI" sz="2000"/>
              <a:t>Löydämme uusia, demokraattisia tapoja toimia ja tulla kuulluksi  </a:t>
            </a:r>
          </a:p>
          <a:p>
            <a:r>
              <a:rPr lang="fi-FI" sz="2000"/>
              <a:t>Teknologian hyödyt jakautuvat tasaisesti ja tasa-arvoisesti  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27493FC-0DDC-7869-5F28-94C5DBB27829}"/>
              </a:ext>
            </a:extLst>
          </p:cNvPr>
          <p:cNvSpPr txBox="1"/>
          <p:nvPr/>
        </p:nvSpPr>
        <p:spPr>
          <a:xfrm>
            <a:off x="6846889" y="1701403"/>
            <a:ext cx="5203822" cy="4924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i-FI" sz="2000" b="0" i="0">
                <a:latin typeface="+mn-lt"/>
              </a:rPr>
              <a:t>Datan hyödyntäminen on reilua ja läpinäkyvää ja ihmiset luottavat digitaalisiin palveluihin  </a:t>
            </a:r>
          </a:p>
          <a:p>
            <a:pPr marL="342900" indent="-342900">
              <a:buFontTx/>
              <a:buChar char="-"/>
            </a:pPr>
            <a:r>
              <a:rPr lang="fi-FI" sz="2000" b="0" i="0">
                <a:latin typeface="+mn-lt"/>
              </a:rPr>
              <a:t>Vauraus jakautuu reilusti ihmisten kesken </a:t>
            </a:r>
          </a:p>
          <a:p>
            <a:pPr marL="342900" indent="-342900">
              <a:buFontTx/>
              <a:buChar char="-"/>
            </a:pPr>
            <a:r>
              <a:rPr lang="fi-FI" sz="2000" b="0" i="0">
                <a:latin typeface="+mn-lt"/>
              </a:rPr>
              <a:t>Työpaikkoja syntyy lisää ja kaikille löytyy töitä </a:t>
            </a:r>
          </a:p>
          <a:p>
            <a:pPr marL="342900" indent="-342900">
              <a:buFontTx/>
              <a:buChar char="-"/>
            </a:pPr>
            <a:r>
              <a:rPr lang="fi-FI" sz="2000" b="0" i="0">
                <a:latin typeface="+mn-lt"/>
              </a:rPr>
              <a:t>Talousjärjestelmää uudistetaan ympäristön kannalta kestäväksi  </a:t>
            </a:r>
          </a:p>
          <a:p>
            <a:pPr marL="342900" indent="-342900">
              <a:buFontTx/>
              <a:buChar char="-"/>
            </a:pPr>
            <a:r>
              <a:rPr lang="fi-FI" sz="2000" b="0" i="0">
                <a:latin typeface="+mn-lt"/>
              </a:rPr>
              <a:t>Julkinen talous saadaan tasapainoon ja velan ottamista hillittyä </a:t>
            </a:r>
          </a:p>
          <a:p>
            <a:pPr marL="342900" indent="-342900">
              <a:buFontTx/>
              <a:buChar char="-"/>
            </a:pPr>
            <a:r>
              <a:rPr lang="fi-FI" sz="2000" b="0" i="0">
                <a:latin typeface="+mn-lt"/>
              </a:rPr>
              <a:t>Pandemioihin osataan tulevaisuudessa varautua </a:t>
            </a:r>
          </a:p>
          <a:p>
            <a:pPr marL="342900" indent="-342900">
              <a:buFontTx/>
              <a:buChar char="-"/>
            </a:pPr>
            <a:r>
              <a:rPr lang="fi-FI" sz="2000" b="0" i="0">
                <a:latin typeface="+mn-lt"/>
              </a:rPr>
              <a:t>Kansallinen turvallisuus on korkealla tasolla </a:t>
            </a:r>
          </a:p>
          <a:p>
            <a:pPr marL="342900" indent="-342900">
              <a:buFontTx/>
              <a:buChar char="-"/>
            </a:pPr>
            <a:r>
              <a:rPr lang="fi-FI" sz="2000" b="0" i="0">
                <a:latin typeface="+mn-lt"/>
              </a:rPr>
              <a:t>Lasten ja nuorten hyvinvointi on parantunut </a:t>
            </a: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7842A398-6AF2-8A01-116C-CE8804050274}"/>
              </a:ext>
            </a:extLst>
          </p:cNvPr>
          <p:cNvCxnSpPr/>
          <p:nvPr/>
        </p:nvCxnSpPr>
        <p:spPr>
          <a:xfrm>
            <a:off x="6513095" y="1684860"/>
            <a:ext cx="0" cy="4940968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968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5B15C1-9531-2100-FCA4-FD74A7D6E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724" y="136525"/>
            <a:ext cx="10080624" cy="1152128"/>
          </a:xfrm>
        </p:spPr>
        <p:txBody>
          <a:bodyPr/>
          <a:lstStyle/>
          <a:p>
            <a:r>
              <a:rPr lang="en-US" err="1"/>
              <a:t>Mitä</a:t>
            </a:r>
            <a:r>
              <a:rPr lang="en-US"/>
              <a:t> </a:t>
            </a:r>
            <a:r>
              <a:rPr lang="en-US" err="1"/>
              <a:t>suomalaiset</a:t>
            </a:r>
            <a:r>
              <a:rPr lang="en-US"/>
              <a:t> </a:t>
            </a:r>
            <a:r>
              <a:rPr lang="en-US" err="1"/>
              <a:t>haluavat</a:t>
            </a:r>
            <a:r>
              <a:rPr lang="en-US"/>
              <a:t> </a:t>
            </a:r>
            <a:r>
              <a:rPr lang="en-US" err="1"/>
              <a:t>nähdä</a:t>
            </a:r>
            <a:r>
              <a:rPr lang="en-US"/>
              <a:t> </a:t>
            </a:r>
            <a:r>
              <a:rPr lang="en-US" err="1"/>
              <a:t>toteutuvan</a:t>
            </a:r>
            <a:r>
              <a:rPr lang="en-US"/>
              <a:t> </a:t>
            </a:r>
            <a:r>
              <a:rPr lang="en-US" err="1"/>
              <a:t>seuraavien</a:t>
            </a:r>
            <a:r>
              <a:rPr lang="en-US"/>
              <a:t> 10 </a:t>
            </a:r>
            <a:r>
              <a:rPr lang="en-US" err="1"/>
              <a:t>vuoden</a:t>
            </a:r>
            <a:r>
              <a:rPr lang="en-US"/>
              <a:t> </a:t>
            </a:r>
            <a:r>
              <a:rPr lang="en-US" err="1"/>
              <a:t>aikana</a:t>
            </a:r>
            <a:r>
              <a:rPr lang="en-US"/>
              <a:t>?</a:t>
            </a:r>
            <a:endParaRPr lang="LID4096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F86A651-5460-F137-7FE6-B1122A1EA38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7</a:t>
            </a:fld>
            <a:endParaRPr lang="LID4096"/>
          </a:p>
        </p:txBody>
      </p:sp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9966E27E-1A06-E6E8-A3AC-5F8B25C90A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25880"/>
              </p:ext>
            </p:extLst>
          </p:nvPr>
        </p:nvGraphicFramePr>
        <p:xfrm>
          <a:off x="365724" y="1475446"/>
          <a:ext cx="12011333" cy="5246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1" name="Worksheet" r:id="rId4" imgW="9418379" imgH="4114800" progId="Excel.Sheet.12">
                  <p:link/>
                </p:oleObj>
              </mc:Choice>
              <mc:Fallback>
                <p:oleObj name="Worksheet" r:id="rId4" imgW="9418379" imgH="4114800" progId="Excel.Sheet.12">
                  <p:link/>
                  <p:pic>
                    <p:nvPicPr>
                      <p:cNvPr id="7" name="Object 1">
                        <a:extLst>
                          <a:ext uri="{FF2B5EF4-FFF2-40B4-BE49-F238E27FC236}">
                            <a16:creationId xmlns:a16="http://schemas.microsoft.com/office/drawing/2014/main" id="{9966E27E-1A06-E6E8-A3AC-5F8B25C90A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724" y="1475446"/>
                        <a:ext cx="12011333" cy="5246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1095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82D84C-84FD-679B-EA3E-A01595B79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232" y="701675"/>
            <a:ext cx="10080624" cy="1152128"/>
          </a:xfrm>
        </p:spPr>
        <p:txBody>
          <a:bodyPr/>
          <a:lstStyle/>
          <a:p>
            <a:r>
              <a:rPr lang="en-US" err="1"/>
              <a:t>Keskustelu</a:t>
            </a:r>
            <a:endParaRPr lang="LID4096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2D544EA-AFCA-17AC-45FA-BF96C6E6F7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8</a:t>
            </a:fld>
            <a:endParaRPr lang="LID4096"/>
          </a:p>
        </p:txBody>
      </p:sp>
      <p:pic>
        <p:nvPicPr>
          <p:cNvPr id="7" name="Kuva 6" descr="Kuva, joka sisältää kohteen pingviini, vesilintu, lintu, musta&#10;&#10;Kuvaus luotu automaattisesti">
            <a:extLst>
              <a:ext uri="{FF2B5EF4-FFF2-40B4-BE49-F238E27FC236}">
                <a16:creationId xmlns:a16="http://schemas.microsoft.com/office/drawing/2014/main" id="{9EAC9C1E-5601-8538-3625-E75A79186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888" y="-293758"/>
            <a:ext cx="8523977" cy="7015233"/>
          </a:xfrm>
          <a:prstGeom prst="rect">
            <a:avLst/>
          </a:prstGeom>
        </p:spPr>
      </p:pic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F8FD146A-6490-5159-2464-0E098E5D9B49}"/>
              </a:ext>
            </a:extLst>
          </p:cNvPr>
          <p:cNvCxnSpPr>
            <a:cxnSpLocks/>
          </p:cNvCxnSpPr>
          <p:nvPr/>
        </p:nvCxnSpPr>
        <p:spPr>
          <a:xfrm flipH="1">
            <a:off x="3167743" y="2430530"/>
            <a:ext cx="1698171" cy="100958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kstiruutu 8">
            <a:extLst>
              <a:ext uri="{FF2B5EF4-FFF2-40B4-BE49-F238E27FC236}">
                <a16:creationId xmlns:a16="http://schemas.microsoft.com/office/drawing/2014/main" id="{3216BC2B-A974-F770-7629-6153ABE8643E}"/>
              </a:ext>
            </a:extLst>
          </p:cNvPr>
          <p:cNvSpPr txBox="1"/>
          <p:nvPr/>
        </p:nvSpPr>
        <p:spPr>
          <a:xfrm>
            <a:off x="1225523" y="3470463"/>
            <a:ext cx="23241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0" i="0" err="1">
                <a:latin typeface="+mn-lt"/>
              </a:rPr>
              <a:t>Mitäs</a:t>
            </a:r>
            <a:r>
              <a:rPr lang="en-US" b="0" i="0">
                <a:latin typeface="+mn-lt"/>
              </a:rPr>
              <a:t> </a:t>
            </a:r>
            <a:r>
              <a:rPr lang="en-US" b="0" i="0" err="1">
                <a:latin typeface="+mn-lt"/>
              </a:rPr>
              <a:t>oot</a:t>
            </a:r>
            <a:r>
              <a:rPr lang="en-US" b="0" i="0">
                <a:latin typeface="+mn-lt"/>
              </a:rPr>
              <a:t> </a:t>
            </a:r>
            <a:r>
              <a:rPr lang="en-US" b="0" i="0" err="1">
                <a:latin typeface="+mn-lt"/>
              </a:rPr>
              <a:t>mieltä</a:t>
            </a:r>
            <a:r>
              <a:rPr lang="en-US" b="0" i="0">
                <a:latin typeface="+mn-lt"/>
              </a:rPr>
              <a:t>?</a:t>
            </a:r>
            <a:endParaRPr lang="LID4096" b="0" i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1097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FF2F5E-8A47-7B86-62DB-7968A7468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Mikä</a:t>
            </a:r>
            <a:r>
              <a:rPr lang="en-US"/>
              <a:t> on </a:t>
            </a:r>
            <a:r>
              <a:rPr lang="en-US" err="1"/>
              <a:t>sinulle</a:t>
            </a:r>
            <a:r>
              <a:rPr lang="en-US"/>
              <a:t> </a:t>
            </a:r>
            <a:r>
              <a:rPr lang="en-US" err="1"/>
              <a:t>kaikkein</a:t>
            </a:r>
            <a:r>
              <a:rPr lang="en-US"/>
              <a:t> </a:t>
            </a:r>
            <a:r>
              <a:rPr lang="en-US" err="1"/>
              <a:t>tärkeintä</a:t>
            </a:r>
            <a:r>
              <a:rPr lang="en-US"/>
              <a:t>?</a:t>
            </a:r>
            <a:endParaRPr lang="LID4096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CE52D5B-C098-DB90-37AA-8A66078D28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err="1"/>
              <a:t>Valitse</a:t>
            </a:r>
            <a:r>
              <a:rPr lang="en-US"/>
              <a:t> </a:t>
            </a:r>
            <a:r>
              <a:rPr lang="en-US" err="1"/>
              <a:t>viidestä</a:t>
            </a:r>
            <a:r>
              <a:rPr lang="en-US"/>
              <a:t> </a:t>
            </a:r>
            <a:r>
              <a:rPr lang="en-US" err="1"/>
              <a:t>aiheestasi</a:t>
            </a:r>
            <a:r>
              <a:rPr lang="en-US"/>
              <a:t> </a:t>
            </a:r>
            <a:r>
              <a:rPr lang="en-US" err="1"/>
              <a:t>kaikkein</a:t>
            </a:r>
            <a:r>
              <a:rPr lang="en-US"/>
              <a:t> </a:t>
            </a:r>
            <a:r>
              <a:rPr lang="en-US" err="1"/>
              <a:t>tärkein</a:t>
            </a:r>
            <a:r>
              <a:rPr lang="en-US"/>
              <a:t>, </a:t>
            </a:r>
            <a:r>
              <a:rPr lang="en-US" err="1"/>
              <a:t>jonka</a:t>
            </a:r>
            <a:r>
              <a:rPr lang="en-US"/>
              <a:t> </a:t>
            </a:r>
            <a:r>
              <a:rPr lang="en-US" err="1"/>
              <a:t>haluaisit</a:t>
            </a:r>
            <a:r>
              <a:rPr lang="en-US"/>
              <a:t> </a:t>
            </a:r>
            <a:r>
              <a:rPr lang="en-US" err="1"/>
              <a:t>nähdä</a:t>
            </a:r>
            <a:r>
              <a:rPr lang="en-US"/>
              <a:t> </a:t>
            </a:r>
            <a:r>
              <a:rPr lang="en-US" err="1"/>
              <a:t>toteutuvan</a:t>
            </a:r>
            <a:r>
              <a:rPr lang="en-US"/>
              <a:t> </a:t>
            </a:r>
            <a:r>
              <a:rPr lang="en-US" err="1"/>
              <a:t>tulevaisuudessa</a:t>
            </a:r>
            <a:r>
              <a:rPr lang="en-US"/>
              <a:t>.</a:t>
            </a:r>
          </a:p>
          <a:p>
            <a:r>
              <a:rPr lang="en-US" err="1"/>
              <a:t>Miltä</a:t>
            </a:r>
            <a:r>
              <a:rPr lang="en-US"/>
              <a:t> </a:t>
            </a:r>
            <a:r>
              <a:rPr lang="en-US" err="1"/>
              <a:t>haluat</a:t>
            </a:r>
            <a:r>
              <a:rPr lang="en-US"/>
              <a:t>, </a:t>
            </a:r>
            <a:r>
              <a:rPr lang="en-US" err="1"/>
              <a:t>että</a:t>
            </a:r>
            <a:r>
              <a:rPr lang="en-US"/>
              <a:t> </a:t>
            </a:r>
            <a:r>
              <a:rPr lang="en-US" err="1"/>
              <a:t>tämä</a:t>
            </a:r>
            <a:r>
              <a:rPr lang="en-US"/>
              <a:t> </a:t>
            </a:r>
            <a:r>
              <a:rPr lang="en-US" err="1"/>
              <a:t>aihe</a:t>
            </a:r>
            <a:r>
              <a:rPr lang="en-US"/>
              <a:t> </a:t>
            </a:r>
            <a:r>
              <a:rPr lang="en-US" err="1"/>
              <a:t>näyttää</a:t>
            </a:r>
            <a:r>
              <a:rPr lang="en-US"/>
              <a:t> </a:t>
            </a:r>
            <a:r>
              <a:rPr lang="en-US" err="1"/>
              <a:t>kymmenen</a:t>
            </a:r>
            <a:r>
              <a:rPr lang="en-US"/>
              <a:t> </a:t>
            </a:r>
            <a:r>
              <a:rPr lang="en-US" err="1"/>
              <a:t>vuoden</a:t>
            </a:r>
            <a:r>
              <a:rPr lang="en-US"/>
              <a:t> </a:t>
            </a:r>
            <a:r>
              <a:rPr lang="en-US" err="1"/>
              <a:t>päästä</a:t>
            </a:r>
            <a:r>
              <a:rPr lang="en-US"/>
              <a:t>? </a:t>
            </a:r>
            <a:r>
              <a:rPr lang="en-US" err="1"/>
              <a:t>Muotoile</a:t>
            </a:r>
            <a:r>
              <a:rPr lang="en-US"/>
              <a:t> </a:t>
            </a:r>
            <a:r>
              <a:rPr lang="en-US" err="1"/>
              <a:t>ajatuksesi</a:t>
            </a:r>
            <a:r>
              <a:rPr lang="en-US"/>
              <a:t> </a:t>
            </a:r>
            <a:r>
              <a:rPr lang="en-US" err="1"/>
              <a:t>lauseen</a:t>
            </a:r>
            <a:r>
              <a:rPr lang="en-US"/>
              <a:t> </a:t>
            </a:r>
            <a:r>
              <a:rPr lang="en-US" err="1"/>
              <a:t>muotoon</a:t>
            </a:r>
            <a:r>
              <a:rPr lang="en-US"/>
              <a:t> </a:t>
            </a:r>
            <a:r>
              <a:rPr lang="en-US" err="1"/>
              <a:t>tulevaisuusnäkemykseksi</a:t>
            </a:r>
            <a:r>
              <a:rPr lang="en-US"/>
              <a:t>.</a:t>
            </a:r>
          </a:p>
          <a:p>
            <a:r>
              <a:rPr lang="en-US" err="1"/>
              <a:t>Esimerkiksi</a:t>
            </a:r>
            <a:r>
              <a:rPr lang="en-US"/>
              <a:t>:</a:t>
            </a: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fi-FI" sz="180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jos sinulle tärkein teema on </a:t>
            </a:r>
            <a:r>
              <a:rPr lang="fi-FI" sz="1800" i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”tasa-arvo on Suomessa vahvaa</a:t>
            </a:r>
            <a:r>
              <a:rPr lang="fi-FI" sz="180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”, voisi lauseesi olla esim. </a:t>
            </a:r>
            <a:r>
              <a:rPr lang="fi-FI" sz="1800" i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”Vuonna 2033 puolet suomen yritysjohtajista on naisia”. </a:t>
            </a:r>
            <a:endParaRPr lang="fi-FI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fontAlgn="base">
              <a:buFont typeface="Courier New" panose="02070309020205020404" pitchFamily="49" charset="0"/>
              <a:buChar char="o"/>
            </a:pPr>
            <a:r>
              <a:rPr lang="fi-FI" sz="180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jos sinulle tärkein teema on </a:t>
            </a:r>
            <a:r>
              <a:rPr lang="fi-FI" sz="1800" i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”ilmaston lämpeneminen saadaan pidettyä alle 1,5 celsiusasteen kasvussa”</a:t>
            </a:r>
            <a:r>
              <a:rPr lang="fi-FI" sz="180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voisi lauseesi olla esim. </a:t>
            </a:r>
            <a:r>
              <a:rPr lang="fi-FI" sz="1800" i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”Vuonna 2033 Suomi on maailman ensimmäinen hiilineutraali maa”. </a:t>
            </a:r>
            <a:endParaRPr lang="fi-FI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fi-FI"/>
              <a:t>Jakakaa tulevaisuusnäkemykset toisillenne ja keskustelkaa niiden herättämistä ajatuksista.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F4B682A-9B0C-BEC4-F722-B60E43BD9D1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ctr"/>
            <a:fld id="{3E078C10-ABC5-4EF7-9B5E-599CE2B16BF5}" type="slidenum">
              <a:rPr lang="LID4096" smtClean="0"/>
              <a:pPr algn="ctr"/>
              <a:t>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854222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heme/theme1.xml><?xml version="1.0" encoding="utf-8"?>
<a:theme xmlns:a="http://schemas.openxmlformats.org/drawingml/2006/main" name="Layoutpohjat">
  <a:themeElements>
    <a:clrScheme name="Sitra ACCESSIBL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FFDF00"/>
      </a:accent2>
      <a:accent3>
        <a:srgbClr val="74CFEB"/>
      </a:accent3>
      <a:accent4>
        <a:srgbClr val="3679B9"/>
      </a:accent4>
      <a:accent5>
        <a:srgbClr val="FF9F36"/>
      </a:accent5>
      <a:accent6>
        <a:srgbClr val="E8114B"/>
      </a:accent6>
      <a:hlink>
        <a:srgbClr val="3679B9"/>
      </a:hlink>
      <a:folHlink>
        <a:srgbClr val="3679B9"/>
      </a:folHlink>
    </a:clrScheme>
    <a:fontScheme name="Office 2">
      <a:majorFont>
        <a:latin typeface="Arial Blac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b="0" i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tra_kalvopohja_FI_2020" id="{46029411-B0C6-41F2-9826-EF0E0918CB6B}" vid="{CF581CB1-4167-42C5-AED4-174C2352D1C7}"/>
    </a:ext>
  </a:extLst>
</a:theme>
</file>

<file path=ppt/theme/theme2.xml><?xml version="1.0" encoding="utf-8"?>
<a:theme xmlns:a="http://schemas.openxmlformats.org/drawingml/2006/main" name="1_Layoutpohjat">
  <a:themeElements>
    <a:clrScheme name="Sitra ACCESSIBL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FFDF00"/>
      </a:accent2>
      <a:accent3>
        <a:srgbClr val="74CFEB"/>
      </a:accent3>
      <a:accent4>
        <a:srgbClr val="3679B9"/>
      </a:accent4>
      <a:accent5>
        <a:srgbClr val="FF9F36"/>
      </a:accent5>
      <a:accent6>
        <a:srgbClr val="E8114B"/>
      </a:accent6>
      <a:hlink>
        <a:srgbClr val="3679B9"/>
      </a:hlink>
      <a:folHlink>
        <a:srgbClr val="3679B9"/>
      </a:folHlink>
    </a:clrScheme>
    <a:fontScheme name="Office 2">
      <a:majorFont>
        <a:latin typeface="Arial Blac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b="0" i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tra_kalvopohja_FI_2020" id="{46029411-B0C6-41F2-9826-EF0E0918CB6B}" vid="{CF581CB1-4167-42C5-AED4-174C2352D1C7}"/>
    </a:ext>
  </a:extLst>
</a:theme>
</file>

<file path=ppt/theme/theme3.xml><?xml version="1.0" encoding="utf-8"?>
<a:theme xmlns:a="http://schemas.openxmlformats.org/drawingml/2006/main" name="2_Layoutpohjat">
  <a:themeElements>
    <a:clrScheme name="Custom 39">
      <a:dk1>
        <a:srgbClr val="000000"/>
      </a:dk1>
      <a:lt1>
        <a:srgbClr val="FFFFFF"/>
      </a:lt1>
      <a:dk2>
        <a:srgbClr val="D7D8D6"/>
      </a:dk2>
      <a:lt2>
        <a:srgbClr val="FFFFFF"/>
      </a:lt2>
      <a:accent1>
        <a:srgbClr val="4B8DCB"/>
      </a:accent1>
      <a:accent2>
        <a:srgbClr val="0DB14B"/>
      </a:accent2>
      <a:accent3>
        <a:srgbClr val="ED174F"/>
      </a:accent3>
      <a:accent4>
        <a:srgbClr val="FBD1DC"/>
      </a:accent4>
      <a:accent5>
        <a:srgbClr val="FDDD00"/>
      </a:accent5>
      <a:accent6>
        <a:srgbClr val="75CFEB"/>
      </a:accent6>
      <a:hlink>
        <a:srgbClr val="A6CE39"/>
      </a:hlink>
      <a:folHlink>
        <a:srgbClr val="FE8127"/>
      </a:folHlink>
    </a:clrScheme>
    <a:fontScheme name="Office 2">
      <a:majorFont>
        <a:latin typeface="Arial Blac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b="0" i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aajakuvakalvopohja_16-9_EN.potx  -  Read-Only" id="{0D72F9F0-8BD8-40D2-9557-072C8AD8177B}" vid="{8074AEDC-DC45-49D8-803C-721A8F93D329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FF80AB20A9BDE4AB4E630CB3A441593" ma:contentTypeVersion="16" ma:contentTypeDescription="Luo uusi asiakirja." ma:contentTypeScope="" ma:versionID="8d939826682847123ba1ff171c34a9f2">
  <xsd:schema xmlns:xsd="http://www.w3.org/2001/XMLSchema" xmlns:xs="http://www.w3.org/2001/XMLSchema" xmlns:p="http://schemas.microsoft.com/office/2006/metadata/properties" xmlns:ns2="ab028c1a-6d34-4d52-a5e7-0fc37eaa7f28" xmlns:ns3="be9fdfbc-1445-4862-9a5a-948c5934d051" xmlns:ns4="0a3d3510-5864-46d9-99f3-ff9cf64766bd" targetNamespace="http://schemas.microsoft.com/office/2006/metadata/properties" ma:root="true" ma:fieldsID="2914a6abb4c95f76cb37af2374043417" ns2:_="" ns3:_="" ns4:_="">
    <xsd:import namespace="ab028c1a-6d34-4d52-a5e7-0fc37eaa7f28"/>
    <xsd:import namespace="be9fdfbc-1445-4862-9a5a-948c5934d051"/>
    <xsd:import namespace="0a3d3510-5864-46d9-99f3-ff9cf64766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028c1a-6d34-4d52-a5e7-0fc37eaa7f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0b244f7c-65aa-48fb-9d13-422c763cce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9fdfbc-1445-4862-9a5a-948c5934d05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d3510-5864-46d9-99f3-ff9cf64766bd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afabe12b-0d70-45fc-8223-e752113e6a3a}" ma:internalName="TaxCatchAll" ma:showField="CatchAllData" ma:web="be9fdfbc-1445-4862-9a5a-948c5934d0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b028c1a-6d34-4d52-a5e7-0fc37eaa7f28">
      <Terms xmlns="http://schemas.microsoft.com/office/infopath/2007/PartnerControls"/>
    </lcf76f155ced4ddcb4097134ff3c332f>
    <TaxCatchAll xmlns="0a3d3510-5864-46d9-99f3-ff9cf64766bd" xsi:nil="true"/>
  </documentManagement>
</p:properties>
</file>

<file path=customXml/itemProps1.xml><?xml version="1.0" encoding="utf-8"?>
<ds:datastoreItem xmlns:ds="http://schemas.openxmlformats.org/officeDocument/2006/customXml" ds:itemID="{100F0D17-1653-4877-877E-17BFD1AE89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51007E-AB20-44DA-AEC4-9EA72729F7DB}">
  <ds:schemaRefs>
    <ds:schemaRef ds:uri="0a3d3510-5864-46d9-99f3-ff9cf64766bd"/>
    <ds:schemaRef ds:uri="ab028c1a-6d34-4d52-a5e7-0fc37eaa7f28"/>
    <ds:schemaRef ds:uri="be9fdfbc-1445-4862-9a5a-948c5934d05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91511BA-44DD-4906-8314-669B7DAB0F31}">
  <ds:schemaRefs>
    <ds:schemaRef ds:uri="0a3d3510-5864-46d9-99f3-ff9cf64766bd"/>
    <ds:schemaRef ds:uri="ab028c1a-6d34-4d52-a5e7-0fc37eaa7f28"/>
    <ds:schemaRef ds:uri="be9fdfbc-1445-4862-9a5a-948c5934d05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Sitra_kalvopohja_FI_2020</Template>
  <Application>Microsoft Office PowerPoint</Application>
  <PresentationFormat>Widescreen</PresentationFormat>
  <Slides>11</Slides>
  <Notes>9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Layoutpohjat</vt:lpstr>
      <vt:lpstr>1_Layoutpohjat</vt:lpstr>
      <vt:lpstr>2_Layoutpohjat</vt:lpstr>
      <vt:lpstr>PowerPoint Presentation</vt:lpstr>
      <vt:lpstr>Käytännön ohjeita</vt:lpstr>
      <vt:lpstr>Tulevaisuusbarometri-kisakatsomo oman katsomosi / organisaatiosi nimi</vt:lpstr>
      <vt:lpstr>PowerPoint Presentation</vt:lpstr>
      <vt:lpstr>Työskentelyn eteneminen</vt:lpstr>
      <vt:lpstr>Mitkä seuraavista asioista haluaisit nähdä toteutuvan seuraavien 10 vuoden aikana?</vt:lpstr>
      <vt:lpstr>Mitä suomalaiset haluavat nähdä toteutuvan seuraavien 10 vuoden aikana?</vt:lpstr>
      <vt:lpstr>Keskustelu</vt:lpstr>
      <vt:lpstr>Mikä on sinulle kaikkein tärkeintä?</vt:lpstr>
      <vt:lpstr>Kansanedustaja tulevaisuuden palveluksessa! </vt:lpstr>
      <vt:lpstr>PowerPoint Presentation</vt:lpstr>
    </vt:vector>
  </TitlesOfParts>
  <Company>Sitra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Tulevaisuusvalta</dc:title>
  <dc:subject/>
  <dc:creator>Mikko Dufva</dc:creator>
  <cp:revision>1</cp:revision>
  <cp:lastPrinted>2022-09-30T10:46:41Z</cp:lastPrinted>
  <dcterms:created xsi:type="dcterms:W3CDTF">2022-04-11T05:25:54Z</dcterms:created>
  <dcterms:modified xsi:type="dcterms:W3CDTF">2023-02-14T08:01:39Z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0x0101001FF80AB20A9BDE4AB4E630CB3A441593</vt:lpwstr>
  </property>
</Properties>
</file>