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100" r:id="rId5"/>
    <p:sldMasterId id="2147486062" r:id="rId6"/>
    <p:sldMasterId id="2147486146" r:id="rId7"/>
    <p:sldMasterId id="2147486449" r:id="rId8"/>
  </p:sldMasterIdLst>
  <p:notesMasterIdLst>
    <p:notesMasterId r:id="rId18"/>
  </p:notesMasterIdLst>
  <p:handoutMasterIdLst>
    <p:handoutMasterId r:id="rId19"/>
  </p:handoutMasterIdLst>
  <p:sldIdLst>
    <p:sldId id="2147479933" r:id="rId9"/>
    <p:sldId id="2147479934" r:id="rId10"/>
    <p:sldId id="2147479935" r:id="rId11"/>
    <p:sldId id="2147479936" r:id="rId12"/>
    <p:sldId id="2147479904" r:id="rId13"/>
    <p:sldId id="2147479910" r:id="rId14"/>
    <p:sldId id="2147479939" r:id="rId15"/>
    <p:sldId id="2147479937" r:id="rId16"/>
    <p:sldId id="273" r:id="rId17"/>
  </p:sldIdLst>
  <p:sldSz cx="12192000" cy="6858000"/>
  <p:notesSz cx="7010400" cy="9296400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51955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03909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55864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7819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597746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311729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636844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4156392" algn="l" defTabSz="10390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2FA"/>
    <a:srgbClr val="FDE8ED"/>
    <a:srgbClr val="E8114B"/>
    <a:srgbClr val="C9DBEC"/>
    <a:srgbClr val="BFE0D1"/>
    <a:srgbClr val="E0F3D0"/>
    <a:srgbClr val="FFEF7F"/>
    <a:srgbClr val="FFEAD3"/>
    <a:srgbClr val="FACDD9"/>
    <a:srgbClr val="367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9FD1B-C69A-EF4E-A899-719C6046ACD7}" v="102" dt="2026-03-24T14:29:59.692"/>
    <p1510:client id="{44466C30-05C8-1A25-EFA7-30BD89C7CC0C}" v="29" dt="2026-03-23T21:44:33.725"/>
    <p1510:client id="{81D56B5B-BBA2-7D45-9FFB-06286A59F807}" v="16" dt="2026-03-23T21:47:42.201"/>
    <p1510:client id="{8B37E31E-1A7B-BD19-6407-9F851E0D82BB}" v="574" dt="2026-03-24T06:29:53.977"/>
    <p1510:client id="{A784F357-4065-CF48-A34E-D248F27D35A1}" v="1277" dt="2026-03-23T19:49:22.8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9"/>
    <p:restoredTop sz="86425"/>
  </p:normalViewPr>
  <p:slideViewPr>
    <p:cSldViewPr snapToGrid="0">
      <p:cViewPr varScale="1">
        <p:scale>
          <a:sx n="75" d="100"/>
          <a:sy n="75" d="100"/>
        </p:scale>
        <p:origin x="160" y="672"/>
      </p:cViewPr>
      <p:guideLst/>
    </p:cSldViewPr>
  </p:slideViewPr>
  <p:outlineViewPr>
    <p:cViewPr>
      <p:scale>
        <a:sx n="33" d="100"/>
        <a:sy n="33" d="100"/>
      </p:scale>
      <p:origin x="0" y="-3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na Eerola" userId="6df9a25e-b794-4b54-af77-f9da57664778" providerId="ADAL" clId="{255FC591-D30E-5F3B-8733-A318ED1770A0}"/>
    <pc:docChg chg="undo custSel addSld delSld modSld sldOrd delMainMaster">
      <pc:chgData name="Elina Eerola" userId="6df9a25e-b794-4b54-af77-f9da57664778" providerId="ADAL" clId="{255FC591-D30E-5F3B-8733-A318ED1770A0}" dt="2026-03-24T14:29:59.691" v="6707" actId="13244"/>
      <pc:docMkLst>
        <pc:docMk/>
      </pc:docMkLst>
      <pc:sldChg chg="add del">
        <pc:chgData name="Elina Eerola" userId="6df9a25e-b794-4b54-af77-f9da57664778" providerId="ADAL" clId="{255FC591-D30E-5F3B-8733-A318ED1770A0}" dt="2026-03-24T14:25:37.771" v="6506" actId="2696"/>
        <pc:sldMkLst>
          <pc:docMk/>
          <pc:sldMk cId="0" sldId="256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57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58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59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0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1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2"/>
        </pc:sldMkLst>
      </pc:sldChg>
      <pc:sldChg chg="add del">
        <pc:chgData name="Elina Eerola" userId="6df9a25e-b794-4b54-af77-f9da57664778" providerId="ADAL" clId="{255FC591-D30E-5F3B-8733-A318ED1770A0}" dt="2026-03-24T14:25:37.774" v="6507" actId="2696"/>
        <pc:sldMkLst>
          <pc:docMk/>
          <pc:sldMk cId="0" sldId="263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4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5"/>
        </pc:sldMkLst>
      </pc:sldChg>
      <pc:sldChg chg="add del">
        <pc:chgData name="Elina Eerola" userId="6df9a25e-b794-4b54-af77-f9da57664778" providerId="ADAL" clId="{255FC591-D30E-5F3B-8733-A318ED1770A0}" dt="2026-03-24T14:25:37.776" v="6508" actId="2696"/>
        <pc:sldMkLst>
          <pc:docMk/>
          <pc:sldMk cId="0" sldId="266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7"/>
        </pc:sldMkLst>
      </pc:sldChg>
      <pc:sldChg chg="del">
        <pc:chgData name="Elina Eerola" userId="6df9a25e-b794-4b54-af77-f9da57664778" providerId="ADAL" clId="{255FC591-D30E-5F3B-8733-A318ED1770A0}" dt="2026-03-24T14:25:48.202" v="6585" actId="2696"/>
        <pc:sldMkLst>
          <pc:docMk/>
          <pc:sldMk cId="666268196" sldId="268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69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70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71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72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74"/>
        </pc:sldMkLst>
      </pc:sldChg>
      <pc:sldChg chg="del">
        <pc:chgData name="Elina Eerola" userId="6df9a25e-b794-4b54-af77-f9da57664778" providerId="ADAL" clId="{255FC591-D30E-5F3B-8733-A318ED1770A0}" dt="2026-03-23T11:10:55.129" v="4005" actId="2696"/>
        <pc:sldMkLst>
          <pc:docMk/>
          <pc:sldMk cId="3745124896" sldId="274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75"/>
        </pc:sldMkLst>
      </pc:sldChg>
      <pc:sldChg chg="del">
        <pc:chgData name="Elina Eerola" userId="6df9a25e-b794-4b54-af77-f9da57664778" providerId="ADAL" clId="{255FC591-D30E-5F3B-8733-A318ED1770A0}" dt="2026-03-24T14:25:48.207" v="6592" actId="2696"/>
        <pc:sldMkLst>
          <pc:docMk/>
          <pc:sldMk cId="3961548113" sldId="276"/>
        </pc:sldMkLst>
      </pc:sldChg>
      <pc:sldChg chg="del">
        <pc:chgData name="Elina Eerola" userId="6df9a25e-b794-4b54-af77-f9da57664778" providerId="ADAL" clId="{255FC591-D30E-5F3B-8733-A318ED1770A0}" dt="2026-03-24T14:25:48.141" v="6553" actId="2696"/>
        <pc:sldMkLst>
          <pc:docMk/>
          <pc:sldMk cId="2608897051" sldId="277"/>
        </pc:sldMkLst>
      </pc:sldChg>
      <pc:sldChg chg="del">
        <pc:chgData name="Elina Eerola" userId="6df9a25e-b794-4b54-af77-f9da57664778" providerId="ADAL" clId="{255FC591-D30E-5F3B-8733-A318ED1770A0}" dt="2026-03-24T14:25:48.201" v="6583" actId="2696"/>
        <pc:sldMkLst>
          <pc:docMk/>
          <pc:sldMk cId="2864303082" sldId="278"/>
        </pc:sldMkLst>
      </pc:sldChg>
      <pc:sldChg chg="del">
        <pc:chgData name="Elina Eerola" userId="6df9a25e-b794-4b54-af77-f9da57664778" providerId="ADAL" clId="{255FC591-D30E-5F3B-8733-A318ED1770A0}" dt="2026-03-24T14:25:48.193" v="6575" actId="2696"/>
        <pc:sldMkLst>
          <pc:docMk/>
          <pc:sldMk cId="884601666" sldId="279"/>
        </pc:sldMkLst>
      </pc:sldChg>
      <pc:sldChg chg="del">
        <pc:chgData name="Elina Eerola" userId="6df9a25e-b794-4b54-af77-f9da57664778" providerId="ADAL" clId="{255FC591-D30E-5F3B-8733-A318ED1770A0}" dt="2026-03-24T14:25:48.106" v="6541" actId="2696"/>
        <pc:sldMkLst>
          <pc:docMk/>
          <pc:sldMk cId="4013563849" sldId="280"/>
        </pc:sldMkLst>
      </pc:sldChg>
      <pc:sldChg chg="del">
        <pc:chgData name="Elina Eerola" userId="6df9a25e-b794-4b54-af77-f9da57664778" providerId="ADAL" clId="{255FC591-D30E-5F3B-8733-A318ED1770A0}" dt="2026-03-24T14:25:48.092" v="6536" actId="2696"/>
        <pc:sldMkLst>
          <pc:docMk/>
          <pc:sldMk cId="80190368" sldId="281"/>
        </pc:sldMkLst>
      </pc:sldChg>
      <pc:sldChg chg="del">
        <pc:chgData name="Elina Eerola" userId="6df9a25e-b794-4b54-af77-f9da57664778" providerId="ADAL" clId="{255FC591-D30E-5F3B-8733-A318ED1770A0}" dt="2026-03-24T14:25:48.143" v="6556" actId="2696"/>
        <pc:sldMkLst>
          <pc:docMk/>
          <pc:sldMk cId="1161932219" sldId="282"/>
        </pc:sldMkLst>
      </pc:sldChg>
      <pc:sldChg chg="del">
        <pc:chgData name="Elina Eerola" userId="6df9a25e-b794-4b54-af77-f9da57664778" providerId="ADAL" clId="{255FC591-D30E-5F3B-8733-A318ED1770A0}" dt="2026-03-24T14:25:48.149" v="6564" actId="2696"/>
        <pc:sldMkLst>
          <pc:docMk/>
          <pc:sldMk cId="2008119319" sldId="283"/>
        </pc:sldMkLst>
      </pc:sldChg>
      <pc:sldChg chg="del">
        <pc:chgData name="Elina Eerola" userId="6df9a25e-b794-4b54-af77-f9da57664778" providerId="ADAL" clId="{255FC591-D30E-5F3B-8733-A318ED1770A0}" dt="2026-03-24T14:25:48.107" v="6543" actId="2696"/>
        <pc:sldMkLst>
          <pc:docMk/>
          <pc:sldMk cId="4008490230" sldId="284"/>
        </pc:sldMkLst>
      </pc:sldChg>
      <pc:sldChg chg="del">
        <pc:chgData name="Elina Eerola" userId="6df9a25e-b794-4b54-af77-f9da57664778" providerId="ADAL" clId="{255FC591-D30E-5F3B-8733-A318ED1770A0}" dt="2026-03-24T14:25:48.149" v="6563" actId="2696"/>
        <pc:sldMkLst>
          <pc:docMk/>
          <pc:sldMk cId="1285917919" sldId="285"/>
        </pc:sldMkLst>
      </pc:sldChg>
      <pc:sldChg chg="del">
        <pc:chgData name="Elina Eerola" userId="6df9a25e-b794-4b54-af77-f9da57664778" providerId="ADAL" clId="{255FC591-D30E-5F3B-8733-A318ED1770A0}" dt="2026-03-24T14:25:48.106" v="6542" actId="2696"/>
        <pc:sldMkLst>
          <pc:docMk/>
          <pc:sldMk cId="1990034699" sldId="286"/>
        </pc:sldMkLst>
      </pc:sldChg>
      <pc:sldChg chg="del">
        <pc:chgData name="Elina Eerola" userId="6df9a25e-b794-4b54-af77-f9da57664778" providerId="ADAL" clId="{255FC591-D30E-5F3B-8733-A318ED1770A0}" dt="2026-03-24T14:25:48.142" v="6554" actId="2696"/>
        <pc:sldMkLst>
          <pc:docMk/>
          <pc:sldMk cId="1234662360" sldId="287"/>
        </pc:sldMkLst>
      </pc:sldChg>
      <pc:sldChg chg="del">
        <pc:chgData name="Elina Eerola" userId="6df9a25e-b794-4b54-af77-f9da57664778" providerId="ADAL" clId="{255FC591-D30E-5F3B-8733-A318ED1770A0}" dt="2026-03-24T14:25:48.201" v="6584" actId="2696"/>
        <pc:sldMkLst>
          <pc:docMk/>
          <pc:sldMk cId="1912871445" sldId="289"/>
        </pc:sldMkLst>
      </pc:sldChg>
      <pc:sldChg chg="del">
        <pc:chgData name="Elina Eerola" userId="6df9a25e-b794-4b54-af77-f9da57664778" providerId="ADAL" clId="{255FC591-D30E-5F3B-8733-A318ED1770A0}" dt="2026-03-24T14:25:48.200" v="6582" actId="2696"/>
        <pc:sldMkLst>
          <pc:docMk/>
          <pc:sldMk cId="2280639680" sldId="290"/>
        </pc:sldMkLst>
      </pc:sldChg>
      <pc:sldChg chg="del">
        <pc:chgData name="Elina Eerola" userId="6df9a25e-b794-4b54-af77-f9da57664778" providerId="ADAL" clId="{255FC591-D30E-5F3B-8733-A318ED1770A0}" dt="2026-03-24T14:25:48.207" v="6593" actId="2696"/>
        <pc:sldMkLst>
          <pc:docMk/>
          <pc:sldMk cId="651895448" sldId="291"/>
        </pc:sldMkLst>
      </pc:sldChg>
      <pc:sldChg chg="del">
        <pc:chgData name="Elina Eerola" userId="6df9a25e-b794-4b54-af77-f9da57664778" providerId="ADAL" clId="{255FC591-D30E-5F3B-8733-A318ED1770A0}" dt="2026-03-24T14:25:48.205" v="6588" actId="2696"/>
        <pc:sldMkLst>
          <pc:docMk/>
          <pc:sldMk cId="3840333605" sldId="292"/>
        </pc:sldMkLst>
      </pc:sldChg>
      <pc:sldChg chg="del">
        <pc:chgData name="Elina Eerola" userId="6df9a25e-b794-4b54-af77-f9da57664778" providerId="ADAL" clId="{255FC591-D30E-5F3B-8733-A318ED1770A0}" dt="2026-03-24T14:25:48.099" v="6539" actId="2696"/>
        <pc:sldMkLst>
          <pc:docMk/>
          <pc:sldMk cId="219998318" sldId="293"/>
        </pc:sldMkLst>
      </pc:sldChg>
      <pc:sldChg chg="del">
        <pc:chgData name="Elina Eerola" userId="6df9a25e-b794-4b54-af77-f9da57664778" providerId="ADAL" clId="{255FC591-D30E-5F3B-8733-A318ED1770A0}" dt="2026-03-24T14:25:48.145" v="6558" actId="2696"/>
        <pc:sldMkLst>
          <pc:docMk/>
          <pc:sldMk cId="646306946" sldId="294"/>
        </pc:sldMkLst>
      </pc:sldChg>
      <pc:sldChg chg="del">
        <pc:chgData name="Elina Eerola" userId="6df9a25e-b794-4b54-af77-f9da57664778" providerId="ADAL" clId="{255FC591-D30E-5F3B-8733-A318ED1770A0}" dt="2026-03-24T14:25:48.148" v="6562" actId="2696"/>
        <pc:sldMkLst>
          <pc:docMk/>
          <pc:sldMk cId="72080210" sldId="295"/>
        </pc:sldMkLst>
      </pc:sldChg>
      <pc:sldChg chg="del">
        <pc:chgData name="Elina Eerola" userId="6df9a25e-b794-4b54-af77-f9da57664778" providerId="ADAL" clId="{255FC591-D30E-5F3B-8733-A318ED1770A0}" dt="2026-03-24T14:25:48.110" v="6546" actId="2696"/>
        <pc:sldMkLst>
          <pc:docMk/>
          <pc:sldMk cId="2549506037" sldId="973"/>
        </pc:sldMkLst>
      </pc:sldChg>
      <pc:sldChg chg="modSp add del mod">
        <pc:chgData name="Elina Eerola" userId="6df9a25e-b794-4b54-af77-f9da57664778" providerId="ADAL" clId="{255FC591-D30E-5F3B-8733-A318ED1770A0}" dt="2026-03-24T14:25:48.111" v="6547" actId="2696"/>
        <pc:sldMkLst>
          <pc:docMk/>
          <pc:sldMk cId="724381791" sldId="2147195670"/>
        </pc:sldMkLst>
        <pc:spChg chg="mod">
          <ac:chgData name="Elina Eerola" userId="6df9a25e-b794-4b54-af77-f9da57664778" providerId="ADAL" clId="{255FC591-D30E-5F3B-8733-A318ED1770A0}" dt="2026-03-23T14:12:48.091" v="5128" actId="20577"/>
          <ac:spMkLst>
            <pc:docMk/>
            <pc:sldMk cId="724381791" sldId="2147195670"/>
            <ac:spMk id="3" creationId="{639FF655-1A55-56F7-96AB-55BD1C409D93}"/>
          </ac:spMkLst>
        </pc:spChg>
      </pc:sldChg>
      <pc:sldChg chg="del">
        <pc:chgData name="Elina Eerola" userId="6df9a25e-b794-4b54-af77-f9da57664778" providerId="ADAL" clId="{255FC591-D30E-5F3B-8733-A318ED1770A0}" dt="2026-03-23T14:07:42.274" v="5114" actId="2696"/>
        <pc:sldMkLst>
          <pc:docMk/>
          <pc:sldMk cId="2740678772" sldId="2147375057"/>
        </pc:sldMkLst>
      </pc:sldChg>
      <pc:sldChg chg="del">
        <pc:chgData name="Elina Eerola" userId="6df9a25e-b794-4b54-af77-f9da57664778" providerId="ADAL" clId="{255FC591-D30E-5F3B-8733-A318ED1770A0}" dt="2026-03-24T14:25:48.105" v="6540" actId="2696"/>
        <pc:sldMkLst>
          <pc:docMk/>
          <pc:sldMk cId="2598352057" sldId="2147375214"/>
        </pc:sldMkLst>
      </pc:sldChg>
      <pc:sldChg chg="del">
        <pc:chgData name="Elina Eerola" userId="6df9a25e-b794-4b54-af77-f9da57664778" providerId="ADAL" clId="{255FC591-D30E-5F3B-8733-A318ED1770A0}" dt="2026-03-24T14:25:48.098" v="6537" actId="2696"/>
        <pc:sldMkLst>
          <pc:docMk/>
          <pc:sldMk cId="436737439" sldId="2147375217"/>
        </pc:sldMkLst>
      </pc:sldChg>
      <pc:sldChg chg="del">
        <pc:chgData name="Elina Eerola" userId="6df9a25e-b794-4b54-af77-f9da57664778" providerId="ADAL" clId="{255FC591-D30E-5F3B-8733-A318ED1770A0}" dt="2026-03-24T14:25:48.153" v="6569" actId="2696"/>
        <pc:sldMkLst>
          <pc:docMk/>
          <pc:sldMk cId="3276024628" sldId="2147375219"/>
        </pc:sldMkLst>
      </pc:sldChg>
      <pc:sldChg chg="del">
        <pc:chgData name="Elina Eerola" userId="6df9a25e-b794-4b54-af77-f9da57664778" providerId="ADAL" clId="{255FC591-D30E-5F3B-8733-A318ED1770A0}" dt="2026-03-24T14:25:48.143" v="6555" actId="2696"/>
        <pc:sldMkLst>
          <pc:docMk/>
          <pc:sldMk cId="3113255192" sldId="2147375221"/>
        </pc:sldMkLst>
      </pc:sldChg>
      <pc:sldChg chg="del">
        <pc:chgData name="Elina Eerola" userId="6df9a25e-b794-4b54-af77-f9da57664778" providerId="ADAL" clId="{255FC591-D30E-5F3B-8733-A318ED1770A0}" dt="2026-03-24T14:25:48.154" v="6570" actId="2696"/>
        <pc:sldMkLst>
          <pc:docMk/>
          <pc:sldMk cId="2917289074" sldId="2147375222"/>
        </pc:sldMkLst>
      </pc:sldChg>
      <pc:sldChg chg="del">
        <pc:chgData name="Elina Eerola" userId="6df9a25e-b794-4b54-af77-f9da57664778" providerId="ADAL" clId="{255FC591-D30E-5F3B-8733-A318ED1770A0}" dt="2026-03-24T14:25:48.197" v="6579" actId="2696"/>
        <pc:sldMkLst>
          <pc:docMk/>
          <pc:sldMk cId="2350789477" sldId="2147375224"/>
        </pc:sldMkLst>
      </pc:sldChg>
      <pc:sldChg chg="del">
        <pc:chgData name="Elina Eerola" userId="6df9a25e-b794-4b54-af77-f9da57664778" providerId="ADAL" clId="{255FC591-D30E-5F3B-8733-A318ED1770A0}" dt="2026-03-24T14:25:48.192" v="6573" actId="2696"/>
        <pc:sldMkLst>
          <pc:docMk/>
          <pc:sldMk cId="1252194568" sldId="2147375225"/>
        </pc:sldMkLst>
      </pc:sldChg>
      <pc:sldChg chg="del">
        <pc:chgData name="Elina Eerola" userId="6df9a25e-b794-4b54-af77-f9da57664778" providerId="ADAL" clId="{255FC591-D30E-5F3B-8733-A318ED1770A0}" dt="2026-03-24T14:25:48.090" v="6534" actId="2696"/>
        <pc:sldMkLst>
          <pc:docMk/>
          <pc:sldMk cId="2298291957" sldId="2147479158"/>
        </pc:sldMkLst>
      </pc:sldChg>
      <pc:sldChg chg="del">
        <pc:chgData name="Elina Eerola" userId="6df9a25e-b794-4b54-af77-f9da57664778" providerId="ADAL" clId="{255FC591-D30E-5F3B-8733-A318ED1770A0}" dt="2026-03-23T14:08:24.671" v="5118" actId="2696"/>
        <pc:sldMkLst>
          <pc:docMk/>
          <pc:sldMk cId="2844387127" sldId="2147479228"/>
        </pc:sldMkLst>
      </pc:sldChg>
      <pc:sldChg chg="del">
        <pc:chgData name="Elina Eerola" userId="6df9a25e-b794-4b54-af77-f9da57664778" providerId="ADAL" clId="{255FC591-D30E-5F3B-8733-A318ED1770A0}" dt="2026-03-24T14:25:37.781" v="6511" actId="2696"/>
        <pc:sldMkLst>
          <pc:docMk/>
          <pc:sldMk cId="1863926224" sldId="2147479236"/>
        </pc:sldMkLst>
      </pc:sldChg>
      <pc:sldChg chg="addSp delSp del mod ord">
        <pc:chgData name="Elina Eerola" userId="6df9a25e-b794-4b54-af77-f9da57664778" providerId="ADAL" clId="{255FC591-D30E-5F3B-8733-A318ED1770A0}" dt="2026-03-23T15:02:58.817" v="5473" actId="2696"/>
        <pc:sldMkLst>
          <pc:docMk/>
          <pc:sldMk cId="953866236" sldId="2147479248"/>
        </pc:sldMkLst>
        <pc:spChg chg="add del">
          <ac:chgData name="Elina Eerola" userId="6df9a25e-b794-4b54-af77-f9da57664778" providerId="ADAL" clId="{255FC591-D30E-5F3B-8733-A318ED1770A0}" dt="2026-03-23T13:50:22.719" v="5096" actId="478"/>
          <ac:spMkLst>
            <pc:docMk/>
            <pc:sldMk cId="953866236" sldId="2147479248"/>
            <ac:spMk id="6" creationId="{B8D0F0AA-E3AB-F429-8B24-558C8D2F46C1}"/>
          </ac:spMkLst>
        </pc:spChg>
      </pc:sldChg>
      <pc:sldChg chg="modSp del mod">
        <pc:chgData name="Elina Eerola" userId="6df9a25e-b794-4b54-af77-f9da57664778" providerId="ADAL" clId="{255FC591-D30E-5F3B-8733-A318ED1770A0}" dt="2026-03-24T14:25:48.191" v="6572" actId="2696"/>
        <pc:sldMkLst>
          <pc:docMk/>
          <pc:sldMk cId="1693787882" sldId="2147479341"/>
        </pc:sldMkLst>
        <pc:spChg chg="mod">
          <ac:chgData name="Elina Eerola" userId="6df9a25e-b794-4b54-af77-f9da57664778" providerId="ADAL" clId="{255FC591-D30E-5F3B-8733-A318ED1770A0}" dt="2026-03-23T11:07:43.660" v="3989" actId="1038"/>
          <ac:spMkLst>
            <pc:docMk/>
            <pc:sldMk cId="1693787882" sldId="2147479341"/>
            <ac:spMk id="2" creationId="{751D04CD-72E8-035A-9098-CF3929EFA0C0}"/>
          </ac:spMkLst>
        </pc:spChg>
        <pc:spChg chg="mod">
          <ac:chgData name="Elina Eerola" userId="6df9a25e-b794-4b54-af77-f9da57664778" providerId="ADAL" clId="{255FC591-D30E-5F3B-8733-A318ED1770A0}" dt="2026-03-23T19:08:45.791" v="6192" actId="207"/>
          <ac:spMkLst>
            <pc:docMk/>
            <pc:sldMk cId="1693787882" sldId="2147479341"/>
            <ac:spMk id="3" creationId="{78DAB9E4-12DC-7DD3-42C6-F75EC59F5C30}"/>
          </ac:spMkLst>
        </pc:spChg>
        <pc:spChg chg="mod">
          <ac:chgData name="Elina Eerola" userId="6df9a25e-b794-4b54-af77-f9da57664778" providerId="ADAL" clId="{255FC591-D30E-5F3B-8733-A318ED1770A0}" dt="2026-03-23T19:08:27.537" v="6189" actId="207"/>
          <ac:spMkLst>
            <pc:docMk/>
            <pc:sldMk cId="1693787882" sldId="2147479341"/>
            <ac:spMk id="4" creationId="{2446342B-E131-F742-56B8-99F0B388FEC3}"/>
          </ac:spMkLst>
        </pc:spChg>
        <pc:spChg chg="mod">
          <ac:chgData name="Elina Eerola" userId="6df9a25e-b794-4b54-af77-f9da57664778" providerId="ADAL" clId="{255FC591-D30E-5F3B-8733-A318ED1770A0}" dt="2026-03-23T19:08:15.674" v="6188" actId="207"/>
          <ac:spMkLst>
            <pc:docMk/>
            <pc:sldMk cId="1693787882" sldId="2147479341"/>
            <ac:spMk id="5" creationId="{E9802886-CB4C-BBD2-8379-809902B2C6DF}"/>
          </ac:spMkLst>
        </pc:spChg>
        <pc:spChg chg="mod">
          <ac:chgData name="Elina Eerola" userId="6df9a25e-b794-4b54-af77-f9da57664778" providerId="ADAL" clId="{255FC591-D30E-5F3B-8733-A318ED1770A0}" dt="2026-03-23T19:08:50.800" v="6193" actId="207"/>
          <ac:spMkLst>
            <pc:docMk/>
            <pc:sldMk cId="1693787882" sldId="2147479341"/>
            <ac:spMk id="6" creationId="{C962497C-EB7C-172B-0E56-039C77E44043}"/>
          </ac:spMkLst>
        </pc:spChg>
        <pc:spChg chg="mod">
          <ac:chgData name="Elina Eerola" userId="6df9a25e-b794-4b54-af77-f9da57664778" providerId="ADAL" clId="{255FC591-D30E-5F3B-8733-A318ED1770A0}" dt="2026-03-23T19:08:41.449" v="6191" actId="207"/>
          <ac:spMkLst>
            <pc:docMk/>
            <pc:sldMk cId="1693787882" sldId="2147479341"/>
            <ac:spMk id="7" creationId="{69644AC5-B880-D716-0DAB-535F8548F6A3}"/>
          </ac:spMkLst>
        </pc:spChg>
        <pc:spChg chg="mod">
          <ac:chgData name="Elina Eerola" userId="6df9a25e-b794-4b54-af77-f9da57664778" providerId="ADAL" clId="{255FC591-D30E-5F3B-8733-A318ED1770A0}" dt="2026-03-23T19:08:32.094" v="6190" actId="207"/>
          <ac:spMkLst>
            <pc:docMk/>
            <pc:sldMk cId="1693787882" sldId="2147479341"/>
            <ac:spMk id="8" creationId="{6D26BAD0-A09C-0B58-C629-6FB405692AA1}"/>
          </ac:spMkLst>
        </pc:spChg>
        <pc:spChg chg="mod">
          <ac:chgData name="Elina Eerola" userId="6df9a25e-b794-4b54-af77-f9da57664778" providerId="ADAL" clId="{255FC591-D30E-5F3B-8733-A318ED1770A0}" dt="2026-03-23T11:06:26.962" v="3957" actId="1035"/>
          <ac:spMkLst>
            <pc:docMk/>
            <pc:sldMk cId="1693787882" sldId="2147479341"/>
            <ac:spMk id="9" creationId="{62252D1E-9D99-F66B-ED39-2E7EAF31F1FF}"/>
          </ac:spMkLst>
        </pc:spChg>
        <pc:spChg chg="mod">
          <ac:chgData name="Elina Eerola" userId="6df9a25e-b794-4b54-af77-f9da57664778" providerId="ADAL" clId="{255FC591-D30E-5F3B-8733-A318ED1770A0}" dt="2026-03-23T11:07:10.868" v="3982" actId="1035"/>
          <ac:spMkLst>
            <pc:docMk/>
            <pc:sldMk cId="1693787882" sldId="2147479341"/>
            <ac:spMk id="10" creationId="{4ED3AC77-310B-3431-A83C-A800041B0383}"/>
          </ac:spMkLst>
        </pc:spChg>
        <pc:spChg chg="mod">
          <ac:chgData name="Elina Eerola" userId="6df9a25e-b794-4b54-af77-f9da57664778" providerId="ADAL" clId="{255FC591-D30E-5F3B-8733-A318ED1770A0}" dt="2026-03-23T11:02:25.904" v="3895" actId="255"/>
          <ac:spMkLst>
            <pc:docMk/>
            <pc:sldMk cId="1693787882" sldId="2147479341"/>
            <ac:spMk id="12" creationId="{28BEA61A-D947-632E-BC63-0DF8F010708E}"/>
          </ac:spMkLst>
        </pc:spChg>
        <pc:spChg chg="mod">
          <ac:chgData name="Elina Eerola" userId="6df9a25e-b794-4b54-af77-f9da57664778" providerId="ADAL" clId="{255FC591-D30E-5F3B-8733-A318ED1770A0}" dt="2026-03-23T11:06:48.465" v="3972" actId="1035"/>
          <ac:spMkLst>
            <pc:docMk/>
            <pc:sldMk cId="1693787882" sldId="2147479341"/>
            <ac:spMk id="14" creationId="{E79618E1-BC68-F7FD-769F-9855C504B3A8}"/>
          </ac:spMkLst>
        </pc:spChg>
        <pc:spChg chg="mod">
          <ac:chgData name="Elina Eerola" userId="6df9a25e-b794-4b54-af77-f9da57664778" providerId="ADAL" clId="{255FC591-D30E-5F3B-8733-A318ED1770A0}" dt="2026-03-23T11:04:37.549" v="3921" actId="1076"/>
          <ac:spMkLst>
            <pc:docMk/>
            <pc:sldMk cId="1693787882" sldId="2147479341"/>
            <ac:spMk id="16" creationId="{729F840C-B244-EACF-2529-F8DFDD8F3C05}"/>
          </ac:spMkLst>
        </pc:spChg>
        <pc:spChg chg="mod">
          <ac:chgData name="Elina Eerola" userId="6df9a25e-b794-4b54-af77-f9da57664778" providerId="ADAL" clId="{255FC591-D30E-5F3B-8733-A318ED1770A0}" dt="2026-03-23T11:06:32.335" v="3964" actId="1035"/>
          <ac:spMkLst>
            <pc:docMk/>
            <pc:sldMk cId="1693787882" sldId="2147479341"/>
            <ac:spMk id="18" creationId="{1E16CD6F-E5A7-920B-8A70-1896EC865FDE}"/>
          </ac:spMkLst>
        </pc:spChg>
        <pc:spChg chg="mod">
          <ac:chgData name="Elina Eerola" userId="6df9a25e-b794-4b54-af77-f9da57664778" providerId="ADAL" clId="{255FC591-D30E-5F3B-8733-A318ED1770A0}" dt="2026-03-23T11:07:07.790" v="3981" actId="1036"/>
          <ac:spMkLst>
            <pc:docMk/>
            <pc:sldMk cId="1693787882" sldId="2147479341"/>
            <ac:spMk id="20" creationId="{7148B9EC-8F7F-DA39-0B64-52720742BFC9}"/>
          </ac:spMkLst>
        </pc:spChg>
        <pc:spChg chg="mod">
          <ac:chgData name="Elina Eerola" userId="6df9a25e-b794-4b54-af77-f9da57664778" providerId="ADAL" clId="{255FC591-D30E-5F3B-8733-A318ED1770A0}" dt="2026-03-23T11:07:13.904" v="3983" actId="1036"/>
          <ac:spMkLst>
            <pc:docMk/>
            <pc:sldMk cId="1693787882" sldId="2147479341"/>
            <ac:spMk id="22" creationId="{10977E45-4306-A326-4851-05A24359366B}"/>
          </ac:spMkLst>
        </pc:spChg>
        <pc:spChg chg="mod">
          <ac:chgData name="Elina Eerola" userId="6df9a25e-b794-4b54-af77-f9da57664778" providerId="ADAL" clId="{255FC591-D30E-5F3B-8733-A318ED1770A0}" dt="2026-03-23T11:06:53.770" v="3978" actId="1038"/>
          <ac:spMkLst>
            <pc:docMk/>
            <pc:sldMk cId="1693787882" sldId="2147479341"/>
            <ac:spMk id="24" creationId="{D2195CA4-0EF8-836F-10F2-16140A5A41AC}"/>
          </ac:spMkLst>
        </pc:spChg>
        <pc:spChg chg="mod">
          <ac:chgData name="Elina Eerola" userId="6df9a25e-b794-4b54-af77-f9da57664778" providerId="ADAL" clId="{255FC591-D30E-5F3B-8733-A318ED1770A0}" dt="2026-03-23T11:06:26.962" v="3957" actId="1035"/>
          <ac:spMkLst>
            <pc:docMk/>
            <pc:sldMk cId="1693787882" sldId="2147479341"/>
            <ac:spMk id="25" creationId="{422F842C-DF31-683A-DD16-E8C3C0DA13D8}"/>
          </ac:spMkLst>
        </pc:spChg>
        <pc:spChg chg="mod">
          <ac:chgData name="Elina Eerola" userId="6df9a25e-b794-4b54-af77-f9da57664778" providerId="ADAL" clId="{255FC591-D30E-5F3B-8733-A318ED1770A0}" dt="2026-03-23T11:06:32.335" v="3964" actId="1035"/>
          <ac:spMkLst>
            <pc:docMk/>
            <pc:sldMk cId="1693787882" sldId="2147479341"/>
            <ac:spMk id="26" creationId="{EE66CDE8-CEDD-2987-C3B5-CD558376B320}"/>
          </ac:spMkLst>
        </pc:spChg>
        <pc:spChg chg="mod">
          <ac:chgData name="Elina Eerola" userId="6df9a25e-b794-4b54-af77-f9da57664778" providerId="ADAL" clId="{255FC591-D30E-5F3B-8733-A318ED1770A0}" dt="2026-03-23T11:06:39.084" v="3969" actId="1036"/>
          <ac:spMkLst>
            <pc:docMk/>
            <pc:sldMk cId="1693787882" sldId="2147479341"/>
            <ac:spMk id="28" creationId="{D3233BE5-BA98-96AC-0DE3-B472E31384FA}"/>
          </ac:spMkLst>
        </pc:spChg>
        <pc:spChg chg="mod">
          <ac:chgData name="Elina Eerola" userId="6df9a25e-b794-4b54-af77-f9da57664778" providerId="ADAL" clId="{255FC591-D30E-5F3B-8733-A318ED1770A0}" dt="2026-03-23T11:07:37.616" v="3985" actId="1076"/>
          <ac:spMkLst>
            <pc:docMk/>
            <pc:sldMk cId="1693787882" sldId="2147479341"/>
            <ac:spMk id="29" creationId="{F41B494F-1A84-E5AB-CDB1-D0B413865231}"/>
          </ac:spMkLst>
        </pc:spChg>
        <pc:cxnChg chg="mod">
          <ac:chgData name="Elina Eerola" userId="6df9a25e-b794-4b54-af77-f9da57664778" providerId="ADAL" clId="{255FC591-D30E-5F3B-8733-A318ED1770A0}" dt="2026-03-23T11:05:29.234" v="3933" actId="14100"/>
          <ac:cxnSpMkLst>
            <pc:docMk/>
            <pc:sldMk cId="1693787882" sldId="2147479341"/>
            <ac:cxnSpMk id="11" creationId="{20C442C3-1DCA-D7C4-23C1-B4B5E2A5878E}"/>
          </ac:cxnSpMkLst>
        </pc:cxnChg>
        <pc:cxnChg chg="mod">
          <ac:chgData name="Elina Eerola" userId="6df9a25e-b794-4b54-af77-f9da57664778" providerId="ADAL" clId="{255FC591-D30E-5F3B-8733-A318ED1770A0}" dt="2026-03-23T11:06:16.870" v="3951" actId="1036"/>
          <ac:cxnSpMkLst>
            <pc:docMk/>
            <pc:sldMk cId="1693787882" sldId="2147479341"/>
            <ac:cxnSpMk id="31" creationId="{962B8EC8-007C-FAE6-2E59-972847E2C4BE}"/>
          </ac:cxnSpMkLst>
        </pc:cxnChg>
        <pc:cxnChg chg="mod">
          <ac:chgData name="Elina Eerola" userId="6df9a25e-b794-4b54-af77-f9da57664778" providerId="ADAL" clId="{255FC591-D30E-5F3B-8733-A318ED1770A0}" dt="2026-03-23T11:05:12.867" v="3929" actId="14100"/>
          <ac:cxnSpMkLst>
            <pc:docMk/>
            <pc:sldMk cId="1693787882" sldId="2147479341"/>
            <ac:cxnSpMk id="35" creationId="{9F6FD612-83AF-6FB2-A29E-4F04CA3496FE}"/>
          </ac:cxnSpMkLst>
        </pc:cxnChg>
        <pc:cxnChg chg="mod">
          <ac:chgData name="Elina Eerola" userId="6df9a25e-b794-4b54-af77-f9da57664778" providerId="ADAL" clId="{255FC591-D30E-5F3B-8733-A318ED1770A0}" dt="2026-03-23T11:05:07.799" v="3928" actId="14100"/>
          <ac:cxnSpMkLst>
            <pc:docMk/>
            <pc:sldMk cId="1693787882" sldId="2147479341"/>
            <ac:cxnSpMk id="38" creationId="{35ABDEBF-5997-889F-9DC1-A7A6DAB7923F}"/>
          </ac:cxnSpMkLst>
        </pc:cxnChg>
        <pc:cxnChg chg="mod">
          <ac:chgData name="Elina Eerola" userId="6df9a25e-b794-4b54-af77-f9da57664778" providerId="ADAL" clId="{255FC591-D30E-5F3B-8733-A318ED1770A0}" dt="2026-03-23T11:05:20.986" v="3931" actId="14100"/>
          <ac:cxnSpMkLst>
            <pc:docMk/>
            <pc:sldMk cId="1693787882" sldId="2147479341"/>
            <ac:cxnSpMk id="43" creationId="{CACF7806-24A7-9FD0-F5A9-F4F7474EE784}"/>
          </ac:cxnSpMkLst>
        </pc:cxnChg>
        <pc:cxnChg chg="mod">
          <ac:chgData name="Elina Eerola" userId="6df9a25e-b794-4b54-af77-f9da57664778" providerId="ADAL" clId="{255FC591-D30E-5F3B-8733-A318ED1770A0}" dt="2026-03-23T11:04:50.518" v="3923" actId="14100"/>
          <ac:cxnSpMkLst>
            <pc:docMk/>
            <pc:sldMk cId="1693787882" sldId="2147479341"/>
            <ac:cxnSpMk id="46" creationId="{12AF5F7E-3C1B-710B-1D0E-CAB62F96FF57}"/>
          </ac:cxnSpMkLst>
        </pc:cxnChg>
      </pc:sldChg>
      <pc:sldChg chg="modSp add del">
        <pc:chgData name="Elina Eerola" userId="6df9a25e-b794-4b54-af77-f9da57664778" providerId="ADAL" clId="{255FC591-D30E-5F3B-8733-A318ED1770A0}" dt="2026-03-24T14:25:48.108" v="6544" actId="2696"/>
        <pc:sldMkLst>
          <pc:docMk/>
          <pc:sldMk cId="5458406" sldId="2147479623"/>
        </pc:sldMkLst>
        <pc:spChg chg="mod">
          <ac:chgData name="Elina Eerola" userId="6df9a25e-b794-4b54-af77-f9da57664778" providerId="ADAL" clId="{255FC591-D30E-5F3B-8733-A318ED1770A0}" dt="2026-03-23T19:05:36.452" v="6176"/>
          <ac:spMkLst>
            <pc:docMk/>
            <pc:sldMk cId="5458406" sldId="2147479623"/>
            <ac:spMk id="2" creationId="{7736D439-F09F-5F49-9D7B-11902C3F6FA5}"/>
          </ac:spMkLst>
        </pc:spChg>
      </pc:sldChg>
      <pc:sldChg chg="del ord">
        <pc:chgData name="Elina Eerola" userId="6df9a25e-b794-4b54-af77-f9da57664778" providerId="ADAL" clId="{255FC591-D30E-5F3B-8733-A318ED1770A0}" dt="2026-03-23T15:02:58.766" v="5471" actId="2696"/>
        <pc:sldMkLst>
          <pc:docMk/>
          <pc:sldMk cId="3029551164" sldId="2147479626"/>
        </pc:sldMkLst>
      </pc:sldChg>
      <pc:sldChg chg="del">
        <pc:chgData name="Elina Eerola" userId="6df9a25e-b794-4b54-af77-f9da57664778" providerId="ADAL" clId="{255FC591-D30E-5F3B-8733-A318ED1770A0}" dt="2026-03-24T14:25:48.196" v="6577" actId="2696"/>
        <pc:sldMkLst>
          <pc:docMk/>
          <pc:sldMk cId="2011501446" sldId="2147479637"/>
        </pc:sldMkLst>
      </pc:sldChg>
      <pc:sldChg chg="addSp delSp modSp add del mod ord setBg">
        <pc:chgData name="Elina Eerola" userId="6df9a25e-b794-4b54-af77-f9da57664778" providerId="ADAL" clId="{255FC591-D30E-5F3B-8733-A318ED1770A0}" dt="2026-03-24T14:25:37.792" v="6521" actId="2696"/>
        <pc:sldMkLst>
          <pc:docMk/>
          <pc:sldMk cId="3103799623" sldId="2147479651"/>
        </pc:sldMkLst>
      </pc:sldChg>
      <pc:sldChg chg="add del modNotes">
        <pc:chgData name="Elina Eerola" userId="6df9a25e-b794-4b54-af77-f9da57664778" providerId="ADAL" clId="{255FC591-D30E-5F3B-8733-A318ED1770A0}" dt="2026-03-24T14:25:48.194" v="6576" actId="2696"/>
        <pc:sldMkLst>
          <pc:docMk/>
          <pc:sldMk cId="3448998714" sldId="2147479889"/>
        </pc:sldMkLst>
      </pc:sldChg>
      <pc:sldChg chg="add del">
        <pc:chgData name="Elina Eerola" userId="6df9a25e-b794-4b54-af77-f9da57664778" providerId="ADAL" clId="{255FC591-D30E-5F3B-8733-A318ED1770A0}" dt="2026-03-24T14:25:48.151" v="6566" actId="2696"/>
        <pc:sldMkLst>
          <pc:docMk/>
          <pc:sldMk cId="1842743314" sldId="2147479891"/>
        </pc:sldMkLst>
      </pc:sldChg>
      <pc:sldChg chg="modSp del mod">
        <pc:chgData name="Elina Eerola" userId="6df9a25e-b794-4b54-af77-f9da57664778" providerId="ADAL" clId="{255FC591-D30E-5F3B-8733-A318ED1770A0}" dt="2026-03-24T14:25:37.789" v="6518" actId="2696"/>
        <pc:sldMkLst>
          <pc:docMk/>
          <pc:sldMk cId="1622504239" sldId="2147479892"/>
        </pc:sldMkLst>
        <pc:spChg chg="mod">
          <ac:chgData name="Elina Eerola" userId="6df9a25e-b794-4b54-af77-f9da57664778" providerId="ADAL" clId="{255FC591-D30E-5F3B-8733-A318ED1770A0}" dt="2026-03-23T19:17:22.826" v="6200" actId="20577"/>
          <ac:spMkLst>
            <pc:docMk/>
            <pc:sldMk cId="1622504239" sldId="2147479892"/>
            <ac:spMk id="5" creationId="{FBD572AD-4790-1949-B59C-B61E54E57E3A}"/>
          </ac:spMkLst>
        </pc:spChg>
      </pc:sldChg>
      <pc:sldChg chg="del">
        <pc:chgData name="Elina Eerola" userId="6df9a25e-b794-4b54-af77-f9da57664778" providerId="ADAL" clId="{255FC591-D30E-5F3B-8733-A318ED1770A0}" dt="2026-03-23T13:50:48.909" v="5098" actId="2696"/>
        <pc:sldMkLst>
          <pc:docMk/>
          <pc:sldMk cId="2561777005" sldId="2147479893"/>
        </pc:sldMkLst>
      </pc:sldChg>
      <pc:sldChg chg="modSp add del mod ord">
        <pc:chgData name="Elina Eerola" userId="6df9a25e-b794-4b54-af77-f9da57664778" providerId="ADAL" clId="{255FC591-D30E-5F3B-8733-A318ED1770A0}" dt="2026-03-24T14:25:40.317" v="6533" actId="2696"/>
        <pc:sldMkLst>
          <pc:docMk/>
          <pc:sldMk cId="1482338317" sldId="2147479894"/>
        </pc:sldMkLst>
      </pc:sldChg>
      <pc:sldChg chg="modSp add del mod">
        <pc:chgData name="Elina Eerola" userId="6df9a25e-b794-4b54-af77-f9da57664778" providerId="ADAL" clId="{255FC591-D30E-5F3B-8733-A318ED1770A0}" dt="2026-03-24T14:25:48.203" v="6586" actId="2696"/>
        <pc:sldMkLst>
          <pc:docMk/>
          <pc:sldMk cId="1468714619" sldId="2147479895"/>
        </pc:sldMkLst>
        <pc:spChg chg="mod">
          <ac:chgData name="Elina Eerola" userId="6df9a25e-b794-4b54-af77-f9da57664778" providerId="ADAL" clId="{255FC591-D30E-5F3B-8733-A318ED1770A0}" dt="2026-03-18T12:58:39.751" v="2613" actId="20577"/>
          <ac:spMkLst>
            <pc:docMk/>
            <pc:sldMk cId="1468714619" sldId="2147479895"/>
            <ac:spMk id="19" creationId="{0E6B5FC9-F281-3EDF-AC02-96C1559138EC}"/>
          </ac:spMkLst>
        </pc:spChg>
      </pc:sldChg>
      <pc:sldChg chg="addSp delSp modSp new del mod">
        <pc:chgData name="Elina Eerola" userId="6df9a25e-b794-4b54-af77-f9da57664778" providerId="ADAL" clId="{255FC591-D30E-5F3B-8733-A318ED1770A0}" dt="2026-03-24T14:25:37.829" v="6530" actId="2696"/>
        <pc:sldMkLst>
          <pc:docMk/>
          <pc:sldMk cId="3196927947" sldId="2147479897"/>
        </pc:sldMkLst>
      </pc:sldChg>
      <pc:sldChg chg="del ord">
        <pc:chgData name="Elina Eerola" userId="6df9a25e-b794-4b54-af77-f9da57664778" providerId="ADAL" clId="{255FC591-D30E-5F3B-8733-A318ED1770A0}" dt="2026-03-23T14:23:23.158" v="5189" actId="2696"/>
        <pc:sldMkLst>
          <pc:docMk/>
          <pc:sldMk cId="3750104287" sldId="2147479898"/>
        </pc:sldMkLst>
      </pc:sldChg>
      <pc:sldChg chg="del">
        <pc:chgData name="Elina Eerola" userId="6df9a25e-b794-4b54-af77-f9da57664778" providerId="ADAL" clId="{255FC591-D30E-5F3B-8733-A318ED1770A0}" dt="2026-03-23T14:09:14.799" v="5123" actId="2696"/>
        <pc:sldMkLst>
          <pc:docMk/>
          <pc:sldMk cId="158758415" sldId="2147479899"/>
        </pc:sldMkLst>
      </pc:sldChg>
      <pc:sldChg chg="modSp del mod ord">
        <pc:chgData name="Elina Eerola" userId="6df9a25e-b794-4b54-af77-f9da57664778" providerId="ADAL" clId="{255FC591-D30E-5F3B-8733-A318ED1770A0}" dt="2026-03-23T14:14:14.007" v="5133" actId="2696"/>
        <pc:sldMkLst>
          <pc:docMk/>
          <pc:sldMk cId="3832855720" sldId="2147479900"/>
        </pc:sldMkLst>
        <pc:spChg chg="mod">
          <ac:chgData name="Elina Eerola" userId="6df9a25e-b794-4b54-af77-f9da57664778" providerId="ADAL" clId="{255FC591-D30E-5F3B-8733-A318ED1770A0}" dt="2026-03-23T10:31:59.432" v="3012" actId="14100"/>
          <ac:spMkLst>
            <pc:docMk/>
            <pc:sldMk cId="3832855720" sldId="2147479900"/>
            <ac:spMk id="4" creationId="{FEA8C3D0-2998-989D-57DA-13A00AAC772C}"/>
          </ac:spMkLst>
        </pc:spChg>
        <pc:spChg chg="mod">
          <ac:chgData name="Elina Eerola" userId="6df9a25e-b794-4b54-af77-f9da57664778" providerId="ADAL" clId="{255FC591-D30E-5F3B-8733-A318ED1770A0}" dt="2026-03-23T10:31:44.151" v="3010" actId="114"/>
          <ac:spMkLst>
            <pc:docMk/>
            <pc:sldMk cId="3832855720" sldId="2147479900"/>
            <ac:spMk id="8" creationId="{DC34CAC9-165C-534F-873B-0CC8FB5C9FBE}"/>
          </ac:spMkLst>
        </pc:spChg>
        <pc:spChg chg="mod">
          <ac:chgData name="Elina Eerola" userId="6df9a25e-b794-4b54-af77-f9da57664778" providerId="ADAL" clId="{255FC591-D30E-5F3B-8733-A318ED1770A0}" dt="2026-03-23T11:08:06.174" v="4003" actId="20577"/>
          <ac:spMkLst>
            <pc:docMk/>
            <pc:sldMk cId="3832855720" sldId="2147479900"/>
            <ac:spMk id="11" creationId="{59B2A01B-590E-5A7E-03A0-04FBFE21555A}"/>
          </ac:spMkLst>
        </pc:spChg>
        <pc:spChg chg="mod">
          <ac:chgData name="Elina Eerola" userId="6df9a25e-b794-4b54-af77-f9da57664778" providerId="ADAL" clId="{255FC591-D30E-5F3B-8733-A318ED1770A0}" dt="2026-03-23T10:31:15.250" v="2996" actId="14100"/>
          <ac:spMkLst>
            <pc:docMk/>
            <pc:sldMk cId="3832855720" sldId="2147479900"/>
            <ac:spMk id="14" creationId="{C02FE050-EF11-B471-5ABC-39EF65D5C0A9}"/>
          </ac:spMkLst>
        </pc:spChg>
        <pc:spChg chg="mod">
          <ac:chgData name="Elina Eerola" userId="6df9a25e-b794-4b54-af77-f9da57664778" providerId="ADAL" clId="{255FC591-D30E-5F3B-8733-A318ED1770A0}" dt="2026-03-23T10:32:31.349" v="3013" actId="14100"/>
          <ac:spMkLst>
            <pc:docMk/>
            <pc:sldMk cId="3832855720" sldId="2147479900"/>
            <ac:spMk id="19" creationId="{A6DCDE16-5DB3-B932-C7A0-DB15B988A847}"/>
          </ac:spMkLst>
        </pc:spChg>
        <pc:spChg chg="mod">
          <ac:chgData name="Elina Eerola" userId="6df9a25e-b794-4b54-af77-f9da57664778" providerId="ADAL" clId="{255FC591-D30E-5F3B-8733-A318ED1770A0}" dt="2026-03-23T10:31:20.098" v="3006" actId="1037"/>
          <ac:spMkLst>
            <pc:docMk/>
            <pc:sldMk cId="3832855720" sldId="2147479900"/>
            <ac:spMk id="20" creationId="{F3FEFCAA-DF29-7FEC-B6CB-4987C64A3705}"/>
          </ac:spMkLst>
        </pc:spChg>
        <pc:spChg chg="mod">
          <ac:chgData name="Elina Eerola" userId="6df9a25e-b794-4b54-af77-f9da57664778" providerId="ADAL" clId="{255FC591-D30E-5F3B-8733-A318ED1770A0}" dt="2026-03-23T10:32:34.721" v="3015" actId="1038"/>
          <ac:spMkLst>
            <pc:docMk/>
            <pc:sldMk cId="3832855720" sldId="2147479900"/>
            <ac:spMk id="21" creationId="{331F46EF-5EEA-1B16-8DEF-912D71389BDE}"/>
          </ac:spMkLst>
        </pc:spChg>
        <pc:grpChg chg="mod">
          <ac:chgData name="Elina Eerola" userId="6df9a25e-b794-4b54-af77-f9da57664778" providerId="ADAL" clId="{255FC591-D30E-5F3B-8733-A318ED1770A0}" dt="2026-03-23T10:30:12.603" v="2971" actId="14100"/>
          <ac:grpSpMkLst>
            <pc:docMk/>
            <pc:sldMk cId="3832855720" sldId="2147479900"/>
            <ac:grpSpMk id="5" creationId="{BBA76BE6-7376-5A3D-B492-B9607A2B657D}"/>
          </ac:grpSpMkLst>
        </pc:grpChg>
      </pc:sldChg>
      <pc:sldChg chg="modSp del mod">
        <pc:chgData name="Elina Eerola" userId="6df9a25e-b794-4b54-af77-f9da57664778" providerId="ADAL" clId="{255FC591-D30E-5F3B-8733-A318ED1770A0}" dt="2026-03-24T14:25:48.205" v="6589" actId="2696"/>
        <pc:sldMkLst>
          <pc:docMk/>
          <pc:sldMk cId="4123460824" sldId="2147479901"/>
        </pc:sldMkLst>
        <pc:spChg chg="mod">
          <ac:chgData name="Elina Eerola" userId="6df9a25e-b794-4b54-af77-f9da57664778" providerId="ADAL" clId="{255FC591-D30E-5F3B-8733-A318ED1770A0}" dt="2026-03-23T10:20:36.938" v="2808" actId="20577"/>
          <ac:spMkLst>
            <pc:docMk/>
            <pc:sldMk cId="4123460824" sldId="2147479901"/>
            <ac:spMk id="2" creationId="{B1F6A576-929A-8489-41EC-8F2A9DE95FD8}"/>
          </ac:spMkLst>
        </pc:spChg>
        <pc:spChg chg="mod">
          <ac:chgData name="Elina Eerola" userId="6df9a25e-b794-4b54-af77-f9da57664778" providerId="ADAL" clId="{255FC591-D30E-5F3B-8733-A318ED1770A0}" dt="2026-03-23T13:19:47.159" v="5077" actId="255"/>
          <ac:spMkLst>
            <pc:docMk/>
            <pc:sldMk cId="4123460824" sldId="2147479901"/>
            <ac:spMk id="3" creationId="{974E832C-1021-F558-6A35-8A7A6E9DE174}"/>
          </ac:spMkLst>
        </pc:spChg>
      </pc:sldChg>
      <pc:sldChg chg="modSp del mod ord">
        <pc:chgData name="Elina Eerola" userId="6df9a25e-b794-4b54-af77-f9da57664778" providerId="ADAL" clId="{255FC591-D30E-5F3B-8733-A318ED1770A0}" dt="2026-03-23T19:14:27.652" v="6194" actId="2696"/>
        <pc:sldMkLst>
          <pc:docMk/>
          <pc:sldMk cId="2711776781" sldId="2147479902"/>
        </pc:sldMkLst>
        <pc:spChg chg="mod">
          <ac:chgData name="Elina Eerola" userId="6df9a25e-b794-4b54-af77-f9da57664778" providerId="ADAL" clId="{255FC591-D30E-5F3B-8733-A318ED1770A0}" dt="2026-03-23T13:11:36.185" v="4416" actId="20577"/>
          <ac:spMkLst>
            <pc:docMk/>
            <pc:sldMk cId="2711776781" sldId="2147479902"/>
            <ac:spMk id="2" creationId="{78262AF1-B36B-F542-FBC8-CD25EA92A324}"/>
          </ac:spMkLst>
        </pc:spChg>
        <pc:spChg chg="mod">
          <ac:chgData name="Elina Eerola" userId="6df9a25e-b794-4b54-af77-f9da57664778" providerId="ADAL" clId="{255FC591-D30E-5F3B-8733-A318ED1770A0}" dt="2026-03-23T10:56:58.905" v="3748" actId="20577"/>
          <ac:spMkLst>
            <pc:docMk/>
            <pc:sldMk cId="2711776781" sldId="2147479902"/>
            <ac:spMk id="3" creationId="{130DA63A-C270-49C0-5044-04C159872D37}"/>
          </ac:spMkLst>
        </pc:spChg>
      </pc:sldChg>
      <pc:sldChg chg="addSp delSp modSp del mod">
        <pc:chgData name="Elina Eerola" userId="6df9a25e-b794-4b54-af77-f9da57664778" providerId="ADAL" clId="{255FC591-D30E-5F3B-8733-A318ED1770A0}" dt="2026-03-23T14:57:50.508" v="5409" actId="2696"/>
        <pc:sldMkLst>
          <pc:docMk/>
          <pc:sldMk cId="2613422152" sldId="2147479903"/>
        </pc:sldMkLst>
        <pc:spChg chg="del">
          <ac:chgData name="Elina Eerola" userId="6df9a25e-b794-4b54-af77-f9da57664778" providerId="ADAL" clId="{255FC591-D30E-5F3B-8733-A318ED1770A0}" dt="2026-03-23T14:29:10.437" v="5213" actId="478"/>
          <ac:spMkLst>
            <pc:docMk/>
            <pc:sldMk cId="2613422152" sldId="2147479903"/>
            <ac:spMk id="2" creationId="{8FE30C1D-1F0B-AF08-7684-945897A05EAC}"/>
          </ac:spMkLst>
        </pc:spChg>
        <pc:spChg chg="del">
          <ac:chgData name="Elina Eerola" userId="6df9a25e-b794-4b54-af77-f9da57664778" providerId="ADAL" clId="{255FC591-D30E-5F3B-8733-A318ED1770A0}" dt="2026-03-23T14:29:13.708" v="5214" actId="478"/>
          <ac:spMkLst>
            <pc:docMk/>
            <pc:sldMk cId="2613422152" sldId="2147479903"/>
            <ac:spMk id="3" creationId="{A557728B-A096-471F-6BC9-C2E34852920F}"/>
          </ac:spMkLst>
        </pc:spChg>
        <pc:spChg chg="add del mod">
          <ac:chgData name="Elina Eerola" userId="6df9a25e-b794-4b54-af77-f9da57664778" providerId="ADAL" clId="{255FC591-D30E-5F3B-8733-A318ED1770A0}" dt="2026-03-23T14:29:15.556" v="5215" actId="478"/>
          <ac:spMkLst>
            <pc:docMk/>
            <pc:sldMk cId="2613422152" sldId="2147479903"/>
            <ac:spMk id="7" creationId="{8A1DDBE8-DEF4-F0A9-FD5B-5A5537AD3D36}"/>
          </ac:spMkLst>
        </pc:spChg>
        <pc:spChg chg="add del mod">
          <ac:chgData name="Elina Eerola" userId="6df9a25e-b794-4b54-af77-f9da57664778" providerId="ADAL" clId="{255FC591-D30E-5F3B-8733-A318ED1770A0}" dt="2026-03-23T14:29:17.212" v="5216" actId="478"/>
          <ac:spMkLst>
            <pc:docMk/>
            <pc:sldMk cId="2613422152" sldId="2147479903"/>
            <ac:spMk id="9" creationId="{6DB53D23-02F2-A5F2-844F-6B2B731711A9}"/>
          </ac:spMkLst>
        </pc:spChg>
        <pc:picChg chg="add del mod">
          <ac:chgData name="Elina Eerola" userId="6df9a25e-b794-4b54-af77-f9da57664778" providerId="ADAL" clId="{255FC591-D30E-5F3B-8733-A318ED1770A0}" dt="2026-03-23T14:29:54.396" v="5222" actId="21"/>
          <ac:picMkLst>
            <pc:docMk/>
            <pc:sldMk cId="2613422152" sldId="2147479903"/>
            <ac:picMk id="5" creationId="{A18F2425-8118-E7CA-C8B7-40854C005815}"/>
          </ac:picMkLst>
        </pc:picChg>
      </pc:sldChg>
      <pc:sldChg chg="modSp mod">
        <pc:chgData name="Elina Eerola" userId="6df9a25e-b794-4b54-af77-f9da57664778" providerId="ADAL" clId="{255FC591-D30E-5F3B-8733-A318ED1770A0}" dt="2026-03-24T14:27:39.739" v="6599" actId="962"/>
        <pc:sldMkLst>
          <pc:docMk/>
          <pc:sldMk cId="1296774395" sldId="2147479904"/>
        </pc:sldMkLst>
        <pc:picChg chg="mod">
          <ac:chgData name="Elina Eerola" userId="6df9a25e-b794-4b54-af77-f9da57664778" providerId="ADAL" clId="{255FC591-D30E-5F3B-8733-A318ED1770A0}" dt="2026-03-24T14:27:39.739" v="6599" actId="962"/>
          <ac:picMkLst>
            <pc:docMk/>
            <pc:sldMk cId="1296774395" sldId="2147479904"/>
            <ac:picMk id="4" creationId="{F171BD88-34B4-743A-1306-43E9E5EED630}"/>
          </ac:picMkLst>
        </pc:picChg>
      </pc:sldChg>
      <pc:sldChg chg="modSp add del mod">
        <pc:chgData name="Elina Eerola" userId="6df9a25e-b794-4b54-af77-f9da57664778" providerId="ADAL" clId="{255FC591-D30E-5F3B-8733-A318ED1770A0}" dt="2026-03-24T14:25:48.197" v="6578" actId="2696"/>
        <pc:sldMkLst>
          <pc:docMk/>
          <pc:sldMk cId="1405056155" sldId="2147479905"/>
        </pc:sldMkLst>
        <pc:spChg chg="mod">
          <ac:chgData name="Elina Eerola" userId="6df9a25e-b794-4b54-af77-f9da57664778" providerId="ADAL" clId="{255FC591-D30E-5F3B-8733-A318ED1770A0}" dt="2026-03-23T10:25:56.616" v="2900" actId="20577"/>
          <ac:spMkLst>
            <pc:docMk/>
            <pc:sldMk cId="1405056155" sldId="2147479905"/>
            <ac:spMk id="2" creationId="{686739E1-BF00-A024-1B92-B4EDD08F8323}"/>
          </ac:spMkLst>
        </pc:spChg>
        <pc:spChg chg="mod">
          <ac:chgData name="Elina Eerola" userId="6df9a25e-b794-4b54-af77-f9da57664778" providerId="ADAL" clId="{255FC591-D30E-5F3B-8733-A318ED1770A0}" dt="2026-03-24T06:13:30.789" v="6473" actId="20577"/>
          <ac:spMkLst>
            <pc:docMk/>
            <pc:sldMk cId="1405056155" sldId="2147479905"/>
            <ac:spMk id="3" creationId="{CBFADD3E-E61C-3B41-E204-A608C83A4388}"/>
          </ac:spMkLst>
        </pc:spChg>
      </pc:sldChg>
      <pc:sldChg chg="modSp add del mod ord">
        <pc:chgData name="Elina Eerola" userId="6df9a25e-b794-4b54-af77-f9da57664778" providerId="ADAL" clId="{255FC591-D30E-5F3B-8733-A318ED1770A0}" dt="2026-03-24T14:25:48.140" v="6552" actId="2696"/>
        <pc:sldMkLst>
          <pc:docMk/>
          <pc:sldMk cId="1502780100" sldId="2147479906"/>
        </pc:sldMkLst>
        <pc:spChg chg="mod">
          <ac:chgData name="Elina Eerola" userId="6df9a25e-b794-4b54-af77-f9da57664778" providerId="ADAL" clId="{255FC591-D30E-5F3B-8733-A318ED1770A0}" dt="2026-03-23T13:16:45.449" v="4891" actId="20577"/>
          <ac:spMkLst>
            <pc:docMk/>
            <pc:sldMk cId="1502780100" sldId="2147479906"/>
            <ac:spMk id="2" creationId="{D947762D-4699-43E8-9BDD-57DFFC05C7FB}"/>
          </ac:spMkLst>
        </pc:spChg>
        <pc:spChg chg="mod">
          <ac:chgData name="Elina Eerola" userId="6df9a25e-b794-4b54-af77-f9da57664778" providerId="ADAL" clId="{255FC591-D30E-5F3B-8733-A318ED1770A0}" dt="2026-03-23T13:19:15.758" v="5075" actId="255"/>
          <ac:spMkLst>
            <pc:docMk/>
            <pc:sldMk cId="1502780100" sldId="2147479906"/>
            <ac:spMk id="3" creationId="{75650DAC-9473-D7CC-81DB-273D4494CD69}"/>
          </ac:spMkLst>
        </pc:spChg>
      </pc:sldChg>
      <pc:sldChg chg="delSp modSp add del mod ord">
        <pc:chgData name="Elina Eerola" userId="6df9a25e-b794-4b54-af77-f9da57664778" providerId="ADAL" clId="{255FC591-D30E-5F3B-8733-A318ED1770A0}" dt="2026-03-23T19:06:36.388" v="6185" actId="2696"/>
        <pc:sldMkLst>
          <pc:docMk/>
          <pc:sldMk cId="137257141" sldId="2147479907"/>
        </pc:sldMkLst>
        <pc:spChg chg="mod">
          <ac:chgData name="Elina Eerola" userId="6df9a25e-b794-4b54-af77-f9da57664778" providerId="ADAL" clId="{255FC591-D30E-5F3B-8733-A318ED1770A0}" dt="2026-03-23T19:06:09.576" v="6181" actId="20577"/>
          <ac:spMkLst>
            <pc:docMk/>
            <pc:sldMk cId="137257141" sldId="2147479907"/>
            <ac:spMk id="2" creationId="{7A6404EC-2175-01E1-B58B-C66D0F36A750}"/>
          </ac:spMkLst>
        </pc:spChg>
        <pc:spChg chg="del mod">
          <ac:chgData name="Elina Eerola" userId="6df9a25e-b794-4b54-af77-f9da57664778" providerId="ADAL" clId="{255FC591-D30E-5F3B-8733-A318ED1770A0}" dt="2026-03-23T11:12:53.852" v="4048" actId="478"/>
          <ac:spMkLst>
            <pc:docMk/>
            <pc:sldMk cId="137257141" sldId="2147479907"/>
            <ac:spMk id="3" creationId="{B3CC5151-2F1E-4042-C4B1-4082CE6DB963}"/>
          </ac:spMkLst>
        </pc:spChg>
      </pc:sldChg>
      <pc:sldChg chg="delSp modSp new del mod">
        <pc:chgData name="Elina Eerola" userId="6df9a25e-b794-4b54-af77-f9da57664778" providerId="ADAL" clId="{255FC591-D30E-5F3B-8733-A318ED1770A0}" dt="2026-03-23T19:05:38.756" v="6177" actId="2696"/>
        <pc:sldMkLst>
          <pc:docMk/>
          <pc:sldMk cId="1892373787" sldId="2147479908"/>
        </pc:sldMkLst>
        <pc:spChg chg="mod">
          <ac:chgData name="Elina Eerola" userId="6df9a25e-b794-4b54-af77-f9da57664778" providerId="ADAL" clId="{255FC591-D30E-5F3B-8733-A318ED1770A0}" dt="2026-03-23T11:13:52.609" v="4081" actId="20577"/>
          <ac:spMkLst>
            <pc:docMk/>
            <pc:sldMk cId="1892373787" sldId="2147479908"/>
            <ac:spMk id="2" creationId="{747DAB17-8E86-65B3-C24F-7BE119A4287D}"/>
          </ac:spMkLst>
        </pc:spChg>
        <pc:spChg chg="del">
          <ac:chgData name="Elina Eerola" userId="6df9a25e-b794-4b54-af77-f9da57664778" providerId="ADAL" clId="{255FC591-D30E-5F3B-8733-A318ED1770A0}" dt="2026-03-23T11:11:51.722" v="4022" actId="478"/>
          <ac:spMkLst>
            <pc:docMk/>
            <pc:sldMk cId="1892373787" sldId="2147479908"/>
            <ac:spMk id="3" creationId="{5C260F6F-AFB5-1EF2-C393-8451851FF3AC}"/>
          </ac:spMkLst>
        </pc:spChg>
        <pc:spChg chg="del">
          <ac:chgData name="Elina Eerola" userId="6df9a25e-b794-4b54-af77-f9da57664778" providerId="ADAL" clId="{255FC591-D30E-5F3B-8733-A318ED1770A0}" dt="2026-03-23T11:11:54.485" v="4023" actId="478"/>
          <ac:spMkLst>
            <pc:docMk/>
            <pc:sldMk cId="1892373787" sldId="2147479908"/>
            <ac:spMk id="4" creationId="{CA075C40-0908-97AF-3991-F74D1DFB05DA}"/>
          </ac:spMkLst>
        </pc:spChg>
      </pc:sldChg>
      <pc:sldChg chg="addSp modSp add del mod">
        <pc:chgData name="Elina Eerola" userId="6df9a25e-b794-4b54-af77-f9da57664778" providerId="ADAL" clId="{255FC591-D30E-5F3B-8733-A318ED1770A0}" dt="2026-03-23T18:39:14.737" v="5475" actId="2696"/>
        <pc:sldMkLst>
          <pc:docMk/>
          <pc:sldMk cId="782294914" sldId="2147479909"/>
        </pc:sldMkLst>
        <pc:spChg chg="mod">
          <ac:chgData name="Elina Eerola" userId="6df9a25e-b794-4b54-af77-f9da57664778" providerId="ADAL" clId="{255FC591-D30E-5F3B-8733-A318ED1770A0}" dt="2026-03-23T14:20:07.769" v="5182" actId="14100"/>
          <ac:spMkLst>
            <pc:docMk/>
            <pc:sldMk cId="782294914" sldId="2147479909"/>
            <ac:spMk id="3" creationId="{28931257-3A6E-5F40-60A3-16C1DE7ED9DD}"/>
          </ac:spMkLst>
        </pc:spChg>
        <pc:spChg chg="add mod">
          <ac:chgData name="Elina Eerola" userId="6df9a25e-b794-4b54-af77-f9da57664778" providerId="ADAL" clId="{255FC591-D30E-5F3B-8733-A318ED1770A0}" dt="2026-03-23T14:20:56.726" v="5188" actId="255"/>
          <ac:spMkLst>
            <pc:docMk/>
            <pc:sldMk cId="782294914" sldId="2147479909"/>
            <ac:spMk id="4" creationId="{9E81C509-93F4-907C-3B4C-515DA6363C2F}"/>
          </ac:spMkLst>
        </pc:spChg>
        <pc:picChg chg="add mod">
          <ac:chgData name="Elina Eerola" userId="6df9a25e-b794-4b54-af77-f9da57664778" providerId="ADAL" clId="{255FC591-D30E-5F3B-8733-A318ED1770A0}" dt="2026-03-23T14:20:25.268" v="5185" actId="1076"/>
          <ac:picMkLst>
            <pc:docMk/>
            <pc:sldMk cId="782294914" sldId="2147479909"/>
            <ac:picMk id="5" creationId="{21C6786A-C8A7-6517-1527-136B2729611F}"/>
          </ac:picMkLst>
        </pc:picChg>
        <pc:cxnChg chg="add mod">
          <ac:chgData name="Elina Eerola" userId="6df9a25e-b794-4b54-af77-f9da57664778" providerId="ADAL" clId="{255FC591-D30E-5F3B-8733-A318ED1770A0}" dt="2026-03-23T14:20:50.503" v="5187" actId="14100"/>
          <ac:cxnSpMkLst>
            <pc:docMk/>
            <pc:sldMk cId="782294914" sldId="2147479909"/>
            <ac:cxnSpMk id="7" creationId="{2030EDD3-4424-2F3C-952F-1645417DCF74}"/>
          </ac:cxnSpMkLst>
        </pc:cxnChg>
      </pc:sldChg>
      <pc:sldChg chg="addSp delSp modSp mod">
        <pc:chgData name="Elina Eerola" userId="6df9a25e-b794-4b54-af77-f9da57664778" providerId="ADAL" clId="{255FC591-D30E-5F3B-8733-A318ED1770A0}" dt="2026-03-24T14:28:19.573" v="6602" actId="962"/>
        <pc:sldMkLst>
          <pc:docMk/>
          <pc:sldMk cId="2733462461" sldId="2147479910"/>
        </pc:sldMkLst>
        <pc:spChg chg="mod">
          <ac:chgData name="Elina Eerola" userId="6df9a25e-b794-4b54-af77-f9da57664778" providerId="ADAL" clId="{255FC591-D30E-5F3B-8733-A318ED1770A0}" dt="2026-03-24T14:28:19.573" v="6602" actId="962"/>
          <ac:spMkLst>
            <pc:docMk/>
            <pc:sldMk cId="2733462461" sldId="2147479910"/>
            <ac:spMk id="3" creationId="{75A18CB6-98DD-7438-96D7-0F48BA457376}"/>
          </ac:spMkLst>
        </pc:spChg>
        <pc:spChg chg="add del">
          <ac:chgData name="Elina Eerola" userId="6df9a25e-b794-4b54-af77-f9da57664778" providerId="ADAL" clId="{255FC591-D30E-5F3B-8733-A318ED1770A0}" dt="2026-03-23T13:51:29.042" v="5100" actId="478"/>
          <ac:spMkLst>
            <pc:docMk/>
            <pc:sldMk cId="2733462461" sldId="2147479910"/>
            <ac:spMk id="5" creationId="{82167CBA-1D97-A0C3-E0F2-6D23FEA63FDC}"/>
          </ac:spMkLst>
        </pc:spChg>
        <pc:spChg chg="add del">
          <ac:chgData name="Elina Eerola" userId="6df9a25e-b794-4b54-af77-f9da57664778" providerId="ADAL" clId="{255FC591-D30E-5F3B-8733-A318ED1770A0}" dt="2026-03-23T13:51:40.902" v="5102" actId="478"/>
          <ac:spMkLst>
            <pc:docMk/>
            <pc:sldMk cId="2733462461" sldId="2147479910"/>
            <ac:spMk id="7" creationId="{51E8477D-F078-7852-08A1-5F65F344FF4E}"/>
          </ac:spMkLst>
        </pc:spChg>
        <pc:picChg chg="mod">
          <ac:chgData name="Elina Eerola" userId="6df9a25e-b794-4b54-af77-f9da57664778" providerId="ADAL" clId="{255FC591-D30E-5F3B-8733-A318ED1770A0}" dt="2026-03-24T14:27:44.455" v="6600" actId="962"/>
          <ac:picMkLst>
            <pc:docMk/>
            <pc:sldMk cId="2733462461" sldId="2147479910"/>
            <ac:picMk id="4" creationId="{9EC997CD-540D-E492-C230-306B6DFEB5A2}"/>
          </ac:picMkLst>
        </pc:picChg>
      </pc:sldChg>
      <pc:sldChg chg="add del setBg">
        <pc:chgData name="Elina Eerola" userId="6df9a25e-b794-4b54-af77-f9da57664778" providerId="ADAL" clId="{255FC591-D30E-5F3B-8733-A318ED1770A0}" dt="2026-03-24T14:25:48.206" v="6590" actId="2696"/>
        <pc:sldMkLst>
          <pc:docMk/>
          <pc:sldMk cId="1837358771" sldId="2147479914"/>
        </pc:sldMkLst>
      </pc:sldChg>
      <pc:sldChg chg="add del">
        <pc:chgData name="Elina Eerola" userId="6df9a25e-b794-4b54-af77-f9da57664778" providerId="ADAL" clId="{255FC591-D30E-5F3B-8733-A318ED1770A0}" dt="2026-03-24T14:25:48.140" v="6551" actId="2696"/>
        <pc:sldMkLst>
          <pc:docMk/>
          <pc:sldMk cId="1795293308" sldId="2147479917"/>
        </pc:sldMkLst>
      </pc:sldChg>
      <pc:sldChg chg="add del">
        <pc:chgData name="Elina Eerola" userId="6df9a25e-b794-4b54-af77-f9da57664778" providerId="ADAL" clId="{255FC591-D30E-5F3B-8733-A318ED1770A0}" dt="2026-03-24T14:25:48.153" v="6568" actId="2696"/>
        <pc:sldMkLst>
          <pc:docMk/>
          <pc:sldMk cId="202073183" sldId="2147479918"/>
        </pc:sldMkLst>
      </pc:sldChg>
      <pc:sldChg chg="add del modNotes">
        <pc:chgData name="Elina Eerola" userId="6df9a25e-b794-4b54-af77-f9da57664778" providerId="ADAL" clId="{255FC591-D30E-5F3B-8733-A318ED1770A0}" dt="2026-03-24T14:25:48.199" v="6581" actId="2696"/>
        <pc:sldMkLst>
          <pc:docMk/>
          <pc:sldMk cId="152411220" sldId="2147479919"/>
        </pc:sldMkLst>
      </pc:sldChg>
      <pc:sldChg chg="add del modNotes">
        <pc:chgData name="Elina Eerola" userId="6df9a25e-b794-4b54-af77-f9da57664778" providerId="ADAL" clId="{255FC591-D30E-5F3B-8733-A318ED1770A0}" dt="2026-03-24T14:25:48.147" v="6560" actId="2696"/>
        <pc:sldMkLst>
          <pc:docMk/>
          <pc:sldMk cId="1836393849" sldId="2147479920"/>
        </pc:sldMkLst>
      </pc:sldChg>
      <pc:sldChg chg="add del">
        <pc:chgData name="Elina Eerola" userId="6df9a25e-b794-4b54-af77-f9da57664778" providerId="ADAL" clId="{255FC591-D30E-5F3B-8733-A318ED1770A0}" dt="2026-03-24T14:25:48.137" v="6549" actId="2696"/>
        <pc:sldMkLst>
          <pc:docMk/>
          <pc:sldMk cId="2699543961" sldId="2147479921"/>
        </pc:sldMkLst>
      </pc:sldChg>
      <pc:sldChg chg="add del modNotes">
        <pc:chgData name="Elina Eerola" userId="6df9a25e-b794-4b54-af77-f9da57664778" providerId="ADAL" clId="{255FC591-D30E-5F3B-8733-A318ED1770A0}" dt="2026-03-24T14:25:48.146" v="6559" actId="2696"/>
        <pc:sldMkLst>
          <pc:docMk/>
          <pc:sldMk cId="389125915" sldId="2147479922"/>
        </pc:sldMkLst>
      </pc:sldChg>
      <pc:sldChg chg="add del">
        <pc:chgData name="Elina Eerola" userId="6df9a25e-b794-4b54-af77-f9da57664778" providerId="ADAL" clId="{255FC591-D30E-5F3B-8733-A318ED1770A0}" dt="2026-03-24T14:25:48.150" v="6565" actId="2696"/>
        <pc:sldMkLst>
          <pc:docMk/>
          <pc:sldMk cId="3759199308" sldId="2147479923"/>
        </pc:sldMkLst>
      </pc:sldChg>
      <pc:sldChg chg="add del">
        <pc:chgData name="Elina Eerola" userId="6df9a25e-b794-4b54-af77-f9da57664778" providerId="ADAL" clId="{255FC591-D30E-5F3B-8733-A318ED1770A0}" dt="2026-03-24T14:25:48.152" v="6567" actId="2696"/>
        <pc:sldMkLst>
          <pc:docMk/>
          <pc:sldMk cId="2238350448" sldId="2147479924"/>
        </pc:sldMkLst>
      </pc:sldChg>
      <pc:sldChg chg="add del">
        <pc:chgData name="Elina Eerola" userId="6df9a25e-b794-4b54-af77-f9da57664778" providerId="ADAL" clId="{255FC591-D30E-5F3B-8733-A318ED1770A0}" dt="2026-03-24T14:25:48.091" v="6535" actId="2696"/>
        <pc:sldMkLst>
          <pc:docMk/>
          <pc:sldMk cId="1473336456" sldId="2147479925"/>
        </pc:sldMkLst>
      </pc:sldChg>
      <pc:sldChg chg="delSp modSp add del mod">
        <pc:chgData name="Elina Eerola" userId="6df9a25e-b794-4b54-af77-f9da57664778" providerId="ADAL" clId="{255FC591-D30E-5F3B-8733-A318ED1770A0}" dt="2026-03-23T14:12:52.971" v="5129" actId="2696"/>
        <pc:sldMkLst>
          <pc:docMk/>
          <pc:sldMk cId="3840757952" sldId="2147479926"/>
        </pc:sldMkLst>
        <pc:spChg chg="mod">
          <ac:chgData name="Elina Eerola" userId="6df9a25e-b794-4b54-af77-f9da57664778" providerId="ADAL" clId="{255FC591-D30E-5F3B-8733-A318ED1770A0}" dt="2026-03-23T13:33:38.805" v="5093" actId="20577"/>
          <ac:spMkLst>
            <pc:docMk/>
            <pc:sldMk cId="3840757952" sldId="2147479926"/>
            <ac:spMk id="9" creationId="{DC78472F-5D4D-6DFB-85AD-E39BD87C9F72}"/>
          </ac:spMkLst>
        </pc:spChg>
        <pc:spChg chg="mod">
          <ac:chgData name="Elina Eerola" userId="6df9a25e-b794-4b54-af77-f9da57664778" providerId="ADAL" clId="{255FC591-D30E-5F3B-8733-A318ED1770A0}" dt="2026-03-23T13:33:21.768" v="5089" actId="20577"/>
          <ac:spMkLst>
            <pc:docMk/>
            <pc:sldMk cId="3840757952" sldId="2147479926"/>
            <ac:spMk id="11" creationId="{F27FD9FA-AD61-7895-C720-88E2F67B8EBE}"/>
          </ac:spMkLst>
        </pc:spChg>
        <pc:picChg chg="del">
          <ac:chgData name="Elina Eerola" userId="6df9a25e-b794-4b54-af77-f9da57664778" providerId="ADAL" clId="{255FC591-D30E-5F3B-8733-A318ED1770A0}" dt="2026-03-23T13:33:42.113" v="5094" actId="478"/>
          <ac:picMkLst>
            <pc:docMk/>
            <pc:sldMk cId="3840757952" sldId="2147479926"/>
            <ac:picMk id="2" creationId="{D23F7E22-B29E-B548-B3BF-9AF0C04FA2F7}"/>
          </ac:picMkLst>
        </pc:picChg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147479927"/>
        </pc:sldMkLst>
      </pc:sldChg>
      <pc:sldChg chg="add del modNotes">
        <pc:chgData name="Elina Eerola" userId="6df9a25e-b794-4b54-af77-f9da57664778" providerId="ADAL" clId="{255FC591-D30E-5F3B-8733-A318ED1770A0}" dt="2026-03-24T14:25:37.848" v="6532"/>
        <pc:sldMkLst>
          <pc:docMk/>
          <pc:sldMk cId="0" sldId="2147479928"/>
        </pc:sldMkLst>
      </pc:sldChg>
      <pc:sldChg chg="addSp delSp modSp new del mod">
        <pc:chgData name="Elina Eerola" userId="6df9a25e-b794-4b54-af77-f9da57664778" providerId="ADAL" clId="{255FC591-D30E-5F3B-8733-A318ED1770A0}" dt="2026-03-24T14:25:48.109" v="6545" actId="2696"/>
        <pc:sldMkLst>
          <pc:docMk/>
          <pc:sldMk cId="304127684" sldId="2147479929"/>
        </pc:sldMkLst>
        <pc:spChg chg="del mod">
          <ac:chgData name="Elina Eerola" userId="6df9a25e-b794-4b54-af77-f9da57664778" providerId="ADAL" clId="{255FC591-D30E-5F3B-8733-A318ED1770A0}" dt="2026-03-23T14:07:24.092" v="5111" actId="478"/>
          <ac:spMkLst>
            <pc:docMk/>
            <pc:sldMk cId="304127684" sldId="2147479929"/>
            <ac:spMk id="2" creationId="{64F6C881-9086-2776-9448-F55A4938A25A}"/>
          </ac:spMkLst>
        </pc:spChg>
        <pc:spChg chg="del">
          <ac:chgData name="Elina Eerola" userId="6df9a25e-b794-4b54-af77-f9da57664778" providerId="ADAL" clId="{255FC591-D30E-5F3B-8733-A318ED1770A0}" dt="2026-03-23T14:06:47.377" v="5105" actId="478"/>
          <ac:spMkLst>
            <pc:docMk/>
            <pc:sldMk cId="304127684" sldId="2147479929"/>
            <ac:spMk id="3" creationId="{30DD71AC-BCC9-D139-3979-20F025865EDC}"/>
          </ac:spMkLst>
        </pc:spChg>
        <pc:spChg chg="del">
          <ac:chgData name="Elina Eerola" userId="6df9a25e-b794-4b54-af77-f9da57664778" providerId="ADAL" clId="{255FC591-D30E-5F3B-8733-A318ED1770A0}" dt="2026-03-23T14:06:51.750" v="5107" actId="478"/>
          <ac:spMkLst>
            <pc:docMk/>
            <pc:sldMk cId="304127684" sldId="2147479929"/>
            <ac:spMk id="4" creationId="{810631D1-B75D-6B14-244E-75D04872F5A4}"/>
          </ac:spMkLst>
        </pc:spChg>
        <pc:spChg chg="del">
          <ac:chgData name="Elina Eerola" userId="6df9a25e-b794-4b54-af77-f9da57664778" providerId="ADAL" clId="{255FC591-D30E-5F3B-8733-A318ED1770A0}" dt="2026-03-23T14:06:49.206" v="5106" actId="478"/>
          <ac:spMkLst>
            <pc:docMk/>
            <pc:sldMk cId="304127684" sldId="2147479929"/>
            <ac:spMk id="5" creationId="{B4D98A3E-36FF-D01B-FB6B-81AB7253AC10}"/>
          </ac:spMkLst>
        </pc:spChg>
        <pc:spChg chg="add mod">
          <ac:chgData name="Elina Eerola" userId="6df9a25e-b794-4b54-af77-f9da57664778" providerId="ADAL" clId="{255FC591-D30E-5F3B-8733-A318ED1770A0}" dt="2026-03-23T14:07:07.055" v="5109" actId="2711"/>
          <ac:spMkLst>
            <pc:docMk/>
            <pc:sldMk cId="304127684" sldId="2147479929"/>
            <ac:spMk id="6" creationId="{48D87C1B-1BD7-26D5-2FC8-5F008412165B}"/>
          </ac:spMkLst>
        </pc:spChg>
        <pc:spChg chg="add del mod">
          <ac:chgData name="Elina Eerola" userId="6df9a25e-b794-4b54-af77-f9da57664778" providerId="ADAL" clId="{255FC591-D30E-5F3B-8733-A318ED1770A0}" dt="2026-03-23T14:07:27.299" v="5112" actId="478"/>
          <ac:spMkLst>
            <pc:docMk/>
            <pc:sldMk cId="304127684" sldId="2147479929"/>
            <ac:spMk id="8" creationId="{F372239A-E6B9-1BB8-FAE4-7BC97BC19A39}"/>
          </ac:spMkLst>
        </pc:spChg>
        <pc:spChg chg="add mod">
          <ac:chgData name="Elina Eerola" userId="6df9a25e-b794-4b54-af77-f9da57664778" providerId="ADAL" clId="{255FC591-D30E-5F3B-8733-A318ED1770A0}" dt="2026-03-23T14:07:39.816" v="5113"/>
          <ac:spMkLst>
            <pc:docMk/>
            <pc:sldMk cId="304127684" sldId="2147479929"/>
            <ac:spMk id="9" creationId="{444AABEA-851C-857B-9E7B-B68E49211F2A}"/>
          </ac:spMkLst>
        </pc:spChg>
        <pc:picChg chg="add mod">
          <ac:chgData name="Elina Eerola" userId="6df9a25e-b794-4b54-af77-f9da57664778" providerId="ADAL" clId="{255FC591-D30E-5F3B-8733-A318ED1770A0}" dt="2026-03-23T14:16:22.416" v="5149" actId="1036"/>
          <ac:picMkLst>
            <pc:docMk/>
            <pc:sldMk cId="304127684" sldId="2147479929"/>
            <ac:picMk id="10" creationId="{F1A49EFB-3991-F68B-2BAE-DEC0B93163FF}"/>
          </ac:picMkLst>
        </pc:picChg>
      </pc:sldChg>
      <pc:sldChg chg="addSp delSp modSp new del mod">
        <pc:chgData name="Elina Eerola" userId="6df9a25e-b794-4b54-af77-f9da57664778" providerId="ADAL" clId="{255FC591-D30E-5F3B-8733-A318ED1770A0}" dt="2026-03-24T14:25:48.198" v="6580" actId="2696"/>
        <pc:sldMkLst>
          <pc:docMk/>
          <pc:sldMk cId="3770655129" sldId="2147479930"/>
        </pc:sldMkLst>
        <pc:spChg chg="del">
          <ac:chgData name="Elina Eerola" userId="6df9a25e-b794-4b54-af77-f9da57664778" providerId="ADAL" clId="{255FC591-D30E-5F3B-8733-A318ED1770A0}" dt="2026-03-23T14:08:06.093" v="5116" actId="478"/>
          <ac:spMkLst>
            <pc:docMk/>
            <pc:sldMk cId="3770655129" sldId="2147479930"/>
            <ac:spMk id="2" creationId="{A1C03E65-8E74-FAC5-3718-EF9664F09668}"/>
          </ac:spMkLst>
        </pc:spChg>
        <pc:spChg chg="del">
          <ac:chgData name="Elina Eerola" userId="6df9a25e-b794-4b54-af77-f9da57664778" providerId="ADAL" clId="{255FC591-D30E-5F3B-8733-A318ED1770A0}" dt="2026-03-23T14:08:06.093" v="5116" actId="478"/>
          <ac:spMkLst>
            <pc:docMk/>
            <pc:sldMk cId="3770655129" sldId="2147479930"/>
            <ac:spMk id="3" creationId="{A30E41C2-6134-4D3D-2D00-2A7D0EC2EA19}"/>
          </ac:spMkLst>
        </pc:spChg>
        <pc:spChg chg="del">
          <ac:chgData name="Elina Eerola" userId="6df9a25e-b794-4b54-af77-f9da57664778" providerId="ADAL" clId="{255FC591-D30E-5F3B-8733-A318ED1770A0}" dt="2026-03-23T14:08:06.093" v="5116" actId="478"/>
          <ac:spMkLst>
            <pc:docMk/>
            <pc:sldMk cId="3770655129" sldId="2147479930"/>
            <ac:spMk id="4" creationId="{79B0FB3B-B2FB-2850-83D9-F1E0C284AFBC}"/>
          </ac:spMkLst>
        </pc:spChg>
        <pc:spChg chg="add mod">
          <ac:chgData name="Elina Eerola" userId="6df9a25e-b794-4b54-af77-f9da57664778" providerId="ADAL" clId="{255FC591-D30E-5F3B-8733-A318ED1770A0}" dt="2026-03-23T14:08:21.504" v="5117"/>
          <ac:spMkLst>
            <pc:docMk/>
            <pc:sldMk cId="3770655129" sldId="2147479930"/>
            <ac:spMk id="5" creationId="{2C012CA2-9E6E-585C-612D-DAE7D83A3805}"/>
          </ac:spMkLst>
        </pc:spChg>
        <pc:spChg chg="add mod">
          <ac:chgData name="Elina Eerola" userId="6df9a25e-b794-4b54-af77-f9da57664778" providerId="ADAL" clId="{255FC591-D30E-5F3B-8733-A318ED1770A0}" dt="2026-03-23T14:08:21.504" v="5117"/>
          <ac:spMkLst>
            <pc:docMk/>
            <pc:sldMk cId="3770655129" sldId="2147479930"/>
            <ac:spMk id="6" creationId="{3825F7E4-A535-86D9-9270-AD12C39F728C}"/>
          </ac:spMkLst>
        </pc:spChg>
      </pc:sldChg>
      <pc:sldChg chg="addSp delSp modSp new del mod">
        <pc:chgData name="Elina Eerola" userId="6df9a25e-b794-4b54-af77-f9da57664778" providerId="ADAL" clId="{255FC591-D30E-5F3B-8733-A318ED1770A0}" dt="2026-03-24T14:25:48.147" v="6561" actId="2696"/>
        <pc:sldMkLst>
          <pc:docMk/>
          <pc:sldMk cId="1674894074" sldId="2147479931"/>
        </pc:sldMkLst>
        <pc:spChg chg="del">
          <ac:chgData name="Elina Eerola" userId="6df9a25e-b794-4b54-af77-f9da57664778" providerId="ADAL" clId="{255FC591-D30E-5F3B-8733-A318ED1770A0}" dt="2026-03-23T14:08:39.791" v="5120" actId="478"/>
          <ac:spMkLst>
            <pc:docMk/>
            <pc:sldMk cId="1674894074" sldId="2147479931"/>
            <ac:spMk id="2" creationId="{D6B41762-DC45-0004-B035-10E1FF9ED620}"/>
          </ac:spMkLst>
        </pc:spChg>
        <pc:spChg chg="add mod">
          <ac:chgData name="Elina Eerola" userId="6df9a25e-b794-4b54-af77-f9da57664778" providerId="ADAL" clId="{255FC591-D30E-5F3B-8733-A318ED1770A0}" dt="2026-03-23T19:07:13.009" v="6187" actId="255"/>
          <ac:spMkLst>
            <pc:docMk/>
            <pc:sldMk cId="1674894074" sldId="2147479931"/>
            <ac:spMk id="3" creationId="{3D38DD2E-8C4E-3E5D-112E-213943336900}"/>
          </ac:spMkLst>
        </pc:spChg>
        <pc:spChg chg="add mod">
          <ac:chgData name="Elina Eerola" userId="6df9a25e-b794-4b54-af77-f9da57664778" providerId="ADAL" clId="{255FC591-D30E-5F3B-8733-A318ED1770A0}" dt="2026-03-23T14:09:00.868" v="5121"/>
          <ac:spMkLst>
            <pc:docMk/>
            <pc:sldMk cId="1674894074" sldId="2147479931"/>
            <ac:spMk id="4" creationId="{477BEC41-C7D8-4559-E4F7-F854235ED894}"/>
          </ac:spMkLst>
        </pc:spChg>
        <pc:spChg chg="add mod">
          <ac:chgData name="Elina Eerola" userId="6df9a25e-b794-4b54-af77-f9da57664778" providerId="ADAL" clId="{255FC591-D30E-5F3B-8733-A318ED1770A0}" dt="2026-03-23T14:09:12.551" v="5122"/>
          <ac:spMkLst>
            <pc:docMk/>
            <pc:sldMk cId="1674894074" sldId="2147479931"/>
            <ac:spMk id="5" creationId="{05996EB4-7E6E-FD1B-580E-CBCC441DEA58}"/>
          </ac:spMkLst>
        </pc:spChg>
      </pc:sldChg>
      <pc:sldChg chg="addSp delSp modSp new del mod">
        <pc:chgData name="Elina Eerola" userId="6df9a25e-b794-4b54-af77-f9da57664778" providerId="ADAL" clId="{255FC591-D30E-5F3B-8733-A318ED1770A0}" dt="2026-03-24T06:17:50.727" v="6474" actId="2696"/>
        <pc:sldMkLst>
          <pc:docMk/>
          <pc:sldMk cId="1827681479" sldId="2147479932"/>
        </pc:sldMkLst>
        <pc:spChg chg="del">
          <ac:chgData name="Elina Eerola" userId="6df9a25e-b794-4b54-af77-f9da57664778" providerId="ADAL" clId="{255FC591-D30E-5F3B-8733-A318ED1770A0}" dt="2026-03-23T14:13:45.730" v="5131" actId="478"/>
          <ac:spMkLst>
            <pc:docMk/>
            <pc:sldMk cId="1827681479" sldId="2147479932"/>
            <ac:spMk id="2" creationId="{FBD37A2A-55DC-3EE3-53DF-A40E2979F7F0}"/>
          </ac:spMkLst>
        </pc:spChg>
        <pc:spChg chg="add 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3" creationId="{6749178B-1E86-C393-C01C-1EE4DEFFAD1B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5" creationId="{DD1EA9D8-D264-EAB3-03A2-92224B6DB355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6" creationId="{C8CBF27C-BEA0-279D-74B9-267E0431F231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8" creationId="{00888CEE-AD3C-DD05-02CD-425BA774C70B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9" creationId="{086B10A8-30D6-EF92-89B8-933C7A990E57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11" creationId="{642E22B1-71E1-1634-AC6C-55DB01F0D23B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12" creationId="{D7C351C8-A54D-F2C8-E689-1DBFC4710861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14" creationId="{C28F97B3-95FD-C6BE-4757-3F60DC43062F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18" creationId="{9CD57BFC-A028-AA3F-ABBB-A041DF1BD4D4}"/>
          </ac:spMkLst>
        </pc:spChg>
        <pc:spChg chg="mod">
          <ac:chgData name="Elina Eerola" userId="6df9a25e-b794-4b54-af77-f9da57664778" providerId="ADAL" clId="{255FC591-D30E-5F3B-8733-A318ED1770A0}" dt="2026-03-23T14:14:09.105" v="5132"/>
          <ac:spMkLst>
            <pc:docMk/>
            <pc:sldMk cId="1827681479" sldId="2147479932"/>
            <ac:spMk id="25" creationId="{2AE071DC-8F1C-9C82-B127-1133728E1E2E}"/>
          </ac:spMkLst>
        </pc:spChg>
      </pc:sldChg>
      <pc:sldChg chg="addSp delSp modSp add mod">
        <pc:chgData name="Elina Eerola" userId="6df9a25e-b794-4b54-af77-f9da57664778" providerId="ADAL" clId="{255FC591-D30E-5F3B-8733-A318ED1770A0}" dt="2026-03-23T14:29:05.316" v="5212" actId="1035"/>
        <pc:sldMkLst>
          <pc:docMk/>
          <pc:sldMk cId="1926126611" sldId="2147479933"/>
        </pc:sldMkLst>
        <pc:spChg chg="add mod">
          <ac:chgData name="Elina Eerola" userId="6df9a25e-b794-4b54-af77-f9da57664778" providerId="ADAL" clId="{255FC591-D30E-5F3B-8733-A318ED1770A0}" dt="2026-03-23T14:29:05.316" v="5212" actId="1035"/>
          <ac:spMkLst>
            <pc:docMk/>
            <pc:sldMk cId="1926126611" sldId="2147479933"/>
            <ac:spMk id="2" creationId="{C0EC4E1D-6D2E-57E7-E63C-527175A71218}"/>
          </ac:spMkLst>
        </pc:spChg>
        <pc:spChg chg="mod">
          <ac:chgData name="Elina Eerola" userId="6df9a25e-b794-4b54-af77-f9da57664778" providerId="ADAL" clId="{255FC591-D30E-5F3B-8733-A318ED1770A0}" dt="2026-03-23T14:28:33.738" v="5194"/>
          <ac:spMkLst>
            <pc:docMk/>
            <pc:sldMk cId="1926126611" sldId="2147479933"/>
            <ac:spMk id="5" creationId="{5C20A3B3-C077-479A-76B5-54CC9C65364B}"/>
          </ac:spMkLst>
        </pc:spChg>
        <pc:spChg chg="del">
          <ac:chgData name="Elina Eerola" userId="6df9a25e-b794-4b54-af77-f9da57664778" providerId="ADAL" clId="{255FC591-D30E-5F3B-8733-A318ED1770A0}" dt="2026-03-23T14:28:59.969" v="5195" actId="478"/>
          <ac:spMkLst>
            <pc:docMk/>
            <pc:sldMk cId="1926126611" sldId="2147479933"/>
            <ac:spMk id="6" creationId="{08540E8A-F53B-57FE-5F9B-D584C850D1EB}"/>
          </ac:spMkLst>
        </pc:spChg>
      </pc:sldChg>
      <pc:sldChg chg="addSp delSp modSp new mod">
        <pc:chgData name="Elina Eerola" userId="6df9a25e-b794-4b54-af77-f9da57664778" providerId="ADAL" clId="{255FC591-D30E-5F3B-8733-A318ED1770A0}" dt="2026-03-24T14:29:49.428" v="6706" actId="13244"/>
        <pc:sldMkLst>
          <pc:docMk/>
          <pc:sldMk cId="282233682" sldId="2147479934"/>
        </pc:sldMkLst>
        <pc:spChg chg="del">
          <ac:chgData name="Elina Eerola" userId="6df9a25e-b794-4b54-af77-f9da57664778" providerId="ADAL" clId="{255FC591-D30E-5F3B-8733-A318ED1770A0}" dt="2026-03-23T14:29:47.227" v="5221" actId="478"/>
          <ac:spMkLst>
            <pc:docMk/>
            <pc:sldMk cId="282233682" sldId="2147479934"/>
            <ac:spMk id="2" creationId="{23CEA0D3-64F6-6142-3A83-4C4AD7A4B165}"/>
          </ac:spMkLst>
        </pc:spChg>
        <pc:spChg chg="add mod">
          <ac:chgData name="Elina Eerola" userId="6df9a25e-b794-4b54-af77-f9da57664778" providerId="ADAL" clId="{255FC591-D30E-5F3B-8733-A318ED1770A0}" dt="2026-03-24T14:29:49.428" v="6706" actId="13244"/>
          <ac:spMkLst>
            <pc:docMk/>
            <pc:sldMk cId="282233682" sldId="2147479934"/>
            <ac:spMk id="2" creationId="{5FEABB44-03B5-67FE-49F2-E6515FFE30B0}"/>
          </ac:spMkLst>
        </pc:spChg>
        <pc:spChg chg="del">
          <ac:chgData name="Elina Eerola" userId="6df9a25e-b794-4b54-af77-f9da57664778" providerId="ADAL" clId="{255FC591-D30E-5F3B-8733-A318ED1770A0}" dt="2026-03-23T14:29:47.227" v="5221" actId="478"/>
          <ac:spMkLst>
            <pc:docMk/>
            <pc:sldMk cId="282233682" sldId="2147479934"/>
            <ac:spMk id="3" creationId="{E3F1685D-9988-6999-3EF1-2CCA034C05F8}"/>
          </ac:spMkLst>
        </pc:spChg>
        <pc:spChg chg="del">
          <ac:chgData name="Elina Eerola" userId="6df9a25e-b794-4b54-af77-f9da57664778" providerId="ADAL" clId="{255FC591-D30E-5F3B-8733-A318ED1770A0}" dt="2026-03-23T14:29:47.227" v="5221" actId="478"/>
          <ac:spMkLst>
            <pc:docMk/>
            <pc:sldMk cId="282233682" sldId="2147479934"/>
            <ac:spMk id="4" creationId="{AB3AA9DB-CBAA-B817-1C71-8EB1F0DCF21A}"/>
          </ac:spMkLst>
        </pc:spChg>
        <pc:spChg chg="del">
          <ac:chgData name="Elina Eerola" userId="6df9a25e-b794-4b54-af77-f9da57664778" providerId="ADAL" clId="{255FC591-D30E-5F3B-8733-A318ED1770A0}" dt="2026-03-23T14:29:47.227" v="5221" actId="478"/>
          <ac:spMkLst>
            <pc:docMk/>
            <pc:sldMk cId="282233682" sldId="2147479934"/>
            <ac:spMk id="5" creationId="{308514E2-10C5-6DF5-D07A-6F37C149CA17}"/>
          </ac:spMkLst>
        </pc:spChg>
        <pc:spChg chg="add mod">
          <ac:chgData name="Elina Eerola" userId="6df9a25e-b794-4b54-af77-f9da57664778" providerId="ADAL" clId="{255FC591-D30E-5F3B-8733-A318ED1770A0}" dt="2026-03-23T14:56:40.834" v="5400" actId="1076"/>
          <ac:spMkLst>
            <pc:docMk/>
            <pc:sldMk cId="282233682" sldId="2147479934"/>
            <ac:spMk id="7" creationId="{F46327E5-069B-CA2D-8112-693E3C6F57A9}"/>
          </ac:spMkLst>
        </pc:spChg>
        <pc:spChg chg="add mod">
          <ac:chgData name="Elina Eerola" userId="6df9a25e-b794-4b54-af77-f9da57664778" providerId="ADAL" clId="{255FC591-D30E-5F3B-8733-A318ED1770A0}" dt="2026-03-23T14:57:17.836" v="5407" actId="1076"/>
          <ac:spMkLst>
            <pc:docMk/>
            <pc:sldMk cId="282233682" sldId="2147479934"/>
            <ac:spMk id="9" creationId="{9B7708DE-08D5-407E-FEC4-290DF741151B}"/>
          </ac:spMkLst>
        </pc:spChg>
        <pc:picChg chg="add mod">
          <ac:chgData name="Elina Eerola" userId="6df9a25e-b794-4b54-af77-f9da57664778" providerId="ADAL" clId="{255FC591-D30E-5F3B-8733-A318ED1770A0}" dt="2026-03-24T14:27:04.612" v="6594" actId="962"/>
          <ac:picMkLst>
            <pc:docMk/>
            <pc:sldMk cId="282233682" sldId="2147479934"/>
            <ac:picMk id="6" creationId="{E40304A4-C903-C7C5-31E7-9A72E3611F7B}"/>
          </ac:picMkLst>
        </pc:picChg>
        <pc:picChg chg="add mod">
          <ac:chgData name="Elina Eerola" userId="6df9a25e-b794-4b54-af77-f9da57664778" providerId="ADAL" clId="{255FC591-D30E-5F3B-8733-A318ED1770A0}" dt="2026-03-24T14:27:16.476" v="6595" actId="962"/>
          <ac:picMkLst>
            <pc:docMk/>
            <pc:sldMk cId="282233682" sldId="2147479934"/>
            <ac:picMk id="8" creationId="{B3BA982F-2888-F335-E2C0-1C97EB8019A7}"/>
          </ac:picMkLst>
        </pc:picChg>
      </pc:sldChg>
      <pc:sldChg chg="new del">
        <pc:chgData name="Elina Eerola" userId="6df9a25e-b794-4b54-af77-f9da57664778" providerId="ADAL" clId="{255FC591-D30E-5F3B-8733-A318ED1770A0}" dt="2026-03-23T14:29:31.087" v="5219" actId="2696"/>
        <pc:sldMkLst>
          <pc:docMk/>
          <pc:sldMk cId="1994087670" sldId="2147479934"/>
        </pc:sldMkLst>
      </pc:sldChg>
      <pc:sldChg chg="addSp delSp modSp new mod">
        <pc:chgData name="Elina Eerola" userId="6df9a25e-b794-4b54-af77-f9da57664778" providerId="ADAL" clId="{255FC591-D30E-5F3B-8733-A318ED1770A0}" dt="2026-03-24T14:29:59.691" v="6707" actId="13244"/>
        <pc:sldMkLst>
          <pc:docMk/>
          <pc:sldMk cId="2425866031" sldId="2147479935"/>
        </pc:sldMkLst>
        <pc:spChg chg="del">
          <ac:chgData name="Elina Eerola" userId="6df9a25e-b794-4b54-af77-f9da57664778" providerId="ADAL" clId="{255FC591-D30E-5F3B-8733-A318ED1770A0}" dt="2026-03-23T14:40:25.824" v="5277" actId="478"/>
          <ac:spMkLst>
            <pc:docMk/>
            <pc:sldMk cId="2425866031" sldId="2147479935"/>
            <ac:spMk id="2" creationId="{61F1F1C5-0AC3-E83B-01B5-3EDA656E1D0C}"/>
          </ac:spMkLst>
        </pc:spChg>
        <pc:spChg chg="add mod">
          <ac:chgData name="Elina Eerola" userId="6df9a25e-b794-4b54-af77-f9da57664778" providerId="ADAL" clId="{255FC591-D30E-5F3B-8733-A318ED1770A0}" dt="2026-03-24T14:29:59.691" v="6707" actId="13244"/>
          <ac:spMkLst>
            <pc:docMk/>
            <pc:sldMk cId="2425866031" sldId="2147479935"/>
            <ac:spMk id="2" creationId="{F096C719-6612-957F-BC6C-06D1100712FC}"/>
          </ac:spMkLst>
        </pc:spChg>
        <pc:spChg chg="del">
          <ac:chgData name="Elina Eerola" userId="6df9a25e-b794-4b54-af77-f9da57664778" providerId="ADAL" clId="{255FC591-D30E-5F3B-8733-A318ED1770A0}" dt="2026-03-23T14:34:42.298" v="5227" actId="478"/>
          <ac:spMkLst>
            <pc:docMk/>
            <pc:sldMk cId="2425866031" sldId="2147479935"/>
            <ac:spMk id="3" creationId="{EDEC8F62-2D49-E525-EB88-FD0E27837391}"/>
          </ac:spMkLst>
        </pc:spChg>
        <pc:spChg chg="del">
          <ac:chgData name="Elina Eerola" userId="6df9a25e-b794-4b54-af77-f9da57664778" providerId="ADAL" clId="{255FC591-D30E-5F3B-8733-A318ED1770A0}" dt="2026-03-23T14:34:42.298" v="5227" actId="478"/>
          <ac:spMkLst>
            <pc:docMk/>
            <pc:sldMk cId="2425866031" sldId="2147479935"/>
            <ac:spMk id="4" creationId="{AEBDFA36-706F-D016-C0F5-181D6525F4C3}"/>
          </ac:spMkLst>
        </pc:spChg>
        <pc:spChg chg="del">
          <ac:chgData name="Elina Eerola" userId="6df9a25e-b794-4b54-af77-f9da57664778" providerId="ADAL" clId="{255FC591-D30E-5F3B-8733-A318ED1770A0}" dt="2026-03-23T14:34:42.298" v="5227" actId="478"/>
          <ac:spMkLst>
            <pc:docMk/>
            <pc:sldMk cId="2425866031" sldId="2147479935"/>
            <ac:spMk id="5" creationId="{17AB6C80-D038-5583-70E2-CF98FDCE6F1A}"/>
          </ac:spMkLst>
        </pc:spChg>
        <pc:spChg chg="add mod">
          <ac:chgData name="Elina Eerola" userId="6df9a25e-b794-4b54-af77-f9da57664778" providerId="ADAL" clId="{255FC591-D30E-5F3B-8733-A318ED1770A0}" dt="2026-03-23T14:42:17.786" v="5344" actId="1076"/>
          <ac:spMkLst>
            <pc:docMk/>
            <pc:sldMk cId="2425866031" sldId="2147479935"/>
            <ac:spMk id="11" creationId="{96A46C0C-390D-F959-B4C3-E002E263E72D}"/>
          </ac:spMkLst>
        </pc:spChg>
        <pc:picChg chg="add del mod">
          <ac:chgData name="Elina Eerola" userId="6df9a25e-b794-4b54-af77-f9da57664778" providerId="ADAL" clId="{255FC591-D30E-5F3B-8733-A318ED1770A0}" dt="2026-03-23T14:38:12.364" v="5254" actId="478"/>
          <ac:picMkLst>
            <pc:docMk/>
            <pc:sldMk cId="2425866031" sldId="2147479935"/>
            <ac:picMk id="7" creationId="{9523E608-EEA7-6E32-7000-0EE731C44C74}"/>
          </ac:picMkLst>
        </pc:picChg>
        <pc:picChg chg="add mod">
          <ac:chgData name="Elina Eerola" userId="6df9a25e-b794-4b54-af77-f9da57664778" providerId="ADAL" clId="{255FC591-D30E-5F3B-8733-A318ED1770A0}" dt="2026-03-24T14:27:24.327" v="6596" actId="962"/>
          <ac:picMkLst>
            <pc:docMk/>
            <pc:sldMk cId="2425866031" sldId="2147479935"/>
            <ac:picMk id="9" creationId="{894AFBE5-5E8B-7BBA-9BA3-8E45285CE6EF}"/>
          </ac:picMkLst>
        </pc:picChg>
        <pc:picChg chg="add del mod">
          <ac:chgData name="Elina Eerola" userId="6df9a25e-b794-4b54-af77-f9da57664778" providerId="ADAL" clId="{255FC591-D30E-5F3B-8733-A318ED1770A0}" dt="2026-03-23T14:39:53.108" v="5272" actId="478"/>
          <ac:picMkLst>
            <pc:docMk/>
            <pc:sldMk cId="2425866031" sldId="2147479935"/>
            <ac:picMk id="10" creationId="{3E90DCDC-62F4-8CB0-F505-69B425396350}"/>
          </ac:picMkLst>
        </pc:picChg>
      </pc:sldChg>
      <pc:sldChg chg="addSp delSp modSp new mod">
        <pc:chgData name="Elina Eerola" userId="6df9a25e-b794-4b54-af77-f9da57664778" providerId="ADAL" clId="{255FC591-D30E-5F3B-8733-A318ED1770A0}" dt="2026-03-24T14:29:34.689" v="6705" actId="20577"/>
        <pc:sldMkLst>
          <pc:docMk/>
          <pc:sldMk cId="1260695918" sldId="2147479936"/>
        </pc:sldMkLst>
        <pc:spChg chg="del">
          <ac:chgData name="Elina Eerola" userId="6df9a25e-b794-4b54-af77-f9da57664778" providerId="ADAL" clId="{255FC591-D30E-5F3B-8733-A318ED1770A0}" dt="2026-03-23T14:36:53.049" v="5231" actId="478"/>
          <ac:spMkLst>
            <pc:docMk/>
            <pc:sldMk cId="1260695918" sldId="2147479936"/>
            <ac:spMk id="2" creationId="{A67BFF5F-DE4C-B9DF-B808-0D1A88922DDA}"/>
          </ac:spMkLst>
        </pc:spChg>
        <pc:spChg chg="add mod">
          <ac:chgData name="Elina Eerola" userId="6df9a25e-b794-4b54-af77-f9da57664778" providerId="ADAL" clId="{255FC591-D30E-5F3B-8733-A318ED1770A0}" dt="2026-03-24T14:29:34.689" v="6705" actId="20577"/>
          <ac:spMkLst>
            <pc:docMk/>
            <pc:sldMk cId="1260695918" sldId="2147479936"/>
            <ac:spMk id="2" creationId="{EA3B6A36-A506-DA23-571B-95626CB126C1}"/>
          </ac:spMkLst>
        </pc:spChg>
        <pc:spChg chg="del">
          <ac:chgData name="Elina Eerola" userId="6df9a25e-b794-4b54-af77-f9da57664778" providerId="ADAL" clId="{255FC591-D30E-5F3B-8733-A318ED1770A0}" dt="2026-03-23T14:36:53.049" v="5231" actId="478"/>
          <ac:spMkLst>
            <pc:docMk/>
            <pc:sldMk cId="1260695918" sldId="2147479936"/>
            <ac:spMk id="3" creationId="{B5173175-7C53-EB6F-ABD9-79F558D2D611}"/>
          </ac:spMkLst>
        </pc:spChg>
        <pc:spChg chg="del">
          <ac:chgData name="Elina Eerola" userId="6df9a25e-b794-4b54-af77-f9da57664778" providerId="ADAL" clId="{255FC591-D30E-5F3B-8733-A318ED1770A0}" dt="2026-03-23T14:36:53.049" v="5231" actId="478"/>
          <ac:spMkLst>
            <pc:docMk/>
            <pc:sldMk cId="1260695918" sldId="2147479936"/>
            <ac:spMk id="4" creationId="{781B7982-ECC0-1092-4D61-6308581F7DFE}"/>
          </ac:spMkLst>
        </pc:spChg>
        <pc:spChg chg="del">
          <ac:chgData name="Elina Eerola" userId="6df9a25e-b794-4b54-af77-f9da57664778" providerId="ADAL" clId="{255FC591-D30E-5F3B-8733-A318ED1770A0}" dt="2026-03-23T14:36:53.049" v="5231" actId="478"/>
          <ac:spMkLst>
            <pc:docMk/>
            <pc:sldMk cId="1260695918" sldId="2147479936"/>
            <ac:spMk id="5" creationId="{2D2B512B-2CCF-E8AF-8BEF-315609C50C04}"/>
          </ac:spMkLst>
        </pc:spChg>
        <pc:picChg chg="add mod">
          <ac:chgData name="Elina Eerola" userId="6df9a25e-b794-4b54-af77-f9da57664778" providerId="ADAL" clId="{255FC591-D30E-5F3B-8733-A318ED1770A0}" dt="2026-03-24T14:27:31.110" v="6597" actId="962"/>
          <ac:picMkLst>
            <pc:docMk/>
            <pc:sldMk cId="1260695918" sldId="2147479936"/>
            <ac:picMk id="7" creationId="{39D91371-5883-BC81-5F0A-2302CC8ECF07}"/>
          </ac:picMkLst>
        </pc:picChg>
        <pc:picChg chg="add mod">
          <ac:chgData name="Elina Eerola" userId="6df9a25e-b794-4b54-af77-f9da57664778" providerId="ADAL" clId="{255FC591-D30E-5F3B-8733-A318ED1770A0}" dt="2026-03-24T14:27:35.211" v="6598" actId="962"/>
          <ac:picMkLst>
            <pc:docMk/>
            <pc:sldMk cId="1260695918" sldId="2147479936"/>
            <ac:picMk id="8" creationId="{3476E032-DEC1-AFDF-C913-098B68AA9A93}"/>
          </ac:picMkLst>
        </pc:picChg>
      </pc:sldChg>
      <pc:sldChg chg="addSp modSp add del mod">
        <pc:chgData name="Elina Eerola" userId="6df9a25e-b794-4b54-af77-f9da57664778" providerId="ADAL" clId="{255FC591-D30E-5F3B-8733-A318ED1770A0}" dt="2026-03-23T14:57:50.510" v="5410" actId="2696"/>
        <pc:sldMkLst>
          <pc:docMk/>
          <pc:sldMk cId="3450751950" sldId="2147479937"/>
        </pc:sldMkLst>
        <pc:picChg chg="add mod">
          <ac:chgData name="Elina Eerola" userId="6df9a25e-b794-4b54-af77-f9da57664778" providerId="ADAL" clId="{255FC591-D30E-5F3B-8733-A318ED1770A0}" dt="2026-03-23T14:54:40.402" v="5346"/>
          <ac:picMkLst>
            <pc:docMk/>
            <pc:sldMk cId="3450751950" sldId="2147479937"/>
            <ac:picMk id="4" creationId="{A46BCF30-A626-A5B9-7382-8B8A5831D687}"/>
          </ac:picMkLst>
        </pc:picChg>
      </pc:sldChg>
      <pc:sldChg chg="addSp delSp modSp new mod">
        <pc:chgData name="Elina Eerola" userId="6df9a25e-b794-4b54-af77-f9da57664778" providerId="ADAL" clId="{255FC591-D30E-5F3B-8733-A318ED1770A0}" dt="2026-03-23T15:00:05.203" v="5470" actId="122"/>
        <pc:sldMkLst>
          <pc:docMk/>
          <pc:sldMk cId="3773377284" sldId="2147479937"/>
        </pc:sldMkLst>
        <pc:spChg chg="add del mod">
          <ac:chgData name="Elina Eerola" userId="6df9a25e-b794-4b54-af77-f9da57664778" providerId="ADAL" clId="{255FC591-D30E-5F3B-8733-A318ED1770A0}" dt="2026-03-23T15:00:05.203" v="5470" actId="122"/>
          <ac:spMkLst>
            <pc:docMk/>
            <pc:sldMk cId="3773377284" sldId="2147479937"/>
            <ac:spMk id="2" creationId="{EB126C8B-C42C-2E27-47D2-7C7B8DA036D2}"/>
          </ac:spMkLst>
        </pc:spChg>
        <pc:spChg chg="del">
          <ac:chgData name="Elina Eerola" userId="6df9a25e-b794-4b54-af77-f9da57664778" providerId="ADAL" clId="{255FC591-D30E-5F3B-8733-A318ED1770A0}" dt="2026-03-23T14:59:45.678" v="5466" actId="478"/>
          <ac:spMkLst>
            <pc:docMk/>
            <pc:sldMk cId="3773377284" sldId="2147479937"/>
            <ac:spMk id="3" creationId="{2235F11C-2DA7-068E-B4EC-43F1E77CB017}"/>
          </ac:spMkLst>
        </pc:spChg>
        <pc:spChg chg="del">
          <ac:chgData name="Elina Eerola" userId="6df9a25e-b794-4b54-af77-f9da57664778" providerId="ADAL" clId="{255FC591-D30E-5F3B-8733-A318ED1770A0}" dt="2026-03-23T14:59:45.678" v="5466" actId="478"/>
          <ac:spMkLst>
            <pc:docMk/>
            <pc:sldMk cId="3773377284" sldId="2147479937"/>
            <ac:spMk id="4" creationId="{FC079D20-640B-6A5E-6FE7-26BED1BED29B}"/>
          </ac:spMkLst>
        </pc:spChg>
        <pc:spChg chg="del">
          <ac:chgData name="Elina Eerola" userId="6df9a25e-b794-4b54-af77-f9da57664778" providerId="ADAL" clId="{255FC591-D30E-5F3B-8733-A318ED1770A0}" dt="2026-03-23T14:59:45.678" v="5466" actId="478"/>
          <ac:spMkLst>
            <pc:docMk/>
            <pc:sldMk cId="3773377284" sldId="2147479937"/>
            <ac:spMk id="5" creationId="{1B35493F-58EA-C1FB-88DC-E6370034D7C1}"/>
          </ac:spMkLst>
        </pc:spChg>
        <pc:spChg chg="add del mod">
          <ac:chgData name="Elina Eerola" userId="6df9a25e-b794-4b54-af77-f9da57664778" providerId="ADAL" clId="{255FC591-D30E-5F3B-8733-A318ED1770A0}" dt="2026-03-23T14:59:59.123" v="5469" actId="478"/>
          <ac:spMkLst>
            <pc:docMk/>
            <pc:sldMk cId="3773377284" sldId="2147479937"/>
            <ac:spMk id="7" creationId="{33DB7BF9-AE0F-6E50-AE89-C9DAB1654FF7}"/>
          </ac:spMkLst>
        </pc:spChg>
      </pc:sldChg>
      <pc:sldChg chg="add del">
        <pc:chgData name="Elina Eerola" userId="6df9a25e-b794-4b54-af77-f9da57664778" providerId="ADAL" clId="{255FC591-D30E-5F3B-8733-A318ED1770A0}" dt="2026-03-24T14:25:48.139" v="6550" actId="2696"/>
        <pc:sldMkLst>
          <pc:docMk/>
          <pc:sldMk cId="3362898608" sldId="2147479938"/>
        </pc:sldMkLst>
      </pc:sldChg>
      <pc:sldChg chg="addSp delSp modSp new mod">
        <pc:chgData name="Elina Eerola" userId="6df9a25e-b794-4b54-af77-f9da57664778" providerId="ADAL" clId="{255FC591-D30E-5F3B-8733-A318ED1770A0}" dt="2026-03-24T14:27:50.110" v="6601" actId="962"/>
        <pc:sldMkLst>
          <pc:docMk/>
          <pc:sldMk cId="4077036386" sldId="2147479939"/>
        </pc:sldMkLst>
        <pc:spChg chg="mod">
          <ac:chgData name="Elina Eerola" userId="6df9a25e-b794-4b54-af77-f9da57664778" providerId="ADAL" clId="{255FC591-D30E-5F3B-8733-A318ED1770A0}" dt="2026-03-23T18:48:38.847" v="5489" actId="20577"/>
          <ac:spMkLst>
            <pc:docMk/>
            <pc:sldMk cId="4077036386" sldId="2147479939"/>
            <ac:spMk id="2" creationId="{5408DC87-D9AB-2566-A79E-F1968CE90965}"/>
          </ac:spMkLst>
        </pc:spChg>
        <pc:spChg chg="mod">
          <ac:chgData name="Elina Eerola" userId="6df9a25e-b794-4b54-af77-f9da57664778" providerId="ADAL" clId="{255FC591-D30E-5F3B-8733-A318ED1770A0}" dt="2026-03-23T18:59:56.246" v="6174" actId="20577"/>
          <ac:spMkLst>
            <pc:docMk/>
            <pc:sldMk cId="4077036386" sldId="2147479939"/>
            <ac:spMk id="3" creationId="{4A23256D-3D79-EFA9-0D2F-9B6576ABC1D6}"/>
          </ac:spMkLst>
        </pc:spChg>
        <pc:spChg chg="del">
          <ac:chgData name="Elina Eerola" userId="6df9a25e-b794-4b54-af77-f9da57664778" providerId="ADAL" clId="{255FC591-D30E-5F3B-8733-A318ED1770A0}" dt="2026-03-23T18:48:31.181" v="5477" actId="478"/>
          <ac:spMkLst>
            <pc:docMk/>
            <pc:sldMk cId="4077036386" sldId="2147479939"/>
            <ac:spMk id="4" creationId="{C0D620BE-0676-D036-F172-5D1BECB56B28}"/>
          </ac:spMkLst>
        </pc:spChg>
        <pc:spChg chg="add mod">
          <ac:chgData name="Elina Eerola" userId="6df9a25e-b794-4b54-af77-f9da57664778" providerId="ADAL" clId="{255FC591-D30E-5F3B-8733-A318ED1770A0}" dt="2026-03-24T14:27:50.110" v="6601" actId="962"/>
          <ac:spMkLst>
            <pc:docMk/>
            <pc:sldMk cId="4077036386" sldId="2147479939"/>
            <ac:spMk id="5" creationId="{FE6DEF63-6654-7541-B6DD-EFFFEAE8D9BC}"/>
          </ac:spMkLst>
        </pc:spChg>
      </pc:sldChg>
      <pc:sldChg chg="modSp add del mod">
        <pc:chgData name="Elina Eerola" userId="6df9a25e-b794-4b54-af77-f9da57664778" providerId="ADAL" clId="{255FC591-D30E-5F3B-8733-A318ED1770A0}" dt="2026-03-24T14:25:48.204" v="6587" actId="2696"/>
        <pc:sldMkLst>
          <pc:docMk/>
          <pc:sldMk cId="678767912" sldId="2147479940"/>
        </pc:sldMkLst>
        <pc:spChg chg="mod">
          <ac:chgData name="Elina Eerola" userId="6df9a25e-b794-4b54-af77-f9da57664778" providerId="ADAL" clId="{255FC591-D30E-5F3B-8733-A318ED1770A0}" dt="2026-03-24T06:19:27.866" v="6505" actId="20577"/>
          <ac:spMkLst>
            <pc:docMk/>
            <pc:sldMk cId="678767912" sldId="2147479940"/>
            <ac:spMk id="2" creationId="{42BE3A50-F175-03D5-2CA1-82549128C57C}"/>
          </ac:spMkLst>
        </pc:spChg>
      </pc:sldChg>
      <pc:sldChg chg="modSp add del mod">
        <pc:chgData name="Elina Eerola" userId="6df9a25e-b794-4b54-af77-f9da57664778" providerId="ADAL" clId="{255FC591-D30E-5F3B-8733-A318ED1770A0}" dt="2026-03-24T14:25:48.144" v="6557" actId="2696"/>
        <pc:sldMkLst>
          <pc:docMk/>
          <pc:sldMk cId="4234689697" sldId="2147479941"/>
        </pc:sldMkLst>
        <pc:spChg chg="mod">
          <ac:chgData name="Elina Eerola" userId="6df9a25e-b794-4b54-af77-f9da57664778" providerId="ADAL" clId="{255FC591-D30E-5F3B-8733-A318ED1770A0}" dt="2026-03-23T19:15:56.385" v="6196"/>
          <ac:spMkLst>
            <pc:docMk/>
            <pc:sldMk cId="4234689697" sldId="2147479941"/>
            <ac:spMk id="5" creationId="{038C9815-DB52-5A0A-BD26-34EDB41E07FD}"/>
          </ac:spMkLst>
        </pc:spChg>
        <pc:spChg chg="mod">
          <ac:chgData name="Elina Eerola" userId="6df9a25e-b794-4b54-af77-f9da57664778" providerId="ADAL" clId="{255FC591-D30E-5F3B-8733-A318ED1770A0}" dt="2026-03-23T19:16:22.117" v="6198" actId="2711"/>
          <ac:spMkLst>
            <pc:docMk/>
            <pc:sldMk cId="4234689697" sldId="2147479941"/>
            <ac:spMk id="6" creationId="{D1A240C1-02A9-1FDE-8BBE-873952AE779B}"/>
          </ac:spMkLst>
        </pc:spChg>
      </pc:sldChg>
      <pc:sldChg chg="addSp delSp modSp new del mod">
        <pc:chgData name="Elina Eerola" userId="6df9a25e-b794-4b54-af77-f9da57664778" providerId="ADAL" clId="{255FC591-D30E-5F3B-8733-A318ED1770A0}" dt="2026-03-23T19:49:30.542" v="6361" actId="2696"/>
        <pc:sldMkLst>
          <pc:docMk/>
          <pc:sldMk cId="2783323233" sldId="2147479942"/>
        </pc:sldMkLst>
        <pc:spChg chg="del">
          <ac:chgData name="Elina Eerola" userId="6df9a25e-b794-4b54-af77-f9da57664778" providerId="ADAL" clId="{255FC591-D30E-5F3B-8733-A318ED1770A0}" dt="2026-03-23T19:42:16.573" v="6202" actId="478"/>
          <ac:spMkLst>
            <pc:docMk/>
            <pc:sldMk cId="2783323233" sldId="2147479942"/>
            <ac:spMk id="2" creationId="{B43ADD42-03AE-CF93-08ED-F951B1DC2FD6}"/>
          </ac:spMkLst>
        </pc:spChg>
        <pc:spChg chg="mod">
          <ac:chgData name="Elina Eerola" userId="6df9a25e-b794-4b54-af77-f9da57664778" providerId="ADAL" clId="{255FC591-D30E-5F3B-8733-A318ED1770A0}" dt="2026-03-23T19:47:53.882" v="6352" actId="20577"/>
          <ac:spMkLst>
            <pc:docMk/>
            <pc:sldMk cId="2783323233" sldId="2147479942"/>
            <ac:spMk id="3" creationId="{A4BD47B3-4C9A-8D3A-B47A-DFAF0DE33DFC}"/>
          </ac:spMkLst>
        </pc:spChg>
        <pc:spChg chg="del">
          <ac:chgData name="Elina Eerola" userId="6df9a25e-b794-4b54-af77-f9da57664778" providerId="ADAL" clId="{255FC591-D30E-5F3B-8733-A318ED1770A0}" dt="2026-03-23T19:42:26.951" v="6203" actId="478"/>
          <ac:spMkLst>
            <pc:docMk/>
            <pc:sldMk cId="2783323233" sldId="2147479942"/>
            <ac:spMk id="4" creationId="{01963A49-769A-CFD8-6D0C-677F27D4246D}"/>
          </ac:spMkLst>
        </pc:spChg>
        <pc:spChg chg="mod">
          <ac:chgData name="Elina Eerola" userId="6df9a25e-b794-4b54-af77-f9da57664778" providerId="ADAL" clId="{255FC591-D30E-5F3B-8733-A318ED1770A0}" dt="2026-03-23T19:48:01.472" v="6353" actId="1076"/>
          <ac:spMkLst>
            <pc:docMk/>
            <pc:sldMk cId="2783323233" sldId="2147479942"/>
            <ac:spMk id="5" creationId="{63E241EC-33A4-F45C-CB94-6176D3914CDF}"/>
          </ac:spMkLst>
        </pc:spChg>
        <pc:spChg chg="add mod">
          <ac:chgData name="Elina Eerola" userId="6df9a25e-b794-4b54-af77-f9da57664778" providerId="ADAL" clId="{255FC591-D30E-5F3B-8733-A318ED1770A0}" dt="2026-03-23T19:48:27.106" v="6354" actId="1076"/>
          <ac:spMkLst>
            <pc:docMk/>
            <pc:sldMk cId="2783323233" sldId="2147479942"/>
            <ac:spMk id="6" creationId="{A0707DAD-F68A-8647-8B49-5DEF81F2BC6C}"/>
          </ac:spMkLst>
        </pc:spChg>
        <pc:picChg chg="add mod">
          <ac:chgData name="Elina Eerola" userId="6df9a25e-b794-4b54-af77-f9da57664778" providerId="ADAL" clId="{255FC591-D30E-5F3B-8733-A318ED1770A0}" dt="2026-03-23T19:48:45.974" v="6355"/>
          <ac:picMkLst>
            <pc:docMk/>
            <pc:sldMk cId="2783323233" sldId="2147479942"/>
            <ac:picMk id="7" creationId="{CB62BE4F-DAAD-39D0-FA39-161A74C87AE1}"/>
          </ac:picMkLst>
        </pc:picChg>
      </pc:sldChg>
      <pc:sldChg chg="addSp delSp modSp new del mod">
        <pc:chgData name="Elina Eerola" userId="6df9a25e-b794-4b54-af77-f9da57664778" providerId="ADAL" clId="{255FC591-D30E-5F3B-8733-A318ED1770A0}" dt="2026-03-24T14:25:48.192" v="6574" actId="2696"/>
        <pc:sldMkLst>
          <pc:docMk/>
          <pc:sldMk cId="2637026818" sldId="2147479943"/>
        </pc:sldMkLst>
        <pc:spChg chg="del">
          <ac:chgData name="Elina Eerola" userId="6df9a25e-b794-4b54-af77-f9da57664778" providerId="ADAL" clId="{255FC591-D30E-5F3B-8733-A318ED1770A0}" dt="2026-03-23T19:49:27.380" v="6360" actId="478"/>
          <ac:spMkLst>
            <pc:docMk/>
            <pc:sldMk cId="2637026818" sldId="2147479943"/>
            <ac:spMk id="2" creationId="{EAB1A08C-9562-84B1-54FE-38B53D75DE5F}"/>
          </ac:spMkLst>
        </pc:spChg>
        <pc:spChg chg="del">
          <ac:chgData name="Elina Eerola" userId="6df9a25e-b794-4b54-af77-f9da57664778" providerId="ADAL" clId="{255FC591-D30E-5F3B-8733-A318ED1770A0}" dt="2026-03-23T19:49:25.448" v="6359" actId="478"/>
          <ac:spMkLst>
            <pc:docMk/>
            <pc:sldMk cId="2637026818" sldId="2147479943"/>
            <ac:spMk id="3" creationId="{8EB520EF-9115-7483-3C67-489F959B6546}"/>
          </ac:spMkLst>
        </pc:spChg>
        <pc:spChg chg="del">
          <ac:chgData name="Elina Eerola" userId="6df9a25e-b794-4b54-af77-f9da57664778" providerId="ADAL" clId="{255FC591-D30E-5F3B-8733-A318ED1770A0}" dt="2026-03-23T19:49:05.977" v="6357" actId="478"/>
          <ac:spMkLst>
            <pc:docMk/>
            <pc:sldMk cId="2637026818" sldId="2147479943"/>
            <ac:spMk id="4" creationId="{F625535D-0D2B-0D9D-ED89-E07FBA5646AE}"/>
          </ac:spMkLst>
        </pc:spChg>
        <pc:spChg chg="add mod">
          <ac:chgData name="Elina Eerola" userId="6df9a25e-b794-4b54-af77-f9da57664778" providerId="ADAL" clId="{255FC591-D30E-5F3B-8733-A318ED1770A0}" dt="2026-03-23T19:50:38.715" v="6394" actId="20577"/>
          <ac:spMkLst>
            <pc:docMk/>
            <pc:sldMk cId="2637026818" sldId="2147479943"/>
            <ac:spMk id="5" creationId="{6B88AC4E-74F0-9587-BC38-124FD520CE17}"/>
          </ac:spMkLst>
        </pc:spChg>
        <pc:spChg chg="add mod">
          <ac:chgData name="Elina Eerola" userId="6df9a25e-b794-4b54-af77-f9da57664778" providerId="ADAL" clId="{255FC591-D30E-5F3B-8733-A318ED1770A0}" dt="2026-03-23T19:49:22.814" v="6358"/>
          <ac:spMkLst>
            <pc:docMk/>
            <pc:sldMk cId="2637026818" sldId="2147479943"/>
            <ac:spMk id="6" creationId="{32FF0969-61AD-9573-0F19-2DC4866061E6}"/>
          </ac:spMkLst>
        </pc:spChg>
        <pc:spChg chg="add mod">
          <ac:chgData name="Elina Eerola" userId="6df9a25e-b794-4b54-af77-f9da57664778" providerId="ADAL" clId="{255FC591-D30E-5F3B-8733-A318ED1770A0}" dt="2026-03-23T19:50:51.129" v="6412" actId="20577"/>
          <ac:spMkLst>
            <pc:docMk/>
            <pc:sldMk cId="2637026818" sldId="2147479943"/>
            <ac:spMk id="7" creationId="{014E8F60-68AE-A053-A4E4-8B3FC84AE364}"/>
          </ac:spMkLst>
        </pc:spChg>
        <pc:picChg chg="add mod">
          <ac:chgData name="Elina Eerola" userId="6df9a25e-b794-4b54-af77-f9da57664778" providerId="ADAL" clId="{255FC591-D30E-5F3B-8733-A318ED1770A0}" dt="2026-03-23T19:49:59.323" v="6368" actId="1076"/>
          <ac:picMkLst>
            <pc:docMk/>
            <pc:sldMk cId="2637026818" sldId="2147479943"/>
            <ac:picMk id="8" creationId="{BF5F17DD-E70D-C86F-22B2-1EF22007E519}"/>
          </ac:picMkLst>
        </pc:picChg>
      </pc:sldChg>
      <pc:sldChg chg="del">
        <pc:chgData name="Elina Eerola" userId="6df9a25e-b794-4b54-af77-f9da57664778" providerId="ADAL" clId="{255FC591-D30E-5F3B-8733-A318ED1770A0}" dt="2026-03-24T14:25:48.206" v="6591" actId="2696"/>
        <pc:sldMkLst>
          <pc:docMk/>
          <pc:sldMk cId="3011619820" sldId="2147479945"/>
        </pc:sldMkLst>
      </pc:sldChg>
      <pc:sldChg chg="del">
        <pc:chgData name="Elina Eerola" userId="6df9a25e-b794-4b54-af77-f9da57664778" providerId="ADAL" clId="{255FC591-D30E-5F3B-8733-A318ED1770A0}" dt="2026-03-24T14:25:48.099" v="6538" actId="2696"/>
        <pc:sldMkLst>
          <pc:docMk/>
          <pc:sldMk cId="4091174800" sldId="2147479946"/>
        </pc:sldMkLst>
      </pc:sldChg>
      <pc:sldMasterChg chg="del">
        <pc:chgData name="Elina Eerola" userId="6df9a25e-b794-4b54-af77-f9da57664778" providerId="ADAL" clId="{255FC591-D30E-5F3B-8733-A318ED1770A0}" dt="2026-03-24T14:25:48.190" v="6571" actId="2696"/>
        <pc:sldMasterMkLst>
          <pc:docMk/>
          <pc:sldMasterMk cId="119472214" sldId="2147486147"/>
        </pc:sldMasterMkLst>
      </pc:sldMasterChg>
      <pc:sldMasterChg chg="del">
        <pc:chgData name="Elina Eerola" userId="6df9a25e-b794-4b54-af77-f9da57664778" providerId="ADAL" clId="{255FC591-D30E-5F3B-8733-A318ED1770A0}" dt="2026-03-23T15:02:58.802" v="5472" actId="2696"/>
        <pc:sldMasterMkLst>
          <pc:docMk/>
          <pc:sldMasterMk cId="1639714342" sldId="2147486265"/>
        </pc:sldMasterMkLst>
      </pc:sldMasterChg>
      <pc:sldMasterChg chg="del">
        <pc:chgData name="Elina Eerola" userId="6df9a25e-b794-4b54-af77-f9da57664778" providerId="ADAL" clId="{255FC591-D30E-5F3B-8733-A318ED1770A0}" dt="2026-03-24T14:25:37.848" v="6531" actId="2696"/>
        <pc:sldMasterMkLst>
          <pc:docMk/>
          <pc:sldMasterMk cId="702408917" sldId="2147486298"/>
        </pc:sldMasterMkLst>
      </pc:sldMasterChg>
      <pc:sldMasterChg chg="del">
        <pc:chgData name="Elina Eerola" userId="6df9a25e-b794-4b54-af77-f9da57664778" providerId="ADAL" clId="{255FC591-D30E-5F3B-8733-A318ED1770A0}" dt="2026-03-24T14:25:48.136" v="6548" actId="2696"/>
        <pc:sldMasterMkLst>
          <pc:docMk/>
          <pc:sldMasterMk cId="544876214" sldId="2147486324"/>
        </pc:sldMasterMkLst>
      </pc:sldMasterChg>
      <pc:sldMasterChg chg="del">
        <pc:chgData name="Elina Eerola" userId="6df9a25e-b794-4b54-af77-f9da57664778" providerId="ADAL" clId="{255FC591-D30E-5F3B-8733-A318ED1770A0}" dt="2026-03-24T14:25:37.823" v="6529" actId="2696"/>
        <pc:sldMasterMkLst>
          <pc:docMk/>
          <pc:sldMasterMk cId="267513170" sldId="2147486469"/>
        </pc:sldMasterMkLst>
      </pc:sldMasterChg>
    </pc:docChg>
  </pc:docChgLst>
  <pc:docChgLst>
    <pc:chgData name="Kirsi Hantula" userId="S::kirsi.hantula@sitra.fi::2394e8b6-d566-4c41-a286-df01385b2d1f" providerId="AD" clId="Web-{8B37E31E-1A7B-BD19-6407-9F851E0D82BB}"/>
    <pc:docChg chg="modSld">
      <pc:chgData name="Kirsi Hantula" userId="S::kirsi.hantula@sitra.fi::2394e8b6-d566-4c41-a286-df01385b2d1f" providerId="AD" clId="Web-{8B37E31E-1A7B-BD19-6407-9F851E0D82BB}" dt="2026-03-24T06:29:53.977" v="560" actId="20577"/>
      <pc:docMkLst>
        <pc:docMk/>
      </pc:docMkLst>
      <pc:sldChg chg="addSp modSp">
        <pc:chgData name="Kirsi Hantula" userId="S::kirsi.hantula@sitra.fi::2394e8b6-d566-4c41-a286-df01385b2d1f" providerId="AD" clId="Web-{8B37E31E-1A7B-BD19-6407-9F851E0D82BB}" dt="2026-03-23T14:09:13.160" v="256" actId="1076"/>
        <pc:sldMkLst>
          <pc:docMk/>
          <pc:sldMk cId="1296774395" sldId="2147479904"/>
        </pc:sldMkLst>
        <pc:spChg chg="mod">
          <ac:chgData name="Kirsi Hantula" userId="S::kirsi.hantula@sitra.fi::2394e8b6-d566-4c41-a286-df01385b2d1f" providerId="AD" clId="Web-{8B37E31E-1A7B-BD19-6407-9F851E0D82BB}" dt="2026-03-23T14:08:32.520" v="245" actId="20577"/>
          <ac:spMkLst>
            <pc:docMk/>
            <pc:sldMk cId="1296774395" sldId="2147479904"/>
            <ac:spMk id="3" creationId="{376B62B8-C131-99B1-9570-32782214C41F}"/>
          </ac:spMkLst>
        </pc:spChg>
        <pc:spChg chg="add mod">
          <ac:chgData name="Kirsi Hantula" userId="S::kirsi.hantula@sitra.fi::2394e8b6-d566-4c41-a286-df01385b2d1f" providerId="AD" clId="Web-{8B37E31E-1A7B-BD19-6407-9F851E0D82BB}" dt="2026-03-23T14:09:13.160" v="256" actId="1076"/>
          <ac:spMkLst>
            <pc:docMk/>
            <pc:sldMk cId="1296774395" sldId="2147479904"/>
            <ac:spMk id="5" creationId="{F9D2FB04-E092-B959-3F0A-E55B48786A97}"/>
          </ac:spMkLst>
        </pc:spChg>
        <pc:picChg chg="add mod">
          <ac:chgData name="Kirsi Hantula" userId="S::kirsi.hantula@sitra.fi::2394e8b6-d566-4c41-a286-df01385b2d1f" providerId="AD" clId="Web-{8B37E31E-1A7B-BD19-6407-9F851E0D82BB}" dt="2026-03-23T14:06:05.629" v="4" actId="1076"/>
          <ac:picMkLst>
            <pc:docMk/>
            <pc:sldMk cId="1296774395" sldId="2147479904"/>
            <ac:picMk id="4" creationId="{F171BD88-34B4-743A-1306-43E9E5EED630}"/>
          </ac:picMkLst>
        </pc:picChg>
      </pc:sldChg>
      <pc:sldChg chg="modSp">
        <pc:chgData name="Kirsi Hantula" userId="S::kirsi.hantula@sitra.fi::2394e8b6-d566-4c41-a286-df01385b2d1f" providerId="AD" clId="Web-{8B37E31E-1A7B-BD19-6407-9F851E0D82BB}" dt="2026-03-24T06:29:53.977" v="560" actId="20577"/>
        <pc:sldMkLst>
          <pc:docMk/>
          <pc:sldMk cId="1405056155" sldId="2147479905"/>
        </pc:sldMkLst>
        <pc:spChg chg="mod">
          <ac:chgData name="Kirsi Hantula" userId="S::kirsi.hantula@sitra.fi::2394e8b6-d566-4c41-a286-df01385b2d1f" providerId="AD" clId="Web-{8B37E31E-1A7B-BD19-6407-9F851E0D82BB}" dt="2026-03-24T06:29:53.977" v="560" actId="20577"/>
          <ac:spMkLst>
            <pc:docMk/>
            <pc:sldMk cId="1405056155" sldId="2147479905"/>
            <ac:spMk id="3" creationId="{CBFADD3E-E61C-3B41-E204-A608C83A4388}"/>
          </ac:spMkLst>
        </pc:spChg>
      </pc:sldChg>
      <pc:sldChg chg="addSp delSp modSp">
        <pc:chgData name="Kirsi Hantula" userId="S::kirsi.hantula@sitra.fi::2394e8b6-d566-4c41-a286-df01385b2d1f" providerId="AD" clId="Web-{8B37E31E-1A7B-BD19-6407-9F851E0D82BB}" dt="2026-03-23T14:15:57.395" v="553" actId="20577"/>
        <pc:sldMkLst>
          <pc:docMk/>
          <pc:sldMk cId="2733462461" sldId="2147479910"/>
        </pc:sldMkLst>
        <pc:spChg chg="mod">
          <ac:chgData name="Kirsi Hantula" userId="S::kirsi.hantula@sitra.fi::2394e8b6-d566-4c41-a286-df01385b2d1f" providerId="AD" clId="Web-{8B37E31E-1A7B-BD19-6407-9F851E0D82BB}" dt="2026-03-23T14:09:49.598" v="258" actId="14100"/>
          <ac:spMkLst>
            <pc:docMk/>
            <pc:sldMk cId="2733462461" sldId="2147479910"/>
            <ac:spMk id="3" creationId="{75A18CB6-98DD-7438-96D7-0F48BA457376}"/>
          </ac:spMkLst>
        </pc:spChg>
        <pc:spChg chg="add mod">
          <ac:chgData name="Kirsi Hantula" userId="S::kirsi.hantula@sitra.fi::2394e8b6-d566-4c41-a286-df01385b2d1f" providerId="AD" clId="Web-{8B37E31E-1A7B-BD19-6407-9F851E0D82BB}" dt="2026-03-23T14:15:20.348" v="543" actId="20577"/>
          <ac:spMkLst>
            <pc:docMk/>
            <pc:sldMk cId="2733462461" sldId="2147479910"/>
            <ac:spMk id="7" creationId="{B7BE8768-1EA0-FB25-2A42-3B59E6891E1A}"/>
          </ac:spMkLst>
        </pc:spChg>
        <pc:spChg chg="add mod">
          <ac:chgData name="Kirsi Hantula" userId="S::kirsi.hantula@sitra.fi::2394e8b6-d566-4c41-a286-df01385b2d1f" providerId="AD" clId="Web-{8B37E31E-1A7B-BD19-6407-9F851E0D82BB}" dt="2026-03-23T14:15:57.395" v="553" actId="20577"/>
          <ac:spMkLst>
            <pc:docMk/>
            <pc:sldMk cId="2733462461" sldId="2147479910"/>
            <ac:spMk id="9" creationId="{24585228-EE68-99F1-C932-38F569A0CFFC}"/>
          </ac:spMkLst>
        </pc:spChg>
        <pc:picChg chg="add mod">
          <ac:chgData name="Kirsi Hantula" userId="S::kirsi.hantula@sitra.fi::2394e8b6-d566-4c41-a286-df01385b2d1f" providerId="AD" clId="Web-{8B37E31E-1A7B-BD19-6407-9F851E0D82BB}" dt="2026-03-23T14:10:52.676" v="268" actId="1076"/>
          <ac:picMkLst>
            <pc:docMk/>
            <pc:sldMk cId="2733462461" sldId="2147479910"/>
            <ac:picMk id="4" creationId="{9EC997CD-540D-E492-C230-306B6DFEB5A2}"/>
          </ac:picMkLst>
        </pc:picChg>
        <pc:picChg chg="add del mod">
          <ac:chgData name="Kirsi Hantula" userId="S::kirsi.hantula@sitra.fi::2394e8b6-d566-4c41-a286-df01385b2d1f" providerId="AD" clId="Web-{8B37E31E-1A7B-BD19-6407-9F851E0D82BB}" dt="2026-03-23T14:10:36.957" v="266"/>
          <ac:picMkLst>
            <pc:docMk/>
            <pc:sldMk cId="2733462461" sldId="2147479910"/>
            <ac:picMk id="5" creationId="{D11BECEB-7FD4-08CB-65D3-E82EBF60296D}"/>
          </ac:picMkLst>
        </pc:picChg>
      </pc:sldChg>
    </pc:docChg>
  </pc:docChgLst>
  <pc:docChgLst>
    <pc:chgData name="Ilari Lovio" userId="9110f512-2503-4beb-a8ad-f59cfa154aad" providerId="ADAL" clId="{83965747-E217-5244-8798-A3C69482A808}"/>
    <pc:docChg chg="undo custSel addSld delSld modSld">
      <pc:chgData name="Ilari Lovio" userId="9110f512-2503-4beb-a8ad-f59cfa154aad" providerId="ADAL" clId="{83965747-E217-5244-8798-A3C69482A808}" dt="2026-03-23T21:47:42.201" v="18" actId="790"/>
      <pc:docMkLst>
        <pc:docMk/>
      </pc:docMkLst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3961548113" sldId="276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2608897051" sldId="277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2864303082" sldId="278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884601666" sldId="279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4013563849" sldId="280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80190368" sldId="281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1161932219" sldId="282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2008119319" sldId="283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4008490230" sldId="284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1285917919" sldId="285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1990034699" sldId="286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1234662360" sldId="287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1912871445" sldId="289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2280639680" sldId="290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651895448" sldId="291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3840333605" sldId="292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219998318" sldId="293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646306946" sldId="294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72080210" sldId="295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2598352057" sldId="2147375214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436737439" sldId="2147375217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3276024628" sldId="2147375219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3113255192" sldId="2147375221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2917289074" sldId="2147375222"/>
        </pc:sldMkLst>
      </pc:sldChg>
      <pc:sldChg chg="add del setBg">
        <pc:chgData name="Ilari Lovio" userId="9110f512-2503-4beb-a8ad-f59cfa154aad" providerId="ADAL" clId="{83965747-E217-5244-8798-A3C69482A808}" dt="2026-03-23T21:42:37.859" v="4" actId="2696"/>
        <pc:sldMkLst>
          <pc:docMk/>
          <pc:sldMk cId="2350789477" sldId="2147375224"/>
        </pc:sldMkLst>
      </pc:sldChg>
      <pc:sldChg chg="modSp add del mod setBg">
        <pc:chgData name="Ilari Lovio" userId="9110f512-2503-4beb-a8ad-f59cfa154aad" providerId="ADAL" clId="{83965747-E217-5244-8798-A3C69482A808}" dt="2026-03-23T21:47:42.201" v="18" actId="790"/>
        <pc:sldMkLst>
          <pc:docMk/>
          <pc:sldMk cId="1252194568" sldId="2147375225"/>
        </pc:sldMkLst>
        <pc:spChg chg="mod">
          <ac:chgData name="Ilari Lovio" userId="9110f512-2503-4beb-a8ad-f59cfa154aad" providerId="ADAL" clId="{83965747-E217-5244-8798-A3C69482A808}" dt="2026-03-23T21:47:42.201" v="18" actId="790"/>
          <ac:spMkLst>
            <pc:docMk/>
            <pc:sldMk cId="1252194568" sldId="2147375225"/>
            <ac:spMk id="2" creationId="{798F3EF2-38C5-087E-743A-68E18AE3ECAB}"/>
          </ac:spMkLst>
        </pc:spChg>
      </pc:sldChg>
      <pc:sldChg chg="modSp">
        <pc:chgData name="Ilari Lovio" userId="9110f512-2503-4beb-a8ad-f59cfa154aad" providerId="ADAL" clId="{83965747-E217-5244-8798-A3C69482A808}" dt="2026-03-23T21:41:52.580" v="1"/>
        <pc:sldMkLst>
          <pc:docMk/>
          <pc:sldMk cId="4234689697" sldId="2147479941"/>
        </pc:sldMkLst>
        <pc:spChg chg="mod">
          <ac:chgData name="Ilari Lovio" userId="9110f512-2503-4beb-a8ad-f59cfa154aad" providerId="ADAL" clId="{83965747-E217-5244-8798-A3C69482A808}" dt="2026-03-23T21:41:52.580" v="1"/>
          <ac:spMkLst>
            <pc:docMk/>
            <pc:sldMk cId="4234689697" sldId="2147479941"/>
            <ac:spMk id="5" creationId="{038C9815-DB52-5A0A-BD26-34EDB41E07FD}"/>
          </ac:spMkLst>
        </pc:spChg>
      </pc:sldChg>
      <pc:sldChg chg="add del">
        <pc:chgData name="Ilari Lovio" userId="9110f512-2503-4beb-a8ad-f59cfa154aad" providerId="ADAL" clId="{83965747-E217-5244-8798-A3C69482A808}" dt="2026-03-23T21:45:11.906" v="5" actId="2696"/>
        <pc:sldMkLst>
          <pc:docMk/>
          <pc:sldMk cId="3798719745" sldId="2147479944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3011619820" sldId="2147479945"/>
        </pc:sldMkLst>
      </pc:sldChg>
      <pc:sldChg chg="add del">
        <pc:chgData name="Ilari Lovio" userId="9110f512-2503-4beb-a8ad-f59cfa154aad" providerId="ADAL" clId="{83965747-E217-5244-8798-A3C69482A808}" dt="2026-03-23T21:42:37.859" v="4" actId="2696"/>
        <pc:sldMkLst>
          <pc:docMk/>
          <pc:sldMk cId="4091174800" sldId="2147479946"/>
        </pc:sldMkLst>
      </pc:sldChg>
      <pc:sldMasterChg chg="delSldLayout">
        <pc:chgData name="Ilari Lovio" userId="9110f512-2503-4beb-a8ad-f59cfa154aad" providerId="ADAL" clId="{83965747-E217-5244-8798-A3C69482A808}" dt="2026-03-23T21:42:37.859" v="4" actId="2696"/>
        <pc:sldMasterMkLst>
          <pc:docMk/>
          <pc:sldMasterMk cId="27944028" sldId="2147486146"/>
        </pc:sldMasterMkLst>
        <pc:sldLayoutChg chg="del">
          <pc:chgData name="Ilari Lovio" userId="9110f512-2503-4beb-a8ad-f59cfa154aad" providerId="ADAL" clId="{83965747-E217-5244-8798-A3C69482A808}" dt="2026-03-23T21:42:37.859" v="4" actId="2696"/>
          <pc:sldLayoutMkLst>
            <pc:docMk/>
            <pc:sldMasterMk cId="27944028" sldId="2147486146"/>
            <pc:sldLayoutMk cId="2261226325" sldId="2147486481"/>
          </pc:sldLayoutMkLst>
        </pc:sldLayoutChg>
        <pc:sldLayoutChg chg="del">
          <pc:chgData name="Ilari Lovio" userId="9110f512-2503-4beb-a8ad-f59cfa154aad" providerId="ADAL" clId="{83965747-E217-5244-8798-A3C69482A808}" dt="2026-03-23T21:42:37.859" v="4" actId="2696"/>
          <pc:sldLayoutMkLst>
            <pc:docMk/>
            <pc:sldMasterMk cId="27944028" sldId="2147486146"/>
            <pc:sldLayoutMk cId="1695793809" sldId="2147486482"/>
          </pc:sldLayoutMkLst>
        </pc:sldLayoutChg>
      </pc:sldMasterChg>
    </pc:docChg>
  </pc:docChgLst>
  <pc:docChgLst>
    <pc:chgData name="Kirsi Hantula" userId="S::kirsi.hantula@sitra.fi::2394e8b6-d566-4c41-a286-df01385b2d1f" providerId="AD" clId="Web-{45988B6F-87B4-769F-5880-8A6287C21D11}"/>
    <pc:docChg chg="addSld delSld modSld">
      <pc:chgData name="Kirsi Hantula" userId="S::kirsi.hantula@sitra.fi::2394e8b6-d566-4c41-a286-df01385b2d1f" providerId="AD" clId="Web-{45988B6F-87B4-769F-5880-8A6287C21D11}" dt="2026-03-23T11:27:32.598" v="181" actId="20577"/>
      <pc:docMkLst>
        <pc:docMk/>
      </pc:docMkLst>
      <pc:sldChg chg="add">
        <pc:chgData name="Kirsi Hantula" userId="S::kirsi.hantula@sitra.fi::2394e8b6-d566-4c41-a286-df01385b2d1f" providerId="AD" clId="Web-{45988B6F-87B4-769F-5880-8A6287C21D11}" dt="2026-03-23T11:24:00.678" v="98"/>
        <pc:sldMkLst>
          <pc:docMk/>
          <pc:sldMk cId="666268196" sldId="268"/>
        </pc:sldMkLst>
      </pc:sldChg>
      <pc:sldChg chg="addSp delSp modSp">
        <pc:chgData name="Kirsi Hantula" userId="S::kirsi.hantula@sitra.fi::2394e8b6-d566-4c41-a286-df01385b2d1f" providerId="AD" clId="Web-{45988B6F-87B4-769F-5880-8A6287C21D11}" dt="2026-03-23T11:14:58.226" v="2" actId="20577"/>
        <pc:sldMkLst>
          <pc:docMk/>
          <pc:sldMk cId="2844387127" sldId="2147479228"/>
        </pc:sldMkLst>
        <pc:spChg chg="add del mod">
          <ac:chgData name="Kirsi Hantula" userId="S::kirsi.hantula@sitra.fi::2394e8b6-d566-4c41-a286-df01385b2d1f" providerId="AD" clId="Web-{45988B6F-87B4-769F-5880-8A6287C21D11}" dt="2026-03-23T11:14:58.226" v="2" actId="20577"/>
          <ac:spMkLst>
            <pc:docMk/>
            <pc:sldMk cId="2844387127" sldId="2147479228"/>
            <ac:spMk id="5" creationId="{83BEC835-4548-20DB-3B7C-C66C893F8E55}"/>
          </ac:spMkLst>
        </pc:spChg>
      </pc:sldChg>
      <pc:sldChg chg="modSp">
        <pc:chgData name="Kirsi Hantula" userId="S::kirsi.hantula@sitra.fi::2394e8b6-d566-4c41-a286-df01385b2d1f" providerId="AD" clId="Web-{45988B6F-87B4-769F-5880-8A6287C21D11}" dt="2026-03-23T11:18:58.210" v="97" actId="20577"/>
        <pc:sldMkLst>
          <pc:docMk/>
          <pc:sldMk cId="4123460824" sldId="2147479901"/>
        </pc:sldMkLst>
        <pc:spChg chg="mod">
          <ac:chgData name="Kirsi Hantula" userId="S::kirsi.hantula@sitra.fi::2394e8b6-d566-4c41-a286-df01385b2d1f" providerId="AD" clId="Web-{45988B6F-87B4-769F-5880-8A6287C21D11}" dt="2026-03-23T11:18:58.210" v="97" actId="20577"/>
          <ac:spMkLst>
            <pc:docMk/>
            <pc:sldMk cId="4123460824" sldId="2147479901"/>
            <ac:spMk id="3" creationId="{974E832C-1021-F558-6A35-8A7A6E9DE174}"/>
          </ac:spMkLst>
        </pc:spChg>
      </pc:sldChg>
      <pc:sldChg chg="modSp">
        <pc:chgData name="Kirsi Hantula" userId="S::kirsi.hantula@sitra.fi::2394e8b6-d566-4c41-a286-df01385b2d1f" providerId="AD" clId="Web-{45988B6F-87B4-769F-5880-8A6287C21D11}" dt="2026-03-23T11:26:36.848" v="131" actId="20577"/>
        <pc:sldMkLst>
          <pc:docMk/>
          <pc:sldMk cId="1296774395" sldId="2147479904"/>
        </pc:sldMkLst>
        <pc:spChg chg="mod">
          <ac:chgData name="Kirsi Hantula" userId="S::kirsi.hantula@sitra.fi::2394e8b6-d566-4c41-a286-df01385b2d1f" providerId="AD" clId="Web-{45988B6F-87B4-769F-5880-8A6287C21D11}" dt="2026-03-23T11:26:36.848" v="131" actId="20577"/>
          <ac:spMkLst>
            <pc:docMk/>
            <pc:sldMk cId="1296774395" sldId="2147479904"/>
            <ac:spMk id="2" creationId="{D302C69F-A8B6-BF06-B4BC-05B8F44938D9}"/>
          </ac:spMkLst>
        </pc:spChg>
      </pc:sldChg>
      <pc:sldChg chg="modSp">
        <pc:chgData name="Kirsi Hantula" userId="S::kirsi.hantula@sitra.fi::2394e8b6-d566-4c41-a286-df01385b2d1f" providerId="AD" clId="Web-{45988B6F-87B4-769F-5880-8A6287C21D11}" dt="2026-03-23T11:18:19.397" v="73" actId="20577"/>
        <pc:sldMkLst>
          <pc:docMk/>
          <pc:sldMk cId="1405056155" sldId="2147479905"/>
        </pc:sldMkLst>
        <pc:spChg chg="mod">
          <ac:chgData name="Kirsi Hantula" userId="S::kirsi.hantula@sitra.fi::2394e8b6-d566-4c41-a286-df01385b2d1f" providerId="AD" clId="Web-{45988B6F-87B4-769F-5880-8A6287C21D11}" dt="2026-03-23T11:18:19.397" v="73" actId="20577"/>
          <ac:spMkLst>
            <pc:docMk/>
            <pc:sldMk cId="1405056155" sldId="2147479905"/>
            <ac:spMk id="3" creationId="{CBFADD3E-E61C-3B41-E204-A608C83A4388}"/>
          </ac:spMkLst>
        </pc:spChg>
      </pc:sldChg>
      <pc:sldChg chg="add del">
        <pc:chgData name="Kirsi Hantula" userId="S::kirsi.hantula@sitra.fi::2394e8b6-d566-4c41-a286-df01385b2d1f" providerId="AD" clId="Web-{45988B6F-87B4-769F-5880-8A6287C21D11}" dt="2026-03-23T11:26:50.880" v="133"/>
        <pc:sldMkLst>
          <pc:docMk/>
          <pc:sldMk cId="1863197084" sldId="2147479910"/>
        </pc:sldMkLst>
      </pc:sldChg>
      <pc:sldChg chg="modSp add replId">
        <pc:chgData name="Kirsi Hantula" userId="S::kirsi.hantula@sitra.fi::2394e8b6-d566-4c41-a286-df01385b2d1f" providerId="AD" clId="Web-{45988B6F-87B4-769F-5880-8A6287C21D11}" dt="2026-03-23T11:27:32.598" v="181" actId="20577"/>
        <pc:sldMkLst>
          <pc:docMk/>
          <pc:sldMk cId="2733462461" sldId="2147479910"/>
        </pc:sldMkLst>
        <pc:spChg chg="mod">
          <ac:chgData name="Kirsi Hantula" userId="S::kirsi.hantula@sitra.fi::2394e8b6-d566-4c41-a286-df01385b2d1f" providerId="AD" clId="Web-{45988B6F-87B4-769F-5880-8A6287C21D11}" dt="2026-03-23T11:27:32.598" v="181" actId="20577"/>
          <ac:spMkLst>
            <pc:docMk/>
            <pc:sldMk cId="2733462461" sldId="2147479910"/>
            <ac:spMk id="2" creationId="{EA062ABB-A714-FC3E-74C9-9F9237056609}"/>
          </ac:spMkLst>
        </pc:spChg>
      </pc:sldChg>
      <pc:sldMasterChg chg="addSldLayout">
        <pc:chgData name="Kirsi Hantula" userId="S::kirsi.hantula@sitra.fi::2394e8b6-d566-4c41-a286-df01385b2d1f" providerId="AD" clId="Web-{45988B6F-87B4-769F-5880-8A6287C21D11}" dt="2026-03-23T11:26:46.755" v="132"/>
        <pc:sldMasterMkLst>
          <pc:docMk/>
          <pc:sldMasterMk cId="2540318202" sldId="2147486449"/>
        </pc:sldMasterMkLst>
        <pc:sldLayoutChg chg="add">
          <pc:chgData name="Kirsi Hantula" userId="S::kirsi.hantula@sitra.fi::2394e8b6-d566-4c41-a286-df01385b2d1f" providerId="AD" clId="Web-{45988B6F-87B4-769F-5880-8A6287C21D11}" dt="2026-03-23T11:26:46.755" v="132"/>
          <pc:sldLayoutMkLst>
            <pc:docMk/>
            <pc:sldMasterMk cId="2540318202" sldId="2147486449"/>
            <pc:sldLayoutMk cId="166392670" sldId="2147486466"/>
          </pc:sldLayoutMkLst>
        </pc:sldLayoutChg>
      </pc:sldMasterChg>
    </pc:docChg>
  </pc:docChgLst>
  <pc:docChgLst>
    <pc:chgData name="Ilari Lovio" userId="S::ilari.lovio@sitra.fi::9110f512-2503-4beb-a8ad-f59cfa154aad" providerId="AD" clId="Web-{44466C30-05C8-1A25-EFA7-30BD89C7CC0C}"/>
    <pc:docChg chg="addSld addMainMaster modMainMaster">
      <pc:chgData name="Ilari Lovio" userId="S::ilari.lovio@sitra.fi::9110f512-2503-4beb-a8ad-f59cfa154aad" providerId="AD" clId="Web-{44466C30-05C8-1A25-EFA7-30BD89C7CC0C}" dt="2026-03-23T21:44:33.725" v="28"/>
      <pc:docMkLst>
        <pc:docMk/>
      </pc:docMkLst>
      <pc:sldChg chg="add">
        <pc:chgData name="Ilari Lovio" userId="S::ilari.lovio@sitra.fi::9110f512-2503-4beb-a8ad-f59cfa154aad" providerId="AD" clId="Web-{44466C30-05C8-1A25-EFA7-30BD89C7CC0C}" dt="2026-03-23T21:44:33.006" v="21"/>
        <pc:sldMkLst>
          <pc:docMk/>
          <pc:sldMk cId="3961548113" sldId="276"/>
        </pc:sldMkLst>
      </pc:sldChg>
      <pc:sldChg chg="add">
        <pc:chgData name="Ilari Lovio" userId="S::ilari.lovio@sitra.fi::9110f512-2503-4beb-a8ad-f59cfa154aad" providerId="AD" clId="Web-{44466C30-05C8-1A25-EFA7-30BD89C7CC0C}" dt="2026-03-23T21:44:33.084" v="22"/>
        <pc:sldMkLst>
          <pc:docMk/>
          <pc:sldMk cId="2608897051" sldId="277"/>
        </pc:sldMkLst>
      </pc:sldChg>
      <pc:sldChg chg="add">
        <pc:chgData name="Ilari Lovio" userId="S::ilari.lovio@sitra.fi::9110f512-2503-4beb-a8ad-f59cfa154aad" providerId="AD" clId="Web-{44466C30-05C8-1A25-EFA7-30BD89C7CC0C}" dt="2026-03-23T21:44:33.178" v="23"/>
        <pc:sldMkLst>
          <pc:docMk/>
          <pc:sldMk cId="2864303082" sldId="278"/>
        </pc:sldMkLst>
      </pc:sldChg>
      <pc:sldChg chg="add">
        <pc:chgData name="Ilari Lovio" userId="S::ilari.lovio@sitra.fi::9110f512-2503-4beb-a8ad-f59cfa154aad" providerId="AD" clId="Web-{44466C30-05C8-1A25-EFA7-30BD89C7CC0C}" dt="2026-03-23T21:44:33.318" v="24"/>
        <pc:sldMkLst>
          <pc:docMk/>
          <pc:sldMk cId="884601666" sldId="279"/>
        </pc:sldMkLst>
      </pc:sldChg>
      <pc:sldChg chg="add">
        <pc:chgData name="Ilari Lovio" userId="S::ilari.lovio@sitra.fi::9110f512-2503-4beb-a8ad-f59cfa154aad" providerId="AD" clId="Web-{44466C30-05C8-1A25-EFA7-30BD89C7CC0C}" dt="2026-03-23T21:44:33.428" v="25"/>
        <pc:sldMkLst>
          <pc:docMk/>
          <pc:sldMk cId="4013563849" sldId="280"/>
        </pc:sldMkLst>
      </pc:sldChg>
      <pc:sldChg chg="add">
        <pc:chgData name="Ilari Lovio" userId="S::ilari.lovio@sitra.fi::9110f512-2503-4beb-a8ad-f59cfa154aad" providerId="AD" clId="Web-{44466C30-05C8-1A25-EFA7-30BD89C7CC0C}" dt="2026-03-23T21:44:33.522" v="26"/>
        <pc:sldMkLst>
          <pc:docMk/>
          <pc:sldMk cId="80190368" sldId="281"/>
        </pc:sldMkLst>
      </pc:sldChg>
      <pc:sldChg chg="add">
        <pc:chgData name="Ilari Lovio" userId="S::ilari.lovio@sitra.fi::9110f512-2503-4beb-a8ad-f59cfa154aad" providerId="AD" clId="Web-{44466C30-05C8-1A25-EFA7-30BD89C7CC0C}" dt="2026-03-23T21:44:33.631" v="27"/>
        <pc:sldMkLst>
          <pc:docMk/>
          <pc:sldMk cId="1161932219" sldId="282"/>
        </pc:sldMkLst>
      </pc:sldChg>
      <pc:sldChg chg="add">
        <pc:chgData name="Ilari Lovio" userId="S::ilari.lovio@sitra.fi::9110f512-2503-4beb-a8ad-f59cfa154aad" providerId="AD" clId="Web-{44466C30-05C8-1A25-EFA7-30BD89C7CC0C}" dt="2026-03-23T21:44:33.725" v="28"/>
        <pc:sldMkLst>
          <pc:docMk/>
          <pc:sldMk cId="2008119319" sldId="283"/>
        </pc:sldMkLst>
      </pc:sldChg>
      <pc:sldChg chg="add">
        <pc:chgData name="Ilari Lovio" userId="S::ilari.lovio@sitra.fi::9110f512-2503-4beb-a8ad-f59cfa154aad" providerId="AD" clId="Web-{44466C30-05C8-1A25-EFA7-30BD89C7CC0C}" dt="2026-03-23T21:44:31.662" v="6"/>
        <pc:sldMkLst>
          <pc:docMk/>
          <pc:sldMk cId="4008490230" sldId="284"/>
        </pc:sldMkLst>
      </pc:sldChg>
      <pc:sldChg chg="add">
        <pc:chgData name="Ilari Lovio" userId="S::ilari.lovio@sitra.fi::9110f512-2503-4beb-a8ad-f59cfa154aad" providerId="AD" clId="Web-{44466C30-05C8-1A25-EFA7-30BD89C7CC0C}" dt="2026-03-23T21:44:31.709" v="7"/>
        <pc:sldMkLst>
          <pc:docMk/>
          <pc:sldMk cId="1285917919" sldId="285"/>
        </pc:sldMkLst>
      </pc:sldChg>
      <pc:sldChg chg="add">
        <pc:chgData name="Ilari Lovio" userId="S::ilari.lovio@sitra.fi::9110f512-2503-4beb-a8ad-f59cfa154aad" providerId="AD" clId="Web-{44466C30-05C8-1A25-EFA7-30BD89C7CC0C}" dt="2026-03-23T21:44:31.772" v="8"/>
        <pc:sldMkLst>
          <pc:docMk/>
          <pc:sldMk cId="1990034699" sldId="286"/>
        </pc:sldMkLst>
      </pc:sldChg>
      <pc:sldChg chg="add">
        <pc:chgData name="Ilari Lovio" userId="S::ilari.lovio@sitra.fi::9110f512-2503-4beb-a8ad-f59cfa154aad" providerId="AD" clId="Web-{44466C30-05C8-1A25-EFA7-30BD89C7CC0C}" dt="2026-03-23T21:44:31.834" v="9"/>
        <pc:sldMkLst>
          <pc:docMk/>
          <pc:sldMk cId="1234662360" sldId="287"/>
        </pc:sldMkLst>
      </pc:sldChg>
      <pc:sldChg chg="add">
        <pc:chgData name="Ilari Lovio" userId="S::ilari.lovio@sitra.fi::9110f512-2503-4beb-a8ad-f59cfa154aad" providerId="AD" clId="Web-{44466C30-05C8-1A25-EFA7-30BD89C7CC0C}" dt="2026-03-23T21:44:31.881" v="10"/>
        <pc:sldMkLst>
          <pc:docMk/>
          <pc:sldMk cId="1912871445" sldId="289"/>
        </pc:sldMkLst>
      </pc:sldChg>
      <pc:sldChg chg="add">
        <pc:chgData name="Ilari Lovio" userId="S::ilari.lovio@sitra.fi::9110f512-2503-4beb-a8ad-f59cfa154aad" providerId="AD" clId="Web-{44466C30-05C8-1A25-EFA7-30BD89C7CC0C}" dt="2026-03-23T21:44:31.943" v="11"/>
        <pc:sldMkLst>
          <pc:docMk/>
          <pc:sldMk cId="2280639680" sldId="290"/>
        </pc:sldMkLst>
      </pc:sldChg>
      <pc:sldChg chg="add">
        <pc:chgData name="Ilari Lovio" userId="S::ilari.lovio@sitra.fi::9110f512-2503-4beb-a8ad-f59cfa154aad" providerId="AD" clId="Web-{44466C30-05C8-1A25-EFA7-30BD89C7CC0C}" dt="2026-03-23T21:44:32.162" v="12"/>
        <pc:sldMkLst>
          <pc:docMk/>
          <pc:sldMk cId="651895448" sldId="291"/>
        </pc:sldMkLst>
      </pc:sldChg>
      <pc:sldChg chg="add">
        <pc:chgData name="Ilari Lovio" userId="S::ilari.lovio@sitra.fi::9110f512-2503-4beb-a8ad-f59cfa154aad" providerId="AD" clId="Web-{44466C30-05C8-1A25-EFA7-30BD89C7CC0C}" dt="2026-03-23T21:44:32.209" v="13"/>
        <pc:sldMkLst>
          <pc:docMk/>
          <pc:sldMk cId="3840333605" sldId="292"/>
        </pc:sldMkLst>
      </pc:sldChg>
      <pc:sldChg chg="add">
        <pc:chgData name="Ilari Lovio" userId="S::ilari.lovio@sitra.fi::9110f512-2503-4beb-a8ad-f59cfa154aad" providerId="AD" clId="Web-{44466C30-05C8-1A25-EFA7-30BD89C7CC0C}" dt="2026-03-23T21:44:32.506" v="15"/>
        <pc:sldMkLst>
          <pc:docMk/>
          <pc:sldMk cId="219998318" sldId="293"/>
        </pc:sldMkLst>
      </pc:sldChg>
      <pc:sldChg chg="add">
        <pc:chgData name="Ilari Lovio" userId="S::ilari.lovio@sitra.fi::9110f512-2503-4beb-a8ad-f59cfa154aad" providerId="AD" clId="Web-{44466C30-05C8-1A25-EFA7-30BD89C7CC0C}" dt="2026-03-23T21:44:32.272" v="14"/>
        <pc:sldMkLst>
          <pc:docMk/>
          <pc:sldMk cId="646306946" sldId="294"/>
        </pc:sldMkLst>
      </pc:sldChg>
      <pc:sldChg chg="add">
        <pc:chgData name="Ilari Lovio" userId="S::ilari.lovio@sitra.fi::9110f512-2503-4beb-a8ad-f59cfa154aad" providerId="AD" clId="Web-{44466C30-05C8-1A25-EFA7-30BD89C7CC0C}" dt="2026-03-23T21:44:32.553" v="16"/>
        <pc:sldMkLst>
          <pc:docMk/>
          <pc:sldMk cId="72080210" sldId="295"/>
        </pc:sldMkLst>
      </pc:sldChg>
      <pc:sldChg chg="add">
        <pc:chgData name="Ilari Lovio" userId="S::ilari.lovio@sitra.fi::9110f512-2503-4beb-a8ad-f59cfa154aad" providerId="AD" clId="Web-{44466C30-05C8-1A25-EFA7-30BD89C7CC0C}" dt="2026-03-23T21:44:30.928" v="1"/>
        <pc:sldMkLst>
          <pc:docMk/>
          <pc:sldMk cId="2598352057" sldId="2147375214"/>
        </pc:sldMkLst>
      </pc:sldChg>
      <pc:sldChg chg="add">
        <pc:chgData name="Ilari Lovio" userId="S::ilari.lovio@sitra.fi::9110f512-2503-4beb-a8ad-f59cfa154aad" providerId="AD" clId="Web-{44466C30-05C8-1A25-EFA7-30BD89C7CC0C}" dt="2026-03-23T21:44:31.037" v="2"/>
        <pc:sldMkLst>
          <pc:docMk/>
          <pc:sldMk cId="436737439" sldId="2147375217"/>
        </pc:sldMkLst>
      </pc:sldChg>
      <pc:sldChg chg="add">
        <pc:chgData name="Ilari Lovio" userId="S::ilari.lovio@sitra.fi::9110f512-2503-4beb-a8ad-f59cfa154aad" providerId="AD" clId="Web-{44466C30-05C8-1A25-EFA7-30BD89C7CC0C}" dt="2026-03-23T21:44:31.209" v="3"/>
        <pc:sldMkLst>
          <pc:docMk/>
          <pc:sldMk cId="3276024628" sldId="2147375219"/>
        </pc:sldMkLst>
      </pc:sldChg>
      <pc:sldChg chg="add">
        <pc:chgData name="Ilari Lovio" userId="S::ilari.lovio@sitra.fi::9110f512-2503-4beb-a8ad-f59cfa154aad" providerId="AD" clId="Web-{44466C30-05C8-1A25-EFA7-30BD89C7CC0C}" dt="2026-03-23T21:44:31.600" v="5"/>
        <pc:sldMkLst>
          <pc:docMk/>
          <pc:sldMk cId="3113255192" sldId="2147375221"/>
        </pc:sldMkLst>
      </pc:sldChg>
      <pc:sldChg chg="add">
        <pc:chgData name="Ilari Lovio" userId="S::ilari.lovio@sitra.fi::9110f512-2503-4beb-a8ad-f59cfa154aad" providerId="AD" clId="Web-{44466C30-05C8-1A25-EFA7-30BD89C7CC0C}" dt="2026-03-23T21:44:31.350" v="4"/>
        <pc:sldMkLst>
          <pc:docMk/>
          <pc:sldMk cId="2917289074" sldId="2147375222"/>
        </pc:sldMkLst>
      </pc:sldChg>
      <pc:sldChg chg="add">
        <pc:chgData name="Ilari Lovio" userId="S::ilari.lovio@sitra.fi::9110f512-2503-4beb-a8ad-f59cfa154aad" providerId="AD" clId="Web-{44466C30-05C8-1A25-EFA7-30BD89C7CC0C}" dt="2026-03-23T21:44:32.693" v="17"/>
        <pc:sldMkLst>
          <pc:docMk/>
          <pc:sldMk cId="2350789477" sldId="2147375224"/>
        </pc:sldMkLst>
      </pc:sldChg>
      <pc:sldChg chg="add">
        <pc:chgData name="Ilari Lovio" userId="S::ilari.lovio@sitra.fi::9110f512-2503-4beb-a8ad-f59cfa154aad" providerId="AD" clId="Web-{44466C30-05C8-1A25-EFA7-30BD89C7CC0C}" dt="2026-03-23T21:44:32.756" v="18"/>
        <pc:sldMkLst>
          <pc:docMk/>
          <pc:sldMk cId="1252194568" sldId="2147375225"/>
        </pc:sldMkLst>
      </pc:sldChg>
      <pc:sldChg chg="add">
        <pc:chgData name="Ilari Lovio" userId="S::ilari.lovio@sitra.fi::9110f512-2503-4beb-a8ad-f59cfa154aad" providerId="AD" clId="Web-{44466C30-05C8-1A25-EFA7-30BD89C7CC0C}" dt="2026-03-23T21:44:30.756" v="0"/>
        <pc:sldMkLst>
          <pc:docMk/>
          <pc:sldMk cId="3798719745" sldId="2147479944"/>
        </pc:sldMkLst>
      </pc:sldChg>
      <pc:sldChg chg="add">
        <pc:chgData name="Ilari Lovio" userId="S::ilari.lovio@sitra.fi::9110f512-2503-4beb-a8ad-f59cfa154aad" providerId="AD" clId="Web-{44466C30-05C8-1A25-EFA7-30BD89C7CC0C}" dt="2026-03-23T21:44:32.834" v="19"/>
        <pc:sldMkLst>
          <pc:docMk/>
          <pc:sldMk cId="3011619820" sldId="2147479945"/>
        </pc:sldMkLst>
      </pc:sldChg>
      <pc:sldChg chg="add">
        <pc:chgData name="Ilari Lovio" userId="S::ilari.lovio@sitra.fi::9110f512-2503-4beb-a8ad-f59cfa154aad" providerId="AD" clId="Web-{44466C30-05C8-1A25-EFA7-30BD89C7CC0C}" dt="2026-03-23T21:44:32.928" v="20"/>
        <pc:sldMkLst>
          <pc:docMk/>
          <pc:sldMk cId="4091174800" sldId="2147479946"/>
        </pc:sldMkLst>
      </pc:sldChg>
      <pc:sldMasterChg chg="addSldLayout">
        <pc:chgData name="Ilari Lovio" userId="S::ilari.lovio@sitra.fi::9110f512-2503-4beb-a8ad-f59cfa154aad" providerId="AD" clId="Web-{44466C30-05C8-1A25-EFA7-30BD89C7CC0C}" dt="2026-03-23T21:44:30.756" v="0"/>
        <pc:sldMasterMkLst>
          <pc:docMk/>
          <pc:sldMasterMk cId="3338324107" sldId="2147486100"/>
        </pc:sldMasterMkLst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667914014" sldId="2147486481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4227730880" sldId="2147486482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2391349524" sldId="2147486483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976096451" sldId="2147486484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3964264655" sldId="2147486485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235806737" sldId="2147486486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728569302" sldId="2147486487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2225121679" sldId="2147486488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3277301585" sldId="2147486489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555131371" sldId="2147486490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807790818" sldId="2147486491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1796831592" sldId="2147486492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756" v="0"/>
          <pc:sldLayoutMkLst>
            <pc:docMk/>
            <pc:sldMasterMk cId="3338324107" sldId="2147486100"/>
            <pc:sldLayoutMk cId="4082120440" sldId="2147486493"/>
          </pc:sldLayoutMkLst>
        </pc:sldLayoutChg>
      </pc:sldMasterChg>
      <pc:sldMasterChg chg="modSldLayout">
        <pc:chgData name="Ilari Lovio" userId="S::ilari.lovio@sitra.fi::9110f512-2503-4beb-a8ad-f59cfa154aad" providerId="AD" clId="Web-{44466C30-05C8-1A25-EFA7-30BD89C7CC0C}" dt="2026-03-23T21:44:30.928" v="1"/>
        <pc:sldMasterMkLst>
          <pc:docMk/>
          <pc:sldMasterMk cId="27944028" sldId="2147486146"/>
        </pc:sldMasterMkLst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1333728399" sldId="2147486494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624547142" sldId="2147486495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616636025" sldId="2147486496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235804754" sldId="2147486497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126030106" sldId="2147486498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1494570339" sldId="2147486499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646622027" sldId="2147486500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511345164" sldId="2147486501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762525483" sldId="2147486502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684481941" sldId="2147486503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560350981" sldId="2147486504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4147268911" sldId="2147486505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293689516" sldId="2147486506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262126813" sldId="2147486507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980798433" sldId="2147486508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292356337" sldId="2147486509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112584807" sldId="2147486510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4276268808" sldId="2147486511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330692410" sldId="2147486512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453175730" sldId="2147486513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3862827943" sldId="2147486514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1251257602" sldId="2147486515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4203247542" sldId="2147486516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2088647456" sldId="2147486517"/>
          </pc:sldLayoutMkLst>
        </pc:sldLayoutChg>
        <pc:sldLayoutChg chg="replI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27944028" sldId="2147486146"/>
            <pc:sldLayoutMk cId="1354226966" sldId="2147486518"/>
          </pc:sldLayoutMkLst>
        </pc:sldLayoutChg>
      </pc:sldMasterChg>
      <pc:sldMasterChg chg="add addSldLayout">
        <pc:chgData name="Ilari Lovio" userId="S::ilari.lovio@sitra.fi::9110f512-2503-4beb-a8ad-f59cfa154aad" providerId="AD" clId="Web-{44466C30-05C8-1A25-EFA7-30BD89C7CC0C}" dt="2026-03-23T21:44:30.928" v="1"/>
        <pc:sldMasterMkLst>
          <pc:docMk/>
          <pc:sldMasterMk cId="119472214" sldId="2147486147"/>
        </pc:sldMasterMkLst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75160159" sldId="2147486148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946386281" sldId="2147486149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984312547" sldId="2147486150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797607721" sldId="2147486151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712392999" sldId="2147486152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939920075" sldId="2147486153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075529110" sldId="2147486154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012587142" sldId="2147486155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529184398" sldId="2147486156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099381032" sldId="2147486157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022543475" sldId="2147486158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3000099822" sldId="2147486159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3585773803" sldId="2147486160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113518185" sldId="2147486161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710747147" sldId="2147486162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414197734" sldId="2147486163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741030512" sldId="2147486164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384625572" sldId="2147486165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915689723" sldId="2147486166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94036307" sldId="2147486167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162636479" sldId="2147486168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397176764" sldId="2147486169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321958178" sldId="2147486170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227581182" sldId="2147486171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750227314" sldId="2147486172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345923340" sldId="2147486173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07070810" sldId="2147486174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3928877145" sldId="2147486175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562594642" sldId="2147486176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2799498763" sldId="2147486177"/>
          </pc:sldLayoutMkLst>
        </pc:sldLayoutChg>
        <pc:sldLayoutChg chg="add">
          <pc:chgData name="Ilari Lovio" userId="S::ilari.lovio@sitra.fi::9110f512-2503-4beb-a8ad-f59cfa154aad" providerId="AD" clId="Web-{44466C30-05C8-1A25-EFA7-30BD89C7CC0C}" dt="2026-03-23T21:44:30.928" v="1"/>
          <pc:sldLayoutMkLst>
            <pc:docMk/>
            <pc:sldMasterMk cId="119472214" sldId="2147486147"/>
            <pc:sldLayoutMk cId="1292292585" sldId="2147486178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7F0F3-A1E5-4380-B634-261422AE48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829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C0A7D-D07B-1248-8B72-AE21A56EA04B}" type="datetime1">
              <a:rPr lang="en-US" smtClean="0"/>
              <a:t>3/24/26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36A07-9C51-40D5-9EDD-0D75448F2C9D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2974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1pPr>
    <a:lvl2pPr marL="519550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2pPr>
    <a:lvl3pPr marL="103909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3pPr>
    <a:lvl4pPr marL="1558648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4pPr>
    <a:lvl5pPr marL="207819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5pPr>
    <a:lvl6pPr marL="2597746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6pPr>
    <a:lvl7pPr marL="311729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7pPr>
    <a:lvl8pPr marL="3636844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8pPr>
    <a:lvl9pPr marL="4156392" algn="l" defTabSz="1039098" rtl="0" eaLnBrk="1" latinLnBrk="0" hangingPunct="1">
      <a:defRPr sz="13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facebook.com/SitraFund" TargetMode="External"/><Relationship Id="rId7" Type="http://schemas.openxmlformats.org/officeDocument/2006/relationships/hyperlink" Target="https://www.youtube.com/user/sitrafund" TargetMode="External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hyperlink" Target="https://www.instagram.com/sitrafund/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2.tiff"/><Relationship Id="rId9" Type="http://schemas.openxmlformats.org/officeDocument/2006/relationships/hyperlink" Target="https://www.linkedin.com/company/sitra" TargetMode="Externa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3.jpe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4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3.jpe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4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sitrafund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.jpeg"/><Relationship Id="rId2" Type="http://schemas.openxmlformats.org/officeDocument/2006/relationships/hyperlink" Target="https://www.sitra.fi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instagram.com/sitrafund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.tiff"/><Relationship Id="rId10" Type="http://schemas.openxmlformats.org/officeDocument/2006/relationships/hyperlink" Target="https://www.linkedin.com/company/sitra" TargetMode="External"/><Relationship Id="rId4" Type="http://schemas.openxmlformats.org/officeDocument/2006/relationships/hyperlink" Target="https://www.facebook.com/SitraFund" TargetMode="External"/><Relationship Id="rId9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40D3B5C3-73E5-13E1-5940-A243334FF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5F26A0C-D1F7-D7F9-16BD-ABA119418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8057" y="4212000"/>
            <a:ext cx="5468595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A7191B6-4C1C-758B-C518-6F37F9DCDD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24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71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0" y="2175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F9E34D2A-5269-E644-C65E-507D9C4C0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69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21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1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334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0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1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791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vaakata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2CEF8F8-9C1A-4162-7864-82A852BB1B2F}"/>
              </a:ext>
            </a:extLst>
          </p:cNvPr>
          <p:cNvSpPr/>
          <p:nvPr userDrawn="1"/>
        </p:nvSpPr>
        <p:spPr>
          <a:xfrm>
            <a:off x="0" y="3513221"/>
            <a:ext cx="12192000" cy="3344779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89879" cy="68764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BB87D4-FECD-3883-A01E-400BC7DA29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2462" y="1403351"/>
            <a:ext cx="10887075" cy="181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7E7390-D764-407F-8E40-EC44B6F38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2468" y="4149725"/>
            <a:ext cx="10787063" cy="215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4227730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9">
            <a:extLst>
              <a:ext uri="{FF2B5EF4-FFF2-40B4-BE49-F238E27FC236}">
                <a16:creationId xmlns:a16="http://schemas.microsoft.com/office/drawing/2014/main" id="{1F283DF7-5051-8199-25D6-0648FA45D0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B30751AD-7420-3A18-9504-1E363E20A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90F8DEB7-0C74-2A5E-3A26-CD3E04F2EB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1349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9">
            <a:extLst>
              <a:ext uri="{FF2B5EF4-FFF2-40B4-BE49-F238E27FC236}">
                <a16:creationId xmlns:a16="http://schemas.microsoft.com/office/drawing/2014/main" id="{5F151382-BB64-45D0-8657-B68EC9416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12" name="Tekstin paikkamerkki 16">
            <a:extLst>
              <a:ext uri="{FF2B5EF4-FFF2-40B4-BE49-F238E27FC236}">
                <a16:creationId xmlns:a16="http://schemas.microsoft.com/office/drawing/2014/main" id="{DF3FAD5E-1F2E-C714-33E5-2767BC3D6D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fi-FI"/>
              <a:t>Muokkaa tekstin perustyylejä napsauttamalla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8" name="Dian numeron paikkamerkki 2">
            <a:extLst>
              <a:ext uri="{FF2B5EF4-FFF2-40B4-BE49-F238E27FC236}">
                <a16:creationId xmlns:a16="http://schemas.microsoft.com/office/drawing/2014/main" id="{89A300FA-2A5B-B38C-B139-25667B1966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09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66B00CE3-CA43-349C-81BF-C5947E0C0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4264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6">
            <a:extLst>
              <a:ext uri="{FF2B5EF4-FFF2-40B4-BE49-F238E27FC236}">
                <a16:creationId xmlns:a16="http://schemas.microsoft.com/office/drawing/2014/main" id="{5B7D6486-FDD2-6F85-0E13-C8108AE88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9AFFC4E3-8A8B-78E4-69F0-58986EA90D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116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6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0" y="2175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F9E34D2A-5269-E644-C65E-507D9C4C0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569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21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15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334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0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1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24118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7790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n-lt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68315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7790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n-lt"/>
                <a:cs typeface="Georgia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9683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5">
            <a:extLst>
              <a:ext uri="{FF2B5EF4-FFF2-40B4-BE49-F238E27FC236}">
                <a16:creationId xmlns:a16="http://schemas.microsoft.com/office/drawing/2014/main" id="{90FAB5FA-9E9E-A13F-C969-AB838BF7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15416"/>
            <a:ext cx="5040312" cy="1690688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4212000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111F7A-D821-AE0E-67C8-3C8148B7FC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844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lea pohja, ei tekstilaatikkoa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47482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0EF5B1FC-2DDF-B2C6-2F86-205C1998F5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2428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7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9D8BFE4F-828E-ED1B-25FF-56F8B2D13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27244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+mn-lt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21204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+mn-lt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212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grpSp>
        <p:nvGrpSpPr>
          <p:cNvPr id="6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379F1CB8-DCAC-0D3A-05A6-B631D8DF6603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7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91538A4E-CF92-9F5E-74AF-89DAD60EF6CC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9" name="@Sitrafund">
                <a:extLst>
                  <a:ext uri="{FF2B5EF4-FFF2-40B4-BE49-F238E27FC236}">
                    <a16:creationId xmlns:a16="http://schemas.microsoft.com/office/drawing/2014/main" id="{865AD193-F52B-D84B-6EC6-F82264BE4F94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1" name="Facebook">
                <a:hlinkClick r:id="rId3"/>
                <a:extLst>
                  <a:ext uri="{FF2B5EF4-FFF2-40B4-BE49-F238E27FC236}">
                    <a16:creationId xmlns:a16="http://schemas.microsoft.com/office/drawing/2014/main" id="{6658F65B-4CA7-D4CE-480A-7894E9F8F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2" name="Instagram">
                <a:hlinkClick r:id="rId5"/>
                <a:extLst>
                  <a:ext uri="{FF2B5EF4-FFF2-40B4-BE49-F238E27FC236}">
                    <a16:creationId xmlns:a16="http://schemas.microsoft.com/office/drawing/2014/main" id="{FA98CFAD-365E-320D-4D3A-EA11EF6A59DA}"/>
                  </a:ext>
                </a:extLst>
              </p:cNvPr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YouTube">
                <a:hlinkClick r:id="rId7"/>
                <a:extLst>
                  <a:ext uri="{FF2B5EF4-FFF2-40B4-BE49-F238E27FC236}">
                    <a16:creationId xmlns:a16="http://schemas.microsoft.com/office/drawing/2014/main" id="{4F0400A3-46CE-1AF1-3BB4-CB70FA72D1EA}"/>
                  </a:ext>
                </a:extLst>
              </p:cNvPr>
              <p:cNvPicPr preferRelativeResize="0"/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" name="Kuva 15">
              <a:hlinkClick r:id="rId9"/>
              <a:extLst>
                <a:ext uri="{FF2B5EF4-FFF2-40B4-BE49-F238E27FC236}">
                  <a16:creationId xmlns:a16="http://schemas.microsoft.com/office/drawing/2014/main" id="{D86283D4-1675-A918-8440-B440DF956594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Kuva 16" descr="Kuva, joka sisältää kohteen teksti, kuu, pallo, ympyrä&#10;&#10;Kuvaus luotu automaattisesti">
            <a:extLst>
              <a:ext uri="{FF2B5EF4-FFF2-40B4-BE49-F238E27FC236}">
                <a16:creationId xmlns:a16="http://schemas.microsoft.com/office/drawing/2014/main" id="{7EDCE105-962F-4CF3-C316-D4C3FC0E3A8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52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2" name="Kuva 16">
            <a:extLst>
              <a:ext uri="{FF2B5EF4-FFF2-40B4-BE49-F238E27FC236}">
                <a16:creationId xmlns:a16="http://schemas.microsoft.com/office/drawing/2014/main" id="{9B8C68CB-7427-4A8F-CA97-7B468F752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456283FB-4B07-116A-25D8-CD04BE86DABF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71551234-58F3-2597-EA3F-96C8265C1EFA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C92E70A2-AC05-5D9D-48CB-9FA05D64D23C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1DCA5431-64FE-A2B6-EB48-D4D5C2B7C2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967B3134-59AC-459A-4453-0991A187A914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3350540E-40C4-E5D2-4BB3-D26E19532F79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28259885-9153-0D94-31A4-E8CDE3EC5CF3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4340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3" name="Kuva 16">
            <a:extLst>
              <a:ext uri="{FF2B5EF4-FFF2-40B4-BE49-F238E27FC236}">
                <a16:creationId xmlns:a16="http://schemas.microsoft.com/office/drawing/2014/main" id="{EE452ECB-E524-B9CD-78F5-4582A5A3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9FA0FDAA-6A55-2E30-601D-F391821A7186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239A54FB-709A-D79D-8653-9CD6873EAAB1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3455DA9F-17DE-EA10-541E-9F69472318AF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0C058F9E-589D-768D-FF1A-2DDABA650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043CD268-35FC-E556-DF04-0FEE56D14DD4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F8403D6A-5232-996E-FB0C-159E28882BAE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47BF8AA6-AD31-D8A6-DCA7-FAD9236A6D90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78652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 + VP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25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E19239D-E354-5F42-AE45-A180ED084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Iso otsikko + TP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53335E6-BFBC-4F4A-916F-1B8AFDA6EF9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3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5">
            <a:extLst>
              <a:ext uri="{FF2B5EF4-FFF2-40B4-BE49-F238E27FC236}">
                <a16:creationId xmlns:a16="http://schemas.microsoft.com/office/drawing/2014/main" id="{76C22B9E-DFDF-5A2A-5402-EA40E9814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83656"/>
            <a:ext cx="5105595" cy="1690688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374E794-8C33-0FE2-D9A8-B1742EBC0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43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 + VP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845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Perusotsikko + TP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5320E9FA-EE25-40B6-A897-069B210866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017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93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Tekstikalvo + TP</a:t>
            </a:r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4962FB9-FC64-42D3-9FA8-23DA27C83B8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4FCB64-D060-9148-BFDB-5C606D863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68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 ei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18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P (tumma pohja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6EDEAB3-EA17-477F-885E-3547B75FD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0DC61-7EEF-9645-9B9C-3EEE1AD26D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27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Väliotsikko + VP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79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2084202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 + TP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055689" y="3861375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Muokkaa</a:t>
            </a:r>
            <a:r>
              <a:rPr lang="en-GB"/>
              <a:t> </a:t>
            </a:r>
            <a:r>
              <a:rPr lang="en-GB" err="1"/>
              <a:t>napsauttamalla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495C6-4304-4E4A-97C2-9350558AA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6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i-fifti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12420DA-6BDC-E1E3-AF0E-D3D6E32F9D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548680"/>
            <a:ext cx="4859337" cy="144045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tummalla taustalla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6816725" y="548682"/>
            <a:ext cx="4859337" cy="144045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47F9C5A6-7052-CE41-8D32-DE7769D502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9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iti-fifti 2 (musta lukitt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DAACF50-B49B-FE3F-9A41-C3FCA16F2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48680"/>
            <a:ext cx="4859336" cy="12481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fi-FI" err="1"/>
              <a:t>Fifti</a:t>
            </a:r>
            <a:r>
              <a:rPr lang="fi-FI"/>
              <a:t> otsikko vaalealla taustalla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1989138"/>
            <a:ext cx="4859337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1961626C-30E4-2049-AE46-DD755FE5AE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16080" y="548680"/>
            <a:ext cx="4859983" cy="12481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bg1"/>
                </a:solidFill>
                <a:latin typeface="Arial Black"/>
                <a:cs typeface="Arial Black"/>
              </a:defRPr>
            </a:lvl1pPr>
            <a:lvl2pPr marL="380990" indent="-380990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 err="1"/>
              <a:t>Fifti</a:t>
            </a:r>
            <a:r>
              <a:rPr lang="fi-FI"/>
              <a:t> otsikko tummalla taustalla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C0B2B0D-7643-4340-BA07-93F51A1FD7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16080" y="1989138"/>
            <a:ext cx="4859983" cy="4320182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39" indent="-237061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17533" indent="-228594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58827" indent="-228594" algn="l">
              <a:lnSpc>
                <a:spcPct val="90000"/>
              </a:lnSpc>
              <a:buFont typeface="Georgia" panose="02040502050405020303" pitchFamily="18" charset="0"/>
              <a:buChar char="–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CF7963-2318-CC45-A900-02136CBD6A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67914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4" y="162704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5" y="252863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4" y="342853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4" y="432843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4" y="522833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87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 T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B477874-8C1D-E94F-A3D8-E16F5E599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5" cy="1078364"/>
          </a:xfrm>
          <a:prstGeom prst="rect">
            <a:avLst/>
          </a:prstGeom>
        </p:spPr>
        <p:txBody>
          <a:bodyPr anchor="t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44EC256-532F-144F-A18F-24538A308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5805" y="1640951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1D88BC63-4704-6447-AB37-6224F6547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826" y="2542539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D2C5BCCD-F064-7943-BCBE-33C3DA3694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5805" y="3442441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3">
            <a:extLst>
              <a:ext uri="{FF2B5EF4-FFF2-40B4-BE49-F238E27FC236}">
                <a16:creationId xmlns:a16="http://schemas.microsoft.com/office/drawing/2014/main" id="{04DA962D-B2D3-9647-A841-0720D47991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74825" y="434234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1724C58E-0E8F-2C40-AB87-C13229EB75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74825" y="5242244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791FFD7E-119C-492E-870A-9BBC3D17277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4AC27-49F9-BB4D-81D3-665AB744D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01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54868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508786"/>
            <a:ext cx="10080624" cy="441576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05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AE74E28C-5780-A543-ACC8-EE7D99F59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5" cy="88634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8" name="Sisällön paikkamerkki 17">
            <a:extLst>
              <a:ext uri="{FF2B5EF4-FFF2-40B4-BE49-F238E27FC236}">
                <a16:creationId xmlns:a16="http://schemas.microsoft.com/office/drawing/2014/main" id="{4793DC74-8AA9-5E46-9DED-129AC46C11C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688" y="1509185"/>
            <a:ext cx="10080625" cy="460798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A975EE7-734F-4163-84B5-8B5DA25C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740BE-EF20-0841-BCE4-AAC3FE0DA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2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stapohjainen graaf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548680"/>
            <a:ext cx="10080624" cy="88634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055689" y="1509185"/>
            <a:ext cx="10078576" cy="460798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F4EC56-8604-407C-BDED-F60638F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E2E6B1-389B-0B4D-B951-9D4353E5A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3600" y="6490800"/>
            <a:ext cx="961200" cy="18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89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40D3B5C3-73E5-13E1-5940-A243334FF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5F26A0C-D1F7-D7F9-16BD-ABA119418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08057" y="4212000"/>
            <a:ext cx="5468595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4A7191B6-4C1C-758B-C518-6F37F9DCDD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7283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Otsikko 16">
            <a:extLst>
              <a:ext uri="{FF2B5EF4-FFF2-40B4-BE49-F238E27FC236}">
                <a16:creationId xmlns:a16="http://schemas.microsoft.com/office/drawing/2014/main" id="{5B7D6486-FDD2-6F85-0E13-C8108AE885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058" y="2642400"/>
            <a:ext cx="5468595" cy="155934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 otsikko</a:t>
            </a:r>
            <a:endParaRPr lang="en-GB"/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1899A7DC-CB51-E2C9-0ABF-32C9019A49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9AFFC4E3-8A8B-78E4-69F0-58986EA90D8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5471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Otsikkokalv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5">
            <a:extLst>
              <a:ext uri="{FF2B5EF4-FFF2-40B4-BE49-F238E27FC236}">
                <a16:creationId xmlns:a16="http://schemas.microsoft.com/office/drawing/2014/main" id="{90FAB5FA-9E9E-A13F-C969-AB838BF73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15416"/>
            <a:ext cx="5040312" cy="1690688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D2F93D-F567-0AE6-D940-D32EAF9AB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4212000"/>
            <a:ext cx="5040312" cy="673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39178" indent="0">
              <a:buFont typeface="Arial" panose="020B0604020202020204" pitchFamily="34" charset="0"/>
              <a:buNone/>
              <a:defRPr/>
            </a:lvl2pPr>
            <a:lvl3pPr marL="486821" indent="0">
              <a:buFont typeface="Arial" panose="020B0604020202020204" pitchFamily="34" charset="0"/>
              <a:buNone/>
              <a:defRPr/>
            </a:lvl3pPr>
            <a:lvl4pPr marL="732349" indent="0">
              <a:buFont typeface="Arial" panose="020B0604020202020204" pitchFamily="34" charset="0"/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pPr>
            <a:r>
              <a:rPr lang="en-US" err="1"/>
              <a:t>Etunimi</a:t>
            </a:r>
            <a:r>
              <a:rPr lang="en-US"/>
              <a:t> </a:t>
            </a:r>
            <a:r>
              <a:rPr lang="en-US" err="1"/>
              <a:t>Sukunimi</a:t>
            </a:r>
            <a:endParaRPr lang="en-US"/>
          </a:p>
          <a:p>
            <a:pPr lvl="0"/>
            <a:r>
              <a:rPr lang="en-US" err="1"/>
              <a:t>xx.xx.xxxx</a:t>
            </a:r>
            <a:endParaRPr lang="en-US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2111F7A-D821-AE0E-67C8-3C8148B7FC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360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alvo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36BF5064-E572-95D7-F0A9-A0E74CF817B8}"/>
              </a:ext>
            </a:extLst>
          </p:cNvPr>
          <p:cNvSpPr/>
          <p:nvPr userDrawn="1"/>
        </p:nvSpPr>
        <p:spPr>
          <a:xfrm>
            <a:off x="0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5">
            <a:extLst>
              <a:ext uri="{FF2B5EF4-FFF2-40B4-BE49-F238E27FC236}">
                <a16:creationId xmlns:a16="http://schemas.microsoft.com/office/drawing/2014/main" id="{76C22B9E-DFDF-5A2A-5402-EA40E9814C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583656"/>
            <a:ext cx="5105595" cy="1690688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rPr lang="fi-FI"/>
              <a:t>Esityksen</a:t>
            </a:r>
            <a:br>
              <a:rPr lang="fi-FI"/>
            </a:br>
            <a:r>
              <a:rPr lang="fi-FI"/>
              <a:t>otsikko</a:t>
            </a:r>
            <a:endParaRPr lang="en-GB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374E794-8C33-0FE2-D9A8-B1742EBC0B6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804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66B00CE3-CA43-349C-81BF-C5947E0C0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6030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vaakata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2CEF8F8-9C1A-4162-7864-82A852BB1B2F}"/>
              </a:ext>
            </a:extLst>
          </p:cNvPr>
          <p:cNvSpPr/>
          <p:nvPr userDrawn="1"/>
        </p:nvSpPr>
        <p:spPr>
          <a:xfrm>
            <a:off x="0" y="3513221"/>
            <a:ext cx="12192000" cy="3344779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889879" cy="68764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BB87D4-FECD-3883-A01E-400BC7DA29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2462" y="1403351"/>
            <a:ext cx="10887075" cy="18113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7E7390-D764-407F-8E40-EC44B6F38C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2468" y="4149725"/>
            <a:ext cx="10787063" cy="215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277308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70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0" y="2175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F9E34D2A-5269-E644-C65E-507D9C4C08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622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50BA51FD-446D-49C5-150E-F4B1266A837F}"/>
              </a:ext>
            </a:extLst>
          </p:cNvPr>
          <p:cNvSpPr/>
          <p:nvPr userDrawn="1"/>
        </p:nvSpPr>
        <p:spPr>
          <a:xfrm>
            <a:off x="9260935" y="-122"/>
            <a:ext cx="2931065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847896"/>
            <a:ext cx="5396416" cy="1130356"/>
          </a:xfrm>
          <a:prstGeom prst="rect">
            <a:avLst/>
          </a:prstGeom>
        </p:spPr>
        <p:txBody>
          <a:bodyPr anchor="b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CBE1ED6-1693-9DF4-B084-AF2B1FFFC4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345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48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1334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254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259611-52E6-6498-3759-4AB02599A4F7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1334" y="2863822"/>
            <a:ext cx="5036024" cy="1130356"/>
          </a:xfrm>
          <a:prstGeom prst="rect">
            <a:avLst/>
          </a:prstGeom>
        </p:spPr>
        <p:txBody>
          <a:bodyPr anchor="ctr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36B4AD85-4D3B-5A01-4B48-FBC567917B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0" y="1268760"/>
            <a:ext cx="5288689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819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4"/>
            <a:ext cx="10080626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0350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3"/>
            <a:ext cx="10080626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8" y="3669241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47268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8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1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+mn-lt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3689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2126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2CEF8F8-9C1A-4162-7864-82A852BB1B2F}"/>
              </a:ext>
            </a:extLst>
          </p:cNvPr>
          <p:cNvSpPr/>
          <p:nvPr userDrawn="1"/>
        </p:nvSpPr>
        <p:spPr>
          <a:xfrm>
            <a:off x="0" y="3513221"/>
            <a:ext cx="12192000" cy="3344779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079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9">
            <a:extLst>
              <a:ext uri="{FF2B5EF4-FFF2-40B4-BE49-F238E27FC236}">
                <a16:creationId xmlns:a16="http://schemas.microsoft.com/office/drawing/2014/main" id="{1F283DF7-5051-8199-25D6-0648FA45D0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B30751AD-7420-3A18-9504-1E363E20A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90F8DEB7-0C74-2A5E-3A26-CD3E04F2EB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91349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4530667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923563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0" y="648000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0" y="1778356"/>
            <a:ext cx="10488313" cy="3933675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FE7D0B9-C192-35CF-775A-4616BE8E0B9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48000" y="5849637"/>
            <a:ext cx="4463926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fi-FI"/>
              <a:t>Lisätietoalue, lähde tms. </a:t>
            </a:r>
          </a:p>
        </p:txBody>
      </p:sp>
    </p:spTree>
    <p:extLst>
      <p:ext uri="{BB962C8B-B14F-4D97-AF65-F5344CB8AC3E}">
        <p14:creationId xmlns:p14="http://schemas.microsoft.com/office/powerpoint/2010/main" val="1125848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9">
            <a:extLst>
              <a:ext uri="{FF2B5EF4-FFF2-40B4-BE49-F238E27FC236}">
                <a16:creationId xmlns:a16="http://schemas.microsoft.com/office/drawing/2014/main" id="{1F283DF7-5051-8199-25D6-0648FA45D0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B30751AD-7420-3A18-9504-1E363E20A2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fontAlgn="auto">
              <a:spcAft>
                <a:spcPts val="0"/>
              </a:spcAft>
            </a:pPr>
            <a:r>
              <a:rPr lang="fi-FI"/>
              <a:t>Muokkaa tekstin perustyylejä napsauttamalla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0" y="2343009"/>
            <a:ext cx="4859337" cy="397631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Dian numeron paikkamerkki 2">
            <a:extLst>
              <a:ext uri="{FF2B5EF4-FFF2-40B4-BE49-F238E27FC236}">
                <a16:creationId xmlns:a16="http://schemas.microsoft.com/office/drawing/2014/main" id="{90F8DEB7-0C74-2A5E-3A26-CD3E04F2EB3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76268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9">
            <a:extLst>
              <a:ext uri="{FF2B5EF4-FFF2-40B4-BE49-F238E27FC236}">
                <a16:creationId xmlns:a16="http://schemas.microsoft.com/office/drawing/2014/main" id="{5F151382-BB64-45D0-8657-B68EC9416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b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kstin paikkamerkki 16">
            <a:extLst>
              <a:ext uri="{FF2B5EF4-FFF2-40B4-BE49-F238E27FC236}">
                <a16:creationId xmlns:a16="http://schemas.microsoft.com/office/drawing/2014/main" id="{DF3FAD5E-1F2E-C714-33E5-2767BC3D6D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fontAlgn="auto">
              <a:spcAft>
                <a:spcPts val="0"/>
              </a:spcAft>
            </a:pPr>
            <a:r>
              <a:rPr lang="fi-FI"/>
              <a:t>Muokkaa tekstin perustyylejä napsauttamalla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ian numeron paikkamerkki 2">
            <a:extLst>
              <a:ext uri="{FF2B5EF4-FFF2-40B4-BE49-F238E27FC236}">
                <a16:creationId xmlns:a16="http://schemas.microsoft.com/office/drawing/2014/main" id="{89A300FA-2A5B-B38C-B139-25667B1966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0692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4"/>
            <a:ext cx="10080625" cy="432117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8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0EF5B1FC-2DDF-B2C6-2F86-205C1998F51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3175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8" y="1268412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j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7" y="5584310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  <p:sp>
        <p:nvSpPr>
          <p:cNvPr id="4" name="Dian numeron paikkamerkki 2">
            <a:extLst>
              <a:ext uri="{FF2B5EF4-FFF2-40B4-BE49-F238E27FC236}">
                <a16:creationId xmlns:a16="http://schemas.microsoft.com/office/drawing/2014/main" id="{9D8BFE4F-828E-ED1B-25FF-56F8B2D13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28279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8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5" y="1605095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0" i="0">
                <a:latin typeface="+mn-lt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6" y="2506683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5" y="3406585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7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88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400" b="0" i="0" kern="1200" dirty="0" err="1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512576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14" name="Kuva 16" descr="Kuva, joka sisältää kohteen teksti, kuu, pallo, ympyrä&#10;&#10;Kuvaus luotu automaattisesti">
            <a:extLst>
              <a:ext uri="{FF2B5EF4-FFF2-40B4-BE49-F238E27FC236}">
                <a16:creationId xmlns:a16="http://schemas.microsoft.com/office/drawing/2014/main" id="{7EDCE105-962F-4CF3-C316-D4C3FC0E3A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54414E42-E699-1E9A-5DA4-C1650B571034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3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A9EC20B7-397F-8666-6776-B3DACEDA9ED7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7E5903A3-0EDC-3197-B490-2FE15A21AE26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3E2BEE5D-EA1C-F32E-3945-F9D41856E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B302A557-71BD-9E35-F67F-4D2DB221733D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AD442ED4-6FDD-840A-F430-E659A857362B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" name="Kuva 15">
              <a:hlinkClick r:id="rId10"/>
              <a:extLst>
                <a:ext uri="{FF2B5EF4-FFF2-40B4-BE49-F238E27FC236}">
                  <a16:creationId xmlns:a16="http://schemas.microsoft.com/office/drawing/2014/main" id="{58E7102A-2C7A-32F3-807C-6F3AB45519CB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3247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S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2" name="Kuva 16">
            <a:extLst>
              <a:ext uri="{FF2B5EF4-FFF2-40B4-BE49-F238E27FC236}">
                <a16:creationId xmlns:a16="http://schemas.microsoft.com/office/drawing/2014/main" id="{9B8C68CB-7427-4A8F-CA97-7B468F752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023E5492-2B1C-F651-1F00-2793125A0A41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194D82AA-5832-8307-66D2-275BD1C69AE8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92122A77-2E4B-694C-5867-98ED9A8E8842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712B51CA-1723-A233-F334-BE270DF0C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BAC32CB2-2A23-A770-855E-B735E371A19C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CD74CCC0-9F13-E4C3-90AE-DD94458E1C6E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26BED312-FD65-3321-ADDF-5FD1097744F5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886474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äätöskalvo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tra.fi" descr="Verkkosivumme löydät osoitteesta www.sitra.fi">
            <a:extLst>
              <a:ext uri="{FF2B5EF4-FFF2-40B4-BE49-F238E27FC236}">
                <a16:creationId xmlns:a16="http://schemas.microsoft.com/office/drawing/2014/main" id="{D2BAE405-434C-C98B-3AF8-F432132C94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 userDrawn="1"/>
        </p:nvSpPr>
        <p:spPr>
          <a:xfrm>
            <a:off x="96770" y="6308730"/>
            <a:ext cx="824265" cy="4438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Black" charset="0"/>
                <a:cs typeface="Arial Black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sitra.fi</a:t>
            </a:r>
            <a:endParaRPr kumimoji="0" lang="en-US" sz="17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rial Black" charset="0"/>
              <a:cs typeface="Arial Black" charset="0"/>
            </a:endParaRPr>
          </a:p>
        </p:txBody>
      </p:sp>
      <p:pic>
        <p:nvPicPr>
          <p:cNvPr id="3" name="Kuva 16">
            <a:extLst>
              <a:ext uri="{FF2B5EF4-FFF2-40B4-BE49-F238E27FC236}">
                <a16:creationId xmlns:a16="http://schemas.microsoft.com/office/drawing/2014/main" id="{EE452ECB-E524-B9CD-78F5-4582A5A3C3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" name="Ryhmä 13" descr="Voit seurata Sitraa somekanavavissa kuten X:ssä, Facebookissa, Instagramissa, Linkedinissä ja YouTubessa. Löydät meidät some-kanavista nimellä @sitrafund">
            <a:extLst>
              <a:ext uri="{FF2B5EF4-FFF2-40B4-BE49-F238E27FC236}">
                <a16:creationId xmlns:a16="http://schemas.microsoft.com/office/drawing/2014/main" id="{C24FB22D-47A6-AAD2-4A39-5D49753BCDF7}"/>
              </a:ext>
            </a:extLst>
          </p:cNvPr>
          <p:cNvGrpSpPr/>
          <p:nvPr userDrawn="1"/>
        </p:nvGrpSpPr>
        <p:grpSpPr>
          <a:xfrm>
            <a:off x="72803" y="7487"/>
            <a:ext cx="2099353" cy="443905"/>
            <a:chOff x="72803" y="7487"/>
            <a:chExt cx="2099353" cy="443905"/>
          </a:xfrm>
        </p:grpSpPr>
        <p:grpSp>
          <p:nvGrpSpPr>
            <p:cNvPr id="4" name="Sitran-somekanavat" descr="Voit seurata Sitraa somekanavavissa kuten X:ssä, Facebookissa, Instagramissa, Linkedinissä ja YouTubessa. Löydät meidät some-kanavista nimellä @sitrafund">
              <a:extLst>
                <a:ext uri="{FF2B5EF4-FFF2-40B4-BE49-F238E27FC236}">
                  <a16:creationId xmlns:a16="http://schemas.microsoft.com/office/drawing/2014/main" id="{137CDF09-227E-11A4-534E-F966DB5E20F2}"/>
                </a:ext>
              </a:extLst>
            </p:cNvPr>
            <p:cNvGrpSpPr/>
            <p:nvPr/>
          </p:nvGrpSpPr>
          <p:grpSpPr>
            <a:xfrm>
              <a:off x="72803" y="7487"/>
              <a:ext cx="1908953" cy="443905"/>
              <a:chOff x="72803" y="7487"/>
              <a:chExt cx="1908953" cy="443905"/>
            </a:xfrm>
          </p:grpSpPr>
          <p:sp>
            <p:nvSpPr>
              <p:cNvPr id="15" name="@Sitrafund">
                <a:extLst>
                  <a:ext uri="{FF2B5EF4-FFF2-40B4-BE49-F238E27FC236}">
                    <a16:creationId xmlns:a16="http://schemas.microsoft.com/office/drawing/2014/main" id="{1C91D952-FDD3-8B24-620B-AB26CF113A15}"/>
                  </a:ext>
                </a:extLst>
              </p:cNvPr>
              <p:cNvSpPr/>
              <p:nvPr/>
            </p:nvSpPr>
            <p:spPr>
              <a:xfrm>
                <a:off x="72803" y="7487"/>
                <a:ext cx="1293943" cy="4439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733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eorgia" panose="02040502050405020303" pitchFamily="18" charset="0"/>
                    <a:ea typeface="Arial Black" charset="0"/>
                    <a:cs typeface="Arial Black" charset="0"/>
                  </a:rPr>
                  <a:t>@sitrafund</a:t>
                </a:r>
              </a:p>
            </p:txBody>
          </p:sp>
          <p:pic>
            <p:nvPicPr>
              <p:cNvPr id="16" name="Facebook">
                <a:hlinkClick r:id="rId4"/>
                <a:extLst>
                  <a:ext uri="{FF2B5EF4-FFF2-40B4-BE49-F238E27FC236}">
                    <a16:creationId xmlns:a16="http://schemas.microsoft.com/office/drawing/2014/main" id="{70B26007-E435-6E79-8861-83C378E14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98167" y="198999"/>
                <a:ext cx="148800" cy="148802"/>
              </a:xfrm>
              <a:prstGeom prst="rect">
                <a:avLst/>
              </a:prstGeom>
            </p:spPr>
          </p:pic>
          <p:pic>
            <p:nvPicPr>
              <p:cNvPr id="17" name="Instagram">
                <a:hlinkClick r:id="rId6"/>
                <a:extLst>
                  <a:ext uri="{FF2B5EF4-FFF2-40B4-BE49-F238E27FC236}">
                    <a16:creationId xmlns:a16="http://schemas.microsoft.com/office/drawing/2014/main" id="{8629836E-CE2A-73F8-556A-8413331A7822}"/>
                  </a:ext>
                </a:extLst>
              </p:cNvPr>
              <p:cNvPicPr/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9766" y="198999"/>
                <a:ext cx="1488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YouTube">
                <a:hlinkClick r:id="rId8"/>
                <a:extLst>
                  <a:ext uri="{FF2B5EF4-FFF2-40B4-BE49-F238E27FC236}">
                    <a16:creationId xmlns:a16="http://schemas.microsoft.com/office/drawing/2014/main" id="{E4B21FCF-C044-D2D1-2E0A-0F677C32B25A}"/>
                  </a:ext>
                </a:extLst>
              </p:cNvPr>
              <p:cNvPicPr preferRelativeResize="0"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6156" y="198999"/>
                <a:ext cx="225600" cy="148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4" name="Kuva 15">
              <a:hlinkClick r:id="rId10"/>
              <a:extLst>
                <a:ext uri="{FF2B5EF4-FFF2-40B4-BE49-F238E27FC236}">
                  <a16:creationId xmlns:a16="http://schemas.microsoft.com/office/drawing/2014/main" id="{5E6E4BEC-5D62-A570-D35A-021FDE4154BF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476" y="198999"/>
              <a:ext cx="163680" cy="1488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5422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tsikko 9">
            <a:extLst>
              <a:ext uri="{FF2B5EF4-FFF2-40B4-BE49-F238E27FC236}">
                <a16:creationId xmlns:a16="http://schemas.microsoft.com/office/drawing/2014/main" id="{5F151382-BB64-45D0-8657-B68EC9416A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902551"/>
            <a:ext cx="4859337" cy="1440458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38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kstin paikkamerkki 16">
            <a:extLst>
              <a:ext uri="{FF2B5EF4-FFF2-40B4-BE49-F238E27FC236}">
                <a16:creationId xmlns:a16="http://schemas.microsoft.com/office/drawing/2014/main" id="{DF3FAD5E-1F2E-C714-33E5-2767BC3D6D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16080" y="903288"/>
            <a:ext cx="4859337" cy="143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+mj-lt"/>
              </a:defRPr>
            </a:lvl1pPr>
            <a:lvl2pPr marL="239178" indent="0">
              <a:buNone/>
              <a:defRPr/>
            </a:lvl2pPr>
            <a:lvl3pPr marL="486821" indent="0">
              <a:buNone/>
              <a:defRPr/>
            </a:lvl3pPr>
            <a:lvl4pPr marL="732349" indent="0">
              <a:buNone/>
              <a:defRPr/>
            </a:lvl4pPr>
            <a:lvl5pPr marL="2438339" indent="0">
              <a:buFont typeface="Arial" panose="020B0604020202020204" pitchFamily="34" charset="0"/>
              <a:buNone/>
              <a:defRPr/>
            </a:lvl5pPr>
          </a:lstStyle>
          <a:p>
            <a:pPr lvl="0" fontAlgn="auto">
              <a:spcAft>
                <a:spcPts val="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0" y="2343009"/>
            <a:ext cx="4859337" cy="3985363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6239" indent="-237061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7533" indent="-228594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28594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ian numeron paikkamerkki 2">
            <a:extLst>
              <a:ext uri="{FF2B5EF4-FFF2-40B4-BE49-F238E27FC236}">
                <a16:creationId xmlns:a16="http://schemas.microsoft.com/office/drawing/2014/main" id="{89A300FA-2A5B-B38C-B139-25667B19668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91601" y="6356350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7609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P (vaalea pohja)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59A811-D685-6F4A-AEF4-7D78E6B511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5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1F29E92-13E2-4B05-86F4-E270E5701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031204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549275"/>
            <a:ext cx="10080627" cy="5759451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 algn="ctr">
              <a:lnSpc>
                <a:spcPct val="90000"/>
              </a:lnSpc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/>
              <a:t>Iso otsikko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7" y="6321170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45C39987-6A31-4F9A-BC6C-E6B67059EC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65038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29D1CE-82CA-EB46-B6CB-E493D3FAED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600" y="6490800"/>
            <a:ext cx="962517" cy="1811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747C22-ACFC-6443-ADB2-6B11DC6F2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2746474"/>
            <a:ext cx="10080627" cy="68252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Perusotsikko</a:t>
            </a:r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ECB3038-49B4-004B-B993-7B487852F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5689" y="3669242"/>
            <a:ext cx="10080625" cy="4804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331ACB-46F7-824E-8ABE-5A6FB6D00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5577" y="6321170"/>
            <a:ext cx="1439465" cy="33706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i-FI"/>
              <a:t>pvm</a:t>
            </a:r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9EF2B599-884D-4599-8975-A9560AE77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81951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ni otsikko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989139"/>
            <a:ext cx="10080624" cy="1632181"/>
          </a:xfrm>
          <a:prstGeom prst="rect">
            <a:avLst/>
          </a:prstGeom>
        </p:spPr>
        <p:txBody>
          <a:bodyPr bIns="140400" anchor="b" anchorCtr="0"/>
          <a:lstStyle>
            <a:lvl1pPr algn="ctr">
              <a:defRPr sz="4000" cap="none"/>
            </a:lvl1pPr>
          </a:lstStyle>
          <a:p>
            <a:r>
              <a:rPr lang="fi-FI"/>
              <a:t>Pieni otsikko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055689" y="3766312"/>
            <a:ext cx="10080624" cy="5757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Georgia"/>
                <a:cs typeface="Georgi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B64EB-9373-B24F-A3F8-8860C5C84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F0B11A6E-42AA-4090-BEF8-8EDBC7DD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9542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091095-618D-5B85-75EE-00CDF8026F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6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847897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5" cy="4320480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34327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C1A995A-56AB-004E-700A-DC144B8BFE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4" y="86406"/>
            <a:ext cx="12311743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988543"/>
            <a:ext cx="10080624" cy="4320480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9" y="847897"/>
            <a:ext cx="10080625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1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FBD2C0-8EAE-6F49-80B2-BFD76295107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B7113F7-4315-E6DE-B9E0-8E1B819A62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9" y="86406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9AF5149-3181-4CA0-F02E-C5ACB72A9A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286202" y="86406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8" name="Tekstin paikkamerkki 6"/>
          <p:cNvSpPr>
            <a:spLocks noGrp="1"/>
          </p:cNvSpPr>
          <p:nvPr>
            <p:ph type="body" sz="quarter" idx="11" hasCustomPrompt="1"/>
          </p:nvPr>
        </p:nvSpPr>
        <p:spPr>
          <a:xfrm>
            <a:off x="515940" y="902551"/>
            <a:ext cx="4859337" cy="144045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15940" y="2343010"/>
            <a:ext cx="4859337" cy="4320183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CB5C-22E9-4042-92EE-7C27EA358E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4" name="Tekstin paikkamerkki 6">
            <a:extLst>
              <a:ext uri="{FF2B5EF4-FFF2-40B4-BE49-F238E27FC236}">
                <a16:creationId xmlns:a16="http://schemas.microsoft.com/office/drawing/2014/main" id="{30A58AAE-4A5A-F11E-0B02-C1DDD62C361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16081" y="902551"/>
            <a:ext cx="4859337" cy="144045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DEA2266-26A0-D0DA-9C72-779F3DA79F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816081" y="2343010"/>
            <a:ext cx="4859337" cy="4320183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5918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skyt-viisky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A240A0-EC0C-F849-919E-726CBE055A36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7F2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EB958250-BB0A-4B83-2D70-834F0096EE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21829" y="86406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657341D-BC9F-A80E-DE48-CB97793D89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2" y="86406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0C768-DDB5-B209-EA25-F583FFDB8F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0D82385-7030-69DD-8183-0A9093CCC2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40" y="902551"/>
            <a:ext cx="4859337" cy="144045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B2361C5-761F-2FE9-8E66-F8A7995F1B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940" y="2343010"/>
            <a:ext cx="4859337" cy="4320183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kstin paikkamerkki 6">
            <a:extLst>
              <a:ext uri="{FF2B5EF4-FFF2-40B4-BE49-F238E27FC236}">
                <a16:creationId xmlns:a16="http://schemas.microsoft.com/office/drawing/2014/main" id="{830F3665-8F30-BF84-B3AC-A57A58ED8B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16081" y="902551"/>
            <a:ext cx="4859337" cy="144045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/>
              <a:buNone/>
              <a:defRPr sz="2800" b="1">
                <a:solidFill>
                  <a:schemeClr val="tx1"/>
                </a:solidFill>
                <a:latin typeface="Arial Black"/>
                <a:cs typeface="Arial Black"/>
              </a:defRPr>
            </a:lvl1pPr>
            <a:lvl2pPr marL="380981" indent="-380981">
              <a:buFont typeface="Arial" panose="020B0604020202020204" pitchFamily="34" charset="0"/>
              <a:buChar char="•"/>
              <a:defRPr/>
            </a:lvl2pPr>
            <a:lvl3pPr marL="0" indent="0" algn="l">
              <a:spcBef>
                <a:spcPts val="0"/>
              </a:spcBef>
              <a:buFont typeface="Arial"/>
              <a:buNone/>
              <a:defRPr sz="2133"/>
            </a:lvl3pPr>
            <a:lvl4pPr marL="0" indent="0" algn="l">
              <a:spcBef>
                <a:spcPts val="0"/>
              </a:spcBef>
              <a:buFont typeface="Arial"/>
              <a:buNone/>
              <a:defRPr sz="2133"/>
            </a:lvl4pPr>
            <a:lvl5pPr marL="0" indent="0" algn="l">
              <a:spcBef>
                <a:spcPts val="0"/>
              </a:spcBef>
              <a:buFont typeface="Arial"/>
              <a:buNone/>
              <a:defRPr sz="2133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AB74645-D1DF-2345-0621-95D2F0925A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16081" y="2343010"/>
            <a:ext cx="4859337" cy="4320183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6227" indent="-23705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7515" indent="-22858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28589" algn="l">
              <a:lnSpc>
                <a:spcPct val="10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68119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FBAE40"/>
          </p15:clr>
        </p15:guide>
        <p15:guide id="2" pos="7355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1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0085175-445D-028E-6D58-3D50451073FA}"/>
              </a:ext>
            </a:extLst>
          </p:cNvPr>
          <p:cNvSpPr txBox="1"/>
          <p:nvPr userDrawn="1"/>
        </p:nvSpPr>
        <p:spPr>
          <a:xfrm>
            <a:off x="493518" y="-219158"/>
            <a:ext cx="1840247" cy="24160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699" b="0" i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268414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813140-B33D-3870-9BDB-4AD8A64077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9" y="5584311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</p:spTree>
    <p:extLst>
      <p:ext uri="{BB962C8B-B14F-4D97-AF65-F5344CB8AC3E}">
        <p14:creationId xmlns:p14="http://schemas.microsoft.com/office/powerpoint/2010/main" val="4090595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8064030-2945-43A2-0486-490C69CF115C}"/>
              </a:ext>
            </a:extLst>
          </p:cNvPr>
          <p:cNvSpPr txBox="1"/>
          <p:nvPr userDrawn="1"/>
        </p:nvSpPr>
        <p:spPr>
          <a:xfrm>
            <a:off x="493518" y="-219158"/>
            <a:ext cx="1840247" cy="241609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FI" sz="28699" b="0" i="0">
                <a:solidFill>
                  <a:srgbClr val="D7F2FA"/>
                </a:solidFill>
                <a:latin typeface="+mj-lt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1268414"/>
            <a:ext cx="10080625" cy="4321175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latin typeface="+mn-lt"/>
              </a:defRPr>
            </a:lvl1pPr>
          </a:lstStyle>
          <a:p>
            <a:r>
              <a:rPr lang="fi-FI"/>
              <a:t>”Lainaus joltain tyypiltä”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AFAB3BB-87B4-2B32-F858-0806090664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55689" y="5584311"/>
            <a:ext cx="10080625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FI"/>
              <a:t>Lainattavan Nimi</a:t>
            </a:r>
          </a:p>
        </p:txBody>
      </p:sp>
    </p:spTree>
    <p:extLst>
      <p:ext uri="{BB962C8B-B14F-4D97-AF65-F5344CB8AC3E}">
        <p14:creationId xmlns:p14="http://schemas.microsoft.com/office/powerpoint/2010/main" val="275339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20AF7C8-34FD-CFBA-AACA-87987E898E65}"/>
              </a:ext>
            </a:extLst>
          </p:cNvPr>
          <p:cNvSpPr/>
          <p:nvPr userDrawn="1"/>
        </p:nvSpPr>
        <p:spPr>
          <a:xfrm>
            <a:off x="3089272" y="0"/>
            <a:ext cx="9102728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5" name="Kuvan paikkamerkki 2">
            <a:extLst>
              <a:ext uri="{FF2B5EF4-FFF2-40B4-BE49-F238E27FC236}">
                <a16:creationId xmlns:a16="http://schemas.microsoft.com/office/drawing/2014/main" id="{66B00CE3-CA43-349C-81BF-C5947E0C01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6426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9C2FF38-8635-0971-4D39-CAE3AB8D8F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3" y="86406"/>
            <a:ext cx="12143241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89" y="853483"/>
            <a:ext cx="10080625" cy="735832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33"/>
          <p:cNvSpPr>
            <a:spLocks noGrp="1"/>
          </p:cNvSpPr>
          <p:nvPr userDrawn="1">
            <p:ph type="body" sz="quarter" idx="13"/>
          </p:nvPr>
        </p:nvSpPr>
        <p:spPr>
          <a:xfrm>
            <a:off x="1775806" y="1605096"/>
            <a:ext cx="936050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133" b="0" i="0">
                <a:latin typeface="Georgi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 userDrawn="1">
            <p:ph type="body" sz="quarter" idx="14"/>
          </p:nvPr>
        </p:nvSpPr>
        <p:spPr>
          <a:xfrm>
            <a:off x="1774827" y="2506685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 userDrawn="1">
            <p:ph type="body" sz="quarter" idx="15"/>
          </p:nvPr>
        </p:nvSpPr>
        <p:spPr>
          <a:xfrm>
            <a:off x="1775806" y="3406586"/>
            <a:ext cx="936050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 userDrawn="1">
            <p:ph type="body" sz="quarter" idx="16"/>
          </p:nvPr>
        </p:nvSpPr>
        <p:spPr>
          <a:xfrm>
            <a:off x="1774825" y="4306489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 userDrawn="1">
            <p:ph type="body" sz="quarter" idx="17"/>
          </p:nvPr>
        </p:nvSpPr>
        <p:spPr>
          <a:xfrm>
            <a:off x="1774825" y="5206390"/>
            <a:ext cx="9361488" cy="76639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fi-FI" sz="2133" b="0" i="0" kern="1200" dirty="0" err="1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algn="l">
              <a:defRPr sz="1867" b="1" i="0">
                <a:latin typeface="Arial"/>
                <a:cs typeface="Arial"/>
              </a:defRPr>
            </a:lvl2pPr>
            <a:lvl3pPr algn="l">
              <a:defRPr sz="1867" b="1" i="0">
                <a:latin typeface="Arial"/>
                <a:cs typeface="Arial"/>
              </a:defRPr>
            </a:lvl3pPr>
            <a:lvl4pPr algn="l">
              <a:defRPr sz="1867" b="1" i="0">
                <a:latin typeface="Arial"/>
                <a:cs typeface="Arial"/>
              </a:defRPr>
            </a:lvl4pPr>
            <a:lvl5pPr algn="l">
              <a:defRPr sz="1867" b="1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2D61E7-C676-CB4B-A88C-6D5E87ED05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93B997C-7668-4298-BA40-150098A4EF3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60572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 tai grafi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7A11B67-A3EA-09D2-9D13-D0432835B9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286202" y="86406"/>
            <a:ext cx="6382204" cy="13779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>
                <a:solidFill>
                  <a:srgbClr val="D7F2FA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GB" err="1"/>
              <a:t>Otsikko</a:t>
            </a:r>
            <a:endParaRPr lang="en-FI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55688" y="847251"/>
            <a:ext cx="10080624" cy="8640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055688" y="1807357"/>
            <a:ext cx="10080624" cy="44157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7CFA92-6B46-5C4F-9253-7F92C92B0F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FB2C9357-D73E-4A4C-925D-B2759AA6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DE5D54D-D2C8-40E4-EBC1-EB534B5AD18E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5575" y="6308725"/>
            <a:ext cx="10080624" cy="36036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fi-FI"/>
              <a:t>Lisätietoalue, lähde tms. </a:t>
            </a:r>
          </a:p>
        </p:txBody>
      </p:sp>
    </p:spTree>
    <p:extLst>
      <p:ext uri="{BB962C8B-B14F-4D97-AF65-F5344CB8AC3E}">
        <p14:creationId xmlns:p14="http://schemas.microsoft.com/office/powerpoint/2010/main" val="18901815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23392" y="548681"/>
            <a:ext cx="10945216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pic>
        <p:nvPicPr>
          <p:cNvPr id="6" name="Picture 5" descr="SITRA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23392" y="1508787"/>
            <a:ext cx="10945216" cy="441576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</p:spTree>
    <p:extLst>
      <p:ext uri="{BB962C8B-B14F-4D97-AF65-F5344CB8AC3E}">
        <p14:creationId xmlns:p14="http://schemas.microsoft.com/office/powerpoint/2010/main" val="21337925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4" y="1700808"/>
            <a:ext cx="10849205" cy="4320480"/>
          </a:xfr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4" y="6360002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193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sivu V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55689" y="549275"/>
            <a:ext cx="10080624" cy="1152128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Tekstikalvo + VP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1055689" y="1700808"/>
            <a:ext cx="10080624" cy="4320480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09" indent="-234939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282" indent="-234939" algn="l" defTabSz="715397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03" indent="-234939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BC4A8-05F8-5843-9AE4-11FC19955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908" y="6489700"/>
            <a:ext cx="962517" cy="181155"/>
          </a:xfrm>
          <a:prstGeom prst="rect">
            <a:avLst/>
          </a:prstGeom>
        </p:spPr>
      </p:pic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3E078C10-ABC5-4EF7-9B5E-599CE2B16BF5}" type="slidenum">
              <a:rPr lang="LID4096" smtClean="0"/>
              <a:pPr algn="ctr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483554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isivu sininen">
    <p:bg>
      <p:bgPr>
        <a:solidFill>
          <a:srgbClr val="D7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001" y="648001"/>
            <a:ext cx="10488313" cy="1130356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48001" y="1778357"/>
            <a:ext cx="10488313" cy="4530667"/>
          </a:xfrm>
          <a:prstGeom prst="rect">
            <a:avLst/>
          </a:prstGeom>
        </p:spPr>
        <p:txBody>
          <a:bodyPr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09" indent="-234939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282" indent="-234939" algn="l" defTabSz="715397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03" indent="-234939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2" indent="-380981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607571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l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7B04331F-5E8C-F6BD-27FA-C2B9288386DC}"/>
              </a:ext>
            </a:extLst>
          </p:cNvPr>
          <p:cNvSpPr/>
          <p:nvPr userDrawn="1"/>
        </p:nvSpPr>
        <p:spPr>
          <a:xfrm>
            <a:off x="1" y="0"/>
            <a:ext cx="2935677" cy="6858000"/>
          </a:xfrm>
          <a:prstGeom prst="rect">
            <a:avLst/>
          </a:prstGeom>
          <a:solidFill>
            <a:srgbClr val="D7F2FA"/>
          </a:solidFill>
          <a:ln w="101600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3CB276-23C8-454C-F38C-E9DDBD94C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3608" y="847896"/>
            <a:ext cx="5396416" cy="1130356"/>
          </a:xfrm>
          <a:prstGeom prst="rect">
            <a:avLst/>
          </a:prstGeom>
        </p:spPr>
        <p:txBody>
          <a:bodyPr anchor="t"/>
          <a:lstStyle>
            <a:lvl1pPr algn="l">
              <a:defRPr sz="3200"/>
            </a:lvl1pPr>
          </a:lstStyle>
          <a:p>
            <a:r>
              <a:rPr lang="fi-FI"/>
              <a:t>Otsikko</a:t>
            </a:r>
            <a:endParaRPr lang="en-US"/>
          </a:p>
        </p:txBody>
      </p:sp>
      <p:sp>
        <p:nvSpPr>
          <p:cNvPr id="2" name="Kuvan paikkamerkki 2">
            <a:extLst>
              <a:ext uri="{FF2B5EF4-FFF2-40B4-BE49-F238E27FC236}">
                <a16:creationId xmlns:a16="http://schemas.microsoft.com/office/drawing/2014/main" id="{AD882E05-9590-2D66-A485-A88BBC7013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791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GB" err="1"/>
              <a:t>Kuvapaikka</a:t>
            </a:r>
            <a:endParaRPr lang="en-GB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6383608" y="1988543"/>
            <a:ext cx="5396416" cy="4320480"/>
          </a:xfrm>
          <a:prstGeom prst="rect">
            <a:avLst/>
          </a:prstGeo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>
                <a:solidFill>
                  <a:schemeClr val="tx1"/>
                </a:solidFill>
                <a:latin typeface="+mn-lt"/>
                <a:cs typeface="Georgia"/>
              </a:defRPr>
            </a:lvl1pPr>
            <a:lvl2pPr marL="474121" indent="-234945" algn="l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>
                <a:solidFill>
                  <a:schemeClr val="tx1"/>
                </a:solidFill>
                <a:latin typeface="+mn-lt"/>
                <a:cs typeface="Georgia"/>
              </a:defRPr>
            </a:lvl2pPr>
            <a:lvl3pPr marL="713300" indent="-234945" algn="l" defTabSz="715415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3pPr>
            <a:lvl4pPr marL="958827" indent="-234945" algn="l">
              <a:lnSpc>
                <a:spcPct val="100000"/>
              </a:lnSpc>
              <a:buFont typeface="Georgia" panose="02040502050405020303" pitchFamily="18" charset="0"/>
              <a:buChar char="–"/>
              <a:defRPr sz="1800">
                <a:solidFill>
                  <a:schemeClr val="tx1"/>
                </a:solidFill>
                <a:latin typeface="+mn-lt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1CB09718-65AF-4C02-A869-F518B41AAFB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 algn="l">
              <a:defRPr/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7154D012-8850-6FB6-C1DD-70A77D235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2AA9AAB6-C812-B3E1-D4CB-156DB9F19B16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16" r:id="rId1"/>
    <p:sldLayoutId id="2147486138" r:id="rId2"/>
    <p:sldLayoutId id="2147486137" r:id="rId3"/>
    <p:sldLayoutId id="2147486139" r:id="rId4"/>
    <p:sldLayoutId id="2147486481" r:id="rId5"/>
    <p:sldLayoutId id="2147486482" r:id="rId6"/>
    <p:sldLayoutId id="2147486483" r:id="rId7"/>
    <p:sldLayoutId id="2147486484" r:id="rId8"/>
    <p:sldLayoutId id="2147486485" r:id="rId9"/>
    <p:sldLayoutId id="2147486486" r:id="rId10"/>
    <p:sldLayoutId id="2147486487" r:id="rId11"/>
    <p:sldLayoutId id="2147486488" r:id="rId12"/>
    <p:sldLayoutId id="2147486489" r:id="rId13"/>
    <p:sldLayoutId id="2147486490" r:id="rId14"/>
    <p:sldLayoutId id="2147486106" r:id="rId15"/>
    <p:sldLayoutId id="2147486105" r:id="rId16"/>
    <p:sldLayoutId id="2147486107" r:id="rId17"/>
    <p:sldLayoutId id="2147486108" r:id="rId18"/>
    <p:sldLayoutId id="2147486140" r:id="rId19"/>
    <p:sldLayoutId id="2147486142" r:id="rId20"/>
    <p:sldLayoutId id="2147486141" r:id="rId21"/>
    <p:sldLayoutId id="2147486143" r:id="rId22"/>
    <p:sldLayoutId id="2147486144" r:id="rId23"/>
    <p:sldLayoutId id="2147486145" r:id="rId24"/>
    <p:sldLayoutId id="2147486102" r:id="rId25"/>
    <p:sldLayoutId id="2147486491" r:id="rId26"/>
    <p:sldLayoutId id="2147486492" r:id="rId27"/>
    <p:sldLayoutId id="2147486103" r:id="rId28"/>
    <p:sldLayoutId id="2147486104" r:id="rId29"/>
    <p:sldLayoutId id="2147486101" r:id="rId30"/>
    <p:sldLayoutId id="2147486109" r:id="rId31"/>
    <p:sldLayoutId id="2147486110" r:id="rId32"/>
    <p:sldLayoutId id="2147486493" r:id="rId33"/>
    <p:sldLayoutId id="2147486111" r:id="rId34"/>
    <p:sldLayoutId id="2147486113" r:id="rId35"/>
    <p:sldLayoutId id="2147486114" r:id="rId36"/>
    <p:sldLayoutId id="2147486115" r:id="rId3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1251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1" r:id="rId1"/>
    <p:sldLayoutId id="2147486097" r:id="rId2"/>
    <p:sldLayoutId id="2147486096" r:id="rId3"/>
    <p:sldLayoutId id="2147486092" r:id="rId4"/>
    <p:sldLayoutId id="2147486082" r:id="rId5"/>
    <p:sldLayoutId id="2147486083" r:id="rId6"/>
    <p:sldLayoutId id="2147486117" r:id="rId7"/>
    <p:sldLayoutId id="2147486099" r:id="rId8"/>
    <p:sldLayoutId id="2147486078" r:id="rId9"/>
    <p:sldLayoutId id="2147486094" r:id="rId10"/>
    <p:sldLayoutId id="2147486075" r:id="rId11"/>
    <p:sldLayoutId id="2147486074" r:id="rId12"/>
    <p:sldLayoutId id="2147486086" r:id="rId13"/>
    <p:sldLayoutId id="2147486087" r:id="rId14"/>
    <p:sldLayoutId id="2147486084" r:id="rId15"/>
    <p:sldLayoutId id="2147486095" r:id="rId16"/>
    <p:sldLayoutId id="2147486085" r:id="rId17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8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2" y="7117573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0" y="642933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0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0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0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0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0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0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9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6" y="-2792632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8" y="-2157912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1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2AA9AAB6-C812-B3E1-D4CB-156DB9F19B1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70" y="6469129"/>
            <a:ext cx="852029" cy="1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94" r:id="rId1"/>
    <p:sldLayoutId id="2147486495" r:id="rId2"/>
    <p:sldLayoutId id="2147486496" r:id="rId3"/>
    <p:sldLayoutId id="2147486497" r:id="rId4"/>
    <p:sldLayoutId id="2147486498" r:id="rId5"/>
    <p:sldLayoutId id="2147486499" r:id="rId6"/>
    <p:sldLayoutId id="2147486500" r:id="rId7"/>
    <p:sldLayoutId id="2147486501" r:id="rId8"/>
    <p:sldLayoutId id="2147486502" r:id="rId9"/>
    <p:sldLayoutId id="2147486503" r:id="rId10"/>
    <p:sldLayoutId id="2147486504" r:id="rId11"/>
    <p:sldLayoutId id="2147486505" r:id="rId12"/>
    <p:sldLayoutId id="2147486506" r:id="rId13"/>
    <p:sldLayoutId id="2147486507" r:id="rId14"/>
    <p:sldLayoutId id="2147486508" r:id="rId15"/>
    <p:sldLayoutId id="2147486509" r:id="rId16"/>
    <p:sldLayoutId id="2147486510" r:id="rId17"/>
    <p:sldLayoutId id="2147486511" r:id="rId18"/>
    <p:sldLayoutId id="2147486512" r:id="rId19"/>
    <p:sldLayoutId id="2147486513" r:id="rId20"/>
    <p:sldLayoutId id="2147486514" r:id="rId21"/>
    <p:sldLayoutId id="2147486515" r:id="rId22"/>
    <p:sldLayoutId id="2147486516" r:id="rId23"/>
    <p:sldLayoutId id="2147486517" r:id="rId24"/>
    <p:sldLayoutId id="2147486518" r:id="rId25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8" indent="-239178" algn="l" defTabSz="609585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39" indent="-237061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415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43" indent="-228594" algn="l" defTabSz="609585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339" indent="0" algn="ctr" defTabSz="609585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942AC74-591F-8E4A-94B1-02D5D050B810}"/>
              </a:ext>
            </a:extLst>
          </p:cNvPr>
          <p:cNvGrpSpPr/>
          <p:nvPr userDrawn="1"/>
        </p:nvGrpSpPr>
        <p:grpSpPr>
          <a:xfrm rot="5400000">
            <a:off x="6718949" y="-6033220"/>
            <a:ext cx="1970380" cy="8975724"/>
            <a:chOff x="-2291223" y="-378956"/>
            <a:chExt cx="1970380" cy="897572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344630-F2C6-6B44-BF25-FA0D6C3FA0CE}"/>
                </a:ext>
              </a:extLst>
            </p:cNvPr>
            <p:cNvSpPr/>
            <p:nvPr userDrawn="1"/>
          </p:nvSpPr>
          <p:spPr>
            <a:xfrm>
              <a:off x="-2291223" y="-378956"/>
              <a:ext cx="1970380" cy="897572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sz="2400"/>
            </a:p>
          </p:txBody>
        </p:sp>
        <p:sp>
          <p:nvSpPr>
            <p:cNvPr id="10" name="Ellipsi 28">
              <a:extLst>
                <a:ext uri="{FF2B5EF4-FFF2-40B4-BE49-F238E27FC236}">
                  <a16:creationId xmlns:a16="http://schemas.microsoft.com/office/drawing/2014/main" id="{F3F0AC9E-66AF-494F-8DFF-41330C711249}"/>
                </a:ext>
              </a:extLst>
            </p:cNvPr>
            <p:cNvSpPr/>
            <p:nvPr userDrawn="1"/>
          </p:nvSpPr>
          <p:spPr>
            <a:xfrm>
              <a:off x="-1297651" y="-80"/>
              <a:ext cx="719816" cy="697109"/>
            </a:xfrm>
            <a:prstGeom prst="ellipse">
              <a:avLst/>
            </a:prstGeom>
            <a:solidFill>
              <a:srgbClr val="FDE8E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Ellipsi 29">
              <a:extLst>
                <a:ext uri="{FF2B5EF4-FFF2-40B4-BE49-F238E27FC236}">
                  <a16:creationId xmlns:a16="http://schemas.microsoft.com/office/drawing/2014/main" id="{A11359AA-621E-3346-9DBF-AB1C0C0941D5}"/>
                </a:ext>
              </a:extLst>
            </p:cNvPr>
            <p:cNvSpPr/>
            <p:nvPr userDrawn="1"/>
          </p:nvSpPr>
          <p:spPr>
            <a:xfrm>
              <a:off x="-1297651" y="880127"/>
              <a:ext cx="719816" cy="697109"/>
            </a:xfrm>
            <a:prstGeom prst="ellipse">
              <a:avLst/>
            </a:prstGeom>
            <a:solidFill>
              <a:srgbClr val="FACDD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Ellipsi 30">
              <a:extLst>
                <a:ext uri="{FF2B5EF4-FFF2-40B4-BE49-F238E27FC236}">
                  <a16:creationId xmlns:a16="http://schemas.microsoft.com/office/drawing/2014/main" id="{2A9DC023-53D8-9344-99D2-B8E357D6D572}"/>
                </a:ext>
              </a:extLst>
            </p:cNvPr>
            <p:cNvSpPr/>
            <p:nvPr userDrawn="1"/>
          </p:nvSpPr>
          <p:spPr>
            <a:xfrm>
              <a:off x="-1297651" y="1760254"/>
              <a:ext cx="719816" cy="697109"/>
            </a:xfrm>
            <a:prstGeom prst="ellipse">
              <a:avLst/>
            </a:prstGeom>
            <a:solidFill>
              <a:srgbClr val="FFEAD3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Ellipsi 31">
              <a:extLst>
                <a:ext uri="{FF2B5EF4-FFF2-40B4-BE49-F238E27FC236}">
                  <a16:creationId xmlns:a16="http://schemas.microsoft.com/office/drawing/2014/main" id="{0A2A179C-255F-D04B-80FF-42967DB7F036}"/>
                </a:ext>
              </a:extLst>
            </p:cNvPr>
            <p:cNvSpPr/>
            <p:nvPr userDrawn="1"/>
          </p:nvSpPr>
          <p:spPr>
            <a:xfrm>
              <a:off x="-1297691" y="2640381"/>
              <a:ext cx="719816" cy="697109"/>
            </a:xfrm>
            <a:prstGeom prst="ellipse">
              <a:avLst/>
            </a:prstGeom>
            <a:solidFill>
              <a:srgbClr val="FFEF7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Ellipsi 32">
              <a:extLst>
                <a:ext uri="{FF2B5EF4-FFF2-40B4-BE49-F238E27FC236}">
                  <a16:creationId xmlns:a16="http://schemas.microsoft.com/office/drawing/2014/main" id="{AB17063A-4624-F54B-B3EF-CE2D6E04A700}"/>
                </a:ext>
              </a:extLst>
            </p:cNvPr>
            <p:cNvSpPr/>
            <p:nvPr userDrawn="1"/>
          </p:nvSpPr>
          <p:spPr>
            <a:xfrm>
              <a:off x="-1297691" y="3520508"/>
              <a:ext cx="719816" cy="697109"/>
            </a:xfrm>
            <a:prstGeom prst="ellipse">
              <a:avLst/>
            </a:prstGeom>
            <a:solidFill>
              <a:srgbClr val="E0F3D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Ellipsi 32">
              <a:extLst>
                <a:ext uri="{FF2B5EF4-FFF2-40B4-BE49-F238E27FC236}">
                  <a16:creationId xmlns:a16="http://schemas.microsoft.com/office/drawing/2014/main" id="{830807A7-7F2F-9949-880E-4F00B349204B}"/>
                </a:ext>
              </a:extLst>
            </p:cNvPr>
            <p:cNvSpPr/>
            <p:nvPr userDrawn="1"/>
          </p:nvSpPr>
          <p:spPr>
            <a:xfrm>
              <a:off x="-1297691" y="4400635"/>
              <a:ext cx="719816" cy="697109"/>
            </a:xfrm>
            <a:prstGeom prst="ellipse">
              <a:avLst/>
            </a:prstGeom>
            <a:solidFill>
              <a:srgbClr val="BFE0D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Ellipsi 32">
              <a:extLst>
                <a:ext uri="{FF2B5EF4-FFF2-40B4-BE49-F238E27FC236}">
                  <a16:creationId xmlns:a16="http://schemas.microsoft.com/office/drawing/2014/main" id="{F5891E7E-86DE-AA41-9599-DAFDA72B46F3}"/>
                </a:ext>
              </a:extLst>
            </p:cNvPr>
            <p:cNvSpPr/>
            <p:nvPr userDrawn="1"/>
          </p:nvSpPr>
          <p:spPr>
            <a:xfrm>
              <a:off x="-1297691" y="5280762"/>
              <a:ext cx="719816" cy="697109"/>
            </a:xfrm>
            <a:prstGeom prst="ellipse">
              <a:avLst/>
            </a:prstGeom>
            <a:solidFill>
              <a:srgbClr val="D7F2F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Ellipsi 32">
              <a:extLst>
                <a:ext uri="{FF2B5EF4-FFF2-40B4-BE49-F238E27FC236}">
                  <a16:creationId xmlns:a16="http://schemas.microsoft.com/office/drawing/2014/main" id="{A75BE3D2-9926-C94A-926D-1C717ED44BE3}"/>
                </a:ext>
              </a:extLst>
            </p:cNvPr>
            <p:cNvSpPr/>
            <p:nvPr userDrawn="1"/>
          </p:nvSpPr>
          <p:spPr>
            <a:xfrm>
              <a:off x="-1297663" y="6160891"/>
              <a:ext cx="719816" cy="697109"/>
            </a:xfrm>
            <a:prstGeom prst="ellipse">
              <a:avLst/>
            </a:prstGeom>
            <a:solidFill>
              <a:srgbClr val="C9DBE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" name="Ellipsi 28">
              <a:extLst>
                <a:ext uri="{FF2B5EF4-FFF2-40B4-BE49-F238E27FC236}">
                  <a16:creationId xmlns:a16="http://schemas.microsoft.com/office/drawing/2014/main" id="{7A383D4D-06B8-9948-AF8E-B78F441800DF}"/>
                </a:ext>
              </a:extLst>
            </p:cNvPr>
            <p:cNvSpPr/>
            <p:nvPr userDrawn="1"/>
          </p:nvSpPr>
          <p:spPr>
            <a:xfrm>
              <a:off x="-1749222" y="-74"/>
              <a:ext cx="719816" cy="697109"/>
            </a:xfrm>
            <a:prstGeom prst="ellipse">
              <a:avLst/>
            </a:prstGeom>
            <a:solidFill>
              <a:srgbClr val="FBD1DC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Ellipsi 29">
              <a:extLst>
                <a:ext uri="{FF2B5EF4-FFF2-40B4-BE49-F238E27FC236}">
                  <a16:creationId xmlns:a16="http://schemas.microsoft.com/office/drawing/2014/main" id="{10B226F3-256B-C149-9FE4-2169AC8BAA77}"/>
                </a:ext>
              </a:extLst>
            </p:cNvPr>
            <p:cNvSpPr/>
            <p:nvPr userDrawn="1"/>
          </p:nvSpPr>
          <p:spPr>
            <a:xfrm>
              <a:off x="-1749222" y="880127"/>
              <a:ext cx="719816" cy="697109"/>
            </a:xfrm>
            <a:prstGeom prst="ellipse">
              <a:avLst/>
            </a:prstGeom>
            <a:solidFill>
              <a:srgbClr val="E8114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Ellipsi 30">
              <a:extLst>
                <a:ext uri="{FF2B5EF4-FFF2-40B4-BE49-F238E27FC236}">
                  <a16:creationId xmlns:a16="http://schemas.microsoft.com/office/drawing/2014/main" id="{1E241F7E-51AD-624C-9C6B-71BB4FDD86EF}"/>
                </a:ext>
              </a:extLst>
            </p:cNvPr>
            <p:cNvSpPr/>
            <p:nvPr userDrawn="1"/>
          </p:nvSpPr>
          <p:spPr>
            <a:xfrm>
              <a:off x="-1749222" y="1760254"/>
              <a:ext cx="719816" cy="697109"/>
            </a:xfrm>
            <a:prstGeom prst="ellipse">
              <a:avLst/>
            </a:prstGeom>
            <a:solidFill>
              <a:srgbClr val="FF9F37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Ellipsi 31">
              <a:extLst>
                <a:ext uri="{FF2B5EF4-FFF2-40B4-BE49-F238E27FC236}">
                  <a16:creationId xmlns:a16="http://schemas.microsoft.com/office/drawing/2014/main" id="{5DA7310D-F100-154F-9FD8-680FC89BCEBE}"/>
                </a:ext>
              </a:extLst>
            </p:cNvPr>
            <p:cNvSpPr/>
            <p:nvPr userDrawn="1"/>
          </p:nvSpPr>
          <p:spPr>
            <a:xfrm>
              <a:off x="-1749236" y="2640381"/>
              <a:ext cx="719816" cy="697109"/>
            </a:xfrm>
            <a:prstGeom prst="ellipse">
              <a:avLst/>
            </a:prstGeom>
            <a:solidFill>
              <a:srgbClr val="FFE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Ellipsi 32">
              <a:extLst>
                <a:ext uri="{FF2B5EF4-FFF2-40B4-BE49-F238E27FC236}">
                  <a16:creationId xmlns:a16="http://schemas.microsoft.com/office/drawing/2014/main" id="{7C47C4D0-D638-4744-8600-7DCFD3641E4D}"/>
                </a:ext>
              </a:extLst>
            </p:cNvPr>
            <p:cNvSpPr/>
            <p:nvPr userDrawn="1"/>
          </p:nvSpPr>
          <p:spPr>
            <a:xfrm>
              <a:off x="-1749236" y="3520508"/>
              <a:ext cx="719816" cy="697109"/>
            </a:xfrm>
            <a:prstGeom prst="ellipse">
              <a:avLst/>
            </a:prstGeom>
            <a:solidFill>
              <a:srgbClr val="73C92D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Ellipsi 32">
              <a:extLst>
                <a:ext uri="{FF2B5EF4-FFF2-40B4-BE49-F238E27FC236}">
                  <a16:creationId xmlns:a16="http://schemas.microsoft.com/office/drawing/2014/main" id="{36513781-BCA3-1F42-BD7B-76EC009BCD7B}"/>
                </a:ext>
              </a:extLst>
            </p:cNvPr>
            <p:cNvSpPr/>
            <p:nvPr userDrawn="1"/>
          </p:nvSpPr>
          <p:spPr>
            <a:xfrm>
              <a:off x="-1749236" y="4400635"/>
              <a:ext cx="719816" cy="697109"/>
            </a:xfrm>
            <a:prstGeom prst="ellipse">
              <a:avLst/>
            </a:prstGeom>
            <a:solidFill>
              <a:srgbClr val="008549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Ellipsi 32">
              <a:extLst>
                <a:ext uri="{FF2B5EF4-FFF2-40B4-BE49-F238E27FC236}">
                  <a16:creationId xmlns:a16="http://schemas.microsoft.com/office/drawing/2014/main" id="{E5A022FD-A22F-C84B-90E8-C84F58039CCA}"/>
                </a:ext>
              </a:extLst>
            </p:cNvPr>
            <p:cNvSpPr/>
            <p:nvPr userDrawn="1"/>
          </p:nvSpPr>
          <p:spPr>
            <a:xfrm>
              <a:off x="-1749236" y="5280762"/>
              <a:ext cx="719816" cy="697109"/>
            </a:xfrm>
            <a:prstGeom prst="ellipse">
              <a:avLst/>
            </a:prstGeom>
            <a:solidFill>
              <a:srgbClr val="75CFEB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Ellipsi 32">
              <a:extLst>
                <a:ext uri="{FF2B5EF4-FFF2-40B4-BE49-F238E27FC236}">
                  <a16:creationId xmlns:a16="http://schemas.microsoft.com/office/drawing/2014/main" id="{EDB9634E-0B79-CD48-B1D8-F8816D614AEB}"/>
                </a:ext>
              </a:extLst>
            </p:cNvPr>
            <p:cNvSpPr/>
            <p:nvPr userDrawn="1"/>
          </p:nvSpPr>
          <p:spPr>
            <a:xfrm>
              <a:off x="-1749226" y="6160891"/>
              <a:ext cx="719816" cy="697109"/>
            </a:xfrm>
            <a:prstGeom prst="ellipse">
              <a:avLst/>
            </a:prstGeom>
            <a:solidFill>
              <a:srgbClr val="367ABA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8BBE36-0E53-8C44-A477-4D352CEC3254}"/>
                </a:ext>
              </a:extLst>
            </p:cNvPr>
            <p:cNvSpPr txBox="1"/>
            <p:nvPr userDrawn="1"/>
          </p:nvSpPr>
          <p:spPr>
            <a:xfrm rot="16200000">
              <a:off x="-1977824" y="7117572"/>
              <a:ext cx="1221261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FI" sz="1600" b="0" i="0">
                  <a:latin typeface="+mn-lt"/>
                </a:rPr>
                <a:t>Sitran väripaletti. Nappaa väri pipetillä.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EF3FA64-3732-8A45-A7C2-8EAB4290F358}"/>
                </a:ext>
              </a:extLst>
            </p:cNvPr>
            <p:cNvSpPr txBox="1"/>
            <p:nvPr userDrawn="1"/>
          </p:nvSpPr>
          <p:spPr>
            <a:xfrm rot="16200000">
              <a:off x="-2443801" y="6429330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Mustikka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B07822-BAE3-F044-A860-7D548ECDB061}"/>
                </a:ext>
              </a:extLst>
            </p:cNvPr>
            <p:cNvSpPr txBox="1"/>
            <p:nvPr userDrawn="1"/>
          </p:nvSpPr>
          <p:spPr>
            <a:xfrm rot="16200000">
              <a:off x="-2443801" y="55606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Tellus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EE0087-1CE7-B046-8FC6-E5FD942E3708}"/>
                </a:ext>
              </a:extLst>
            </p:cNvPr>
            <p:cNvSpPr txBox="1"/>
            <p:nvPr userDrawn="1"/>
          </p:nvSpPr>
          <p:spPr>
            <a:xfrm rot="16200000">
              <a:off x="-2443801" y="4675341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Havu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D49530-5F92-0349-99E1-9F2629D5FF59}"/>
                </a:ext>
              </a:extLst>
            </p:cNvPr>
            <p:cNvSpPr txBox="1"/>
            <p:nvPr userDrawn="1"/>
          </p:nvSpPr>
          <p:spPr>
            <a:xfrm rot="16200000">
              <a:off x="-2443801" y="37858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Kerkkä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8CD66CD-35DA-DE42-AFAA-77D342190B97}"/>
                </a:ext>
              </a:extLst>
            </p:cNvPr>
            <p:cNvSpPr txBox="1"/>
            <p:nvPr userDrawn="1"/>
          </p:nvSpPr>
          <p:spPr>
            <a:xfrm rot="16200000">
              <a:off x="-2443801" y="2921749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Voikukka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C51FE8-ED43-FB40-8C6B-1E94B8B33A2D}"/>
                </a:ext>
              </a:extLst>
            </p:cNvPr>
            <p:cNvSpPr txBox="1"/>
            <p:nvPr userDrawn="1"/>
          </p:nvSpPr>
          <p:spPr>
            <a:xfrm rot="16200000">
              <a:off x="-2443801" y="2036445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Tyrni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C15AF-77BF-494B-8532-A52982A39E8F}"/>
                </a:ext>
              </a:extLst>
            </p:cNvPr>
            <p:cNvSpPr txBox="1"/>
            <p:nvPr userDrawn="1"/>
          </p:nvSpPr>
          <p:spPr>
            <a:xfrm rot="16200000">
              <a:off x="-2443801" y="1155457"/>
              <a:ext cx="812801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Puolukka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4A8471-398C-EE46-9C24-25F675BA8E5F}"/>
                </a:ext>
              </a:extLst>
            </p:cNvPr>
            <p:cNvSpPr txBox="1"/>
            <p:nvPr userDrawn="1"/>
          </p:nvSpPr>
          <p:spPr>
            <a:xfrm rot="16200000">
              <a:off x="-2359158" y="181323"/>
              <a:ext cx="812801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fi-FI" sz="1100" b="0" i="0">
                  <a:latin typeface="+mn-lt"/>
                </a:rPr>
                <a:t>Mansikka</a:t>
              </a:r>
            </a:p>
            <a:p>
              <a:pPr algn="ctr"/>
              <a:r>
                <a:rPr lang="fi-FI" sz="1100" b="0" i="0" err="1">
                  <a:latin typeface="+mn-lt"/>
                </a:rPr>
                <a:t>smoothie</a:t>
              </a:r>
              <a:endParaRPr lang="en-FI" sz="1100" b="0" i="0">
                <a:latin typeface="+mn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3A1888C-BCE9-0640-B4D3-3EBF7BF68556}"/>
                </a:ext>
              </a:extLst>
            </p:cNvPr>
            <p:cNvSpPr txBox="1"/>
            <p:nvPr userDrawn="1"/>
          </p:nvSpPr>
          <p:spPr>
            <a:xfrm rot="16200000">
              <a:off x="-1726635" y="6150296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7A5C2D2-07FE-DA47-9E5C-4C9529C615C0}"/>
                </a:ext>
              </a:extLst>
            </p:cNvPr>
            <p:cNvSpPr txBox="1"/>
            <p:nvPr userDrawn="1"/>
          </p:nvSpPr>
          <p:spPr>
            <a:xfrm rot="16200000">
              <a:off x="-1726635" y="53062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58DC66A-05B9-8547-BD04-E3557F77FAB8}"/>
                </a:ext>
              </a:extLst>
            </p:cNvPr>
            <p:cNvSpPr txBox="1"/>
            <p:nvPr userDrawn="1"/>
          </p:nvSpPr>
          <p:spPr>
            <a:xfrm rot="16200000">
              <a:off x="-1726635" y="4402929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7235BB5-E89A-A241-8A3D-BF8C98F2C2D8}"/>
                </a:ext>
              </a:extLst>
            </p:cNvPr>
            <p:cNvSpPr txBox="1"/>
            <p:nvPr userDrawn="1"/>
          </p:nvSpPr>
          <p:spPr>
            <a:xfrm rot="16200000">
              <a:off x="-1726635" y="3506014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F7AE7A-C9D8-2A49-B80B-2E9C2CEC2DD5}"/>
                </a:ext>
              </a:extLst>
            </p:cNvPr>
            <p:cNvSpPr txBox="1"/>
            <p:nvPr userDrawn="1"/>
          </p:nvSpPr>
          <p:spPr>
            <a:xfrm rot="16200000">
              <a:off x="-1726635" y="26419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32FCE3-6B39-254A-9F27-01493F244E81}"/>
                </a:ext>
              </a:extLst>
            </p:cNvPr>
            <p:cNvSpPr txBox="1"/>
            <p:nvPr userDrawn="1"/>
          </p:nvSpPr>
          <p:spPr>
            <a:xfrm rot="16200000">
              <a:off x="-1726635" y="1777822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4B9DA97-F029-2A4F-A8A8-BE7A84A17DFB}"/>
                </a:ext>
              </a:extLst>
            </p:cNvPr>
            <p:cNvSpPr txBox="1"/>
            <p:nvPr userDrawn="1"/>
          </p:nvSpPr>
          <p:spPr>
            <a:xfrm rot="16200000">
              <a:off x="-1726635" y="84171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bg1"/>
                  </a:solidFill>
                  <a:latin typeface="+mj-lt"/>
                </a:rPr>
                <a:t>TP</a:t>
              </a:r>
              <a:endParaRPr lang="en-FI" sz="1100" b="0" i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1446F1-F283-9B42-80CC-74D4AB06A0A2}"/>
                </a:ext>
              </a:extLst>
            </p:cNvPr>
            <p:cNvSpPr txBox="1"/>
            <p:nvPr userDrawn="1"/>
          </p:nvSpPr>
          <p:spPr>
            <a:xfrm rot="16200000">
              <a:off x="-1726635" y="-22378"/>
              <a:ext cx="692331" cy="7053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fi-FI" sz="1100" b="0" i="0">
                  <a:solidFill>
                    <a:schemeClr val="tx1"/>
                  </a:solidFill>
                  <a:latin typeface="+mj-lt"/>
                </a:rPr>
                <a:t>VP</a:t>
              </a:r>
              <a:endParaRPr lang="en-FI" sz="1100" b="0" i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4033F7A-8E83-E04D-AB41-5D7A99CFE14D}"/>
              </a:ext>
            </a:extLst>
          </p:cNvPr>
          <p:cNvSpPr/>
          <p:nvPr userDrawn="1"/>
        </p:nvSpPr>
        <p:spPr>
          <a:xfrm rot="5400000">
            <a:off x="263087" y="-2792631"/>
            <a:ext cx="1970380" cy="2494548"/>
          </a:xfrm>
          <a:prstGeom prst="rect">
            <a:avLst/>
          </a:prstGeom>
          <a:solidFill>
            <a:srgbClr val="E8114B"/>
          </a:solidFill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C0ABD6-61E1-9545-A711-E47F43669A49}"/>
              </a:ext>
            </a:extLst>
          </p:cNvPr>
          <p:cNvSpPr txBox="1"/>
          <p:nvPr userDrawn="1"/>
        </p:nvSpPr>
        <p:spPr>
          <a:xfrm>
            <a:off x="348809" y="-2157911"/>
            <a:ext cx="178283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FI" sz="1600" b="0" i="0">
                <a:solidFill>
                  <a:schemeClr val="bg1"/>
                </a:solidFill>
                <a:latin typeface="+mn-lt"/>
              </a:rPr>
              <a:t>Muista säilyttää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kohteen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 </a:t>
            </a:r>
            <a:r>
              <a:rPr lang="en-FI" sz="1600" b="0" i="0">
                <a:solidFill>
                  <a:schemeClr val="bg1"/>
                </a:solidFill>
                <a:latin typeface="+mj-lt"/>
              </a:rPr>
              <a:t>teema </a:t>
            </a:r>
            <a:r>
              <a:rPr lang="en-FI" sz="1600" b="0" i="0">
                <a:solidFill>
                  <a:schemeClr val="bg1"/>
                </a:solidFill>
                <a:latin typeface="+mn-lt"/>
              </a:rPr>
              <a:t>jos tuot vanhoja kalvoja osaksi esitystäsi!</a:t>
            </a:r>
          </a:p>
        </p:txBody>
      </p:sp>
      <p:sp>
        <p:nvSpPr>
          <p:cNvPr id="39" name="Dian numeron paikkamerkki 38">
            <a:extLst>
              <a:ext uri="{FF2B5EF4-FFF2-40B4-BE49-F238E27FC236}">
                <a16:creationId xmlns:a16="http://schemas.microsoft.com/office/drawing/2014/main" id="{DD76F944-88E7-44E6-A00A-B708CD1CB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3E078C10-ABC5-4EF7-9B5E-599CE2B16BF5}" type="slidenum">
              <a:rPr lang="LID4096" smtClean="0"/>
              <a:pPr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4031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0" r:id="rId1"/>
    <p:sldLayoutId id="2147486451" r:id="rId2"/>
    <p:sldLayoutId id="2147486452" r:id="rId3"/>
    <p:sldLayoutId id="2147486453" r:id="rId4"/>
    <p:sldLayoutId id="2147486454" r:id="rId5"/>
    <p:sldLayoutId id="2147486455" r:id="rId6"/>
    <p:sldLayoutId id="2147486456" r:id="rId7"/>
    <p:sldLayoutId id="2147486457" r:id="rId8"/>
    <p:sldLayoutId id="2147486458" r:id="rId9"/>
    <p:sldLayoutId id="2147486459" r:id="rId10"/>
    <p:sldLayoutId id="2147486460" r:id="rId11"/>
    <p:sldLayoutId id="2147486461" r:id="rId12"/>
    <p:sldLayoutId id="2147486462" r:id="rId13"/>
    <p:sldLayoutId id="2147486463" r:id="rId14"/>
    <p:sldLayoutId id="2147486464" r:id="rId15"/>
    <p:sldLayoutId id="2147486465" r:id="rId16"/>
    <p:sldLayoutId id="2147486466" r:id="rId17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Arial Black"/>
        </a:defRPr>
      </a:lvl1pPr>
    </p:titleStyle>
    <p:bodyStyle>
      <a:lvl1pPr marL="239173" indent="-239173" algn="l" defTabSz="609570" rtl="0" eaLnBrk="1" latinLnBrk="0" hangingPunct="1">
        <a:spcBef>
          <a:spcPct val="20000"/>
        </a:spcBef>
        <a:buFont typeface="Lucida Grande"/>
        <a:buChar char="-"/>
        <a:defRPr sz="2133" b="0" i="0" kern="1200">
          <a:solidFill>
            <a:schemeClr val="tx1"/>
          </a:solidFill>
          <a:latin typeface="+mn-lt"/>
          <a:ea typeface="+mn-ea"/>
          <a:cs typeface="Georgia"/>
        </a:defRPr>
      </a:lvl1pPr>
      <a:lvl2pPr marL="476227" indent="-237055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867" b="0" i="0" kern="1200">
          <a:solidFill>
            <a:schemeClr val="tx1"/>
          </a:solidFill>
          <a:latin typeface="+mn-lt"/>
          <a:ea typeface="+mn-ea"/>
          <a:cs typeface="Georgia"/>
        </a:defRPr>
      </a:lvl2pPr>
      <a:lvl3pPr marL="715397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3pPr>
      <a:lvl4pPr marL="960919" indent="-228589" algn="l" defTabSz="609570" rtl="0" eaLnBrk="1" latinLnBrk="0" hangingPunct="1">
        <a:spcBef>
          <a:spcPct val="20000"/>
        </a:spcBef>
        <a:buFont typeface="Georgia" panose="02040502050405020303" pitchFamily="18" charset="0"/>
        <a:buChar char="–"/>
        <a:defRPr sz="1600" b="0" i="0" kern="1200">
          <a:solidFill>
            <a:schemeClr val="tx1"/>
          </a:solidFill>
          <a:latin typeface="+mn-lt"/>
          <a:ea typeface="+mn-ea"/>
          <a:cs typeface="Georgia"/>
        </a:defRPr>
      </a:lvl4pPr>
      <a:lvl5pPr marL="2438278" indent="0" algn="ctr" defTabSz="609570" rtl="0" eaLnBrk="1" latinLnBrk="0" hangingPunct="1">
        <a:spcBef>
          <a:spcPct val="20000"/>
        </a:spcBef>
        <a:buFont typeface="Arial"/>
        <a:buNone/>
        <a:defRPr sz="18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86">
          <p15:clr>
            <a:srgbClr val="F26B43"/>
          </p15:clr>
        </p15:guide>
        <p15:guide id="4" pos="2933">
          <p15:clr>
            <a:srgbClr val="F26B43"/>
          </p15:clr>
        </p15:guide>
        <p15:guide id="5" pos="2479">
          <p15:clr>
            <a:srgbClr val="F26B43"/>
          </p15:clr>
        </p15:guide>
        <p15:guide id="6" pos="2026">
          <p15:clr>
            <a:srgbClr val="F26B43"/>
          </p15:clr>
        </p15:guide>
        <p15:guide id="7" pos="1572">
          <p15:clr>
            <a:srgbClr val="F26B43"/>
          </p15:clr>
        </p15:guide>
        <p15:guide id="8" pos="1118">
          <p15:clr>
            <a:srgbClr val="F26B43"/>
          </p15:clr>
        </p15:guide>
        <p15:guide id="9" pos="665">
          <p15:clr>
            <a:srgbClr val="F26B43"/>
          </p15:clr>
        </p15:guide>
        <p15:guide id="10" pos="211">
          <p15:clr>
            <a:srgbClr val="F26B43"/>
          </p15:clr>
        </p15:guide>
        <p15:guide id="11" pos="4294">
          <p15:clr>
            <a:srgbClr val="F26B43"/>
          </p15:clr>
        </p15:guide>
        <p15:guide id="12" pos="4747">
          <p15:clr>
            <a:srgbClr val="F26B43"/>
          </p15:clr>
        </p15:guide>
        <p15:guide id="13" pos="5201">
          <p15:clr>
            <a:srgbClr val="F26B43"/>
          </p15:clr>
        </p15:guide>
        <p15:guide id="14" pos="5654">
          <p15:clr>
            <a:srgbClr val="F26B43"/>
          </p15:clr>
        </p15:guide>
        <p15:guide id="15" pos="6108">
          <p15:clr>
            <a:srgbClr val="F26B43"/>
          </p15:clr>
        </p15:guide>
        <p15:guide id="16" pos="6562">
          <p15:clr>
            <a:srgbClr val="F26B43"/>
          </p15:clr>
        </p15:guide>
        <p15:guide id="17" pos="7015">
          <p15:clr>
            <a:srgbClr val="F26B43"/>
          </p15:clr>
        </p15:guide>
        <p15:guide id="18" pos="7469">
          <p15:clr>
            <a:srgbClr val="F26B43"/>
          </p15:clr>
        </p15:guide>
        <p15:guide id="19" orient="horz" pos="1706">
          <p15:clr>
            <a:srgbClr val="F26B43"/>
          </p15:clr>
        </p15:guide>
        <p15:guide id="20" orient="horz" pos="1253">
          <p15:clr>
            <a:srgbClr val="F26B43"/>
          </p15:clr>
        </p15:guide>
        <p15:guide id="21" orient="horz" pos="799">
          <p15:clr>
            <a:srgbClr val="F26B43"/>
          </p15:clr>
        </p15:guide>
        <p15:guide id="22" orient="horz" pos="346">
          <p15:clr>
            <a:srgbClr val="F26B43"/>
          </p15:clr>
        </p15:guide>
        <p15:guide id="23" orient="horz" pos="2614">
          <p15:clr>
            <a:srgbClr val="F26B43"/>
          </p15:clr>
        </p15:guide>
        <p15:guide id="24" orient="horz" pos="3067">
          <p15:clr>
            <a:srgbClr val="F26B43"/>
          </p15:clr>
        </p15:guide>
        <p15:guide id="25" orient="horz" pos="3521">
          <p15:clr>
            <a:srgbClr val="F26B43"/>
          </p15:clr>
        </p15:guide>
        <p15:guide id="26" orient="horz" pos="3974">
          <p15:clr>
            <a:srgbClr val="F26B43"/>
          </p15:clr>
        </p15:guide>
        <p15:guide id="27" orient="horz" pos="119">
          <p15:clr>
            <a:srgbClr val="F26B43"/>
          </p15:clr>
        </p15:guide>
        <p15:guide id="28" orient="horz" pos="232">
          <p15:clr>
            <a:srgbClr val="F26B43"/>
          </p15:clr>
        </p15:guide>
        <p15:guide id="30" orient="horz">
          <p15:clr>
            <a:srgbClr val="F26B43"/>
          </p15:clr>
        </p15:guide>
        <p15:guide id="31" orient="horz" pos="4088">
          <p15:clr>
            <a:srgbClr val="F26B43"/>
          </p15:clr>
        </p15:guide>
        <p15:guide id="33" orient="horz" pos="4201">
          <p15:clr>
            <a:srgbClr val="F26B43"/>
          </p15:clr>
        </p15:guide>
        <p15:guide id="34" orient="horz" pos="4320">
          <p15:clr>
            <a:srgbClr val="F26B43"/>
          </p15:clr>
        </p15:guide>
        <p15:guide id="35" pos="7582">
          <p15:clr>
            <a:srgbClr val="F26B43"/>
          </p15:clr>
        </p15:guide>
        <p15:guide id="37" pos="98">
          <p15:clr>
            <a:srgbClr val="F26B43"/>
          </p15:clr>
        </p15:guide>
        <p15:guide id="39">
          <p15:clr>
            <a:srgbClr val="F26B43"/>
          </p15:clr>
        </p15:guide>
        <p15:guide id="40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uortenoulu.fi/osallistu-ja-vaikuta/nuorten-politiikkakoul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1.xml"/><Relationship Id="rId5" Type="http://schemas.openxmlformats.org/officeDocument/2006/relationships/hyperlink" Target="https://www.jarvenpaa.fi/a/valtuustosimulaatio-kehittaa-kuntademokratiaa-ja-vahvistaa-osallisuutta-paatoksentekoon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vaskyla.fi/sites/default/files/atoms/files/hyve_hankkeen_loppuraportti_2018.pdf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artikkelit/nuorten-kuulemisen-malli-paatoksentekijoille-nain-vahvistat-nuorten-tulevaisuusvaltaa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ra.fi/julkaisut/demokraattinen-tekoaly-suomessa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F0EF7-D46E-5749-1FA3-91AE0C697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8">
            <a:extLst>
              <a:ext uri="{FF2B5EF4-FFF2-40B4-BE49-F238E27FC236}">
                <a16:creationId xmlns:a16="http://schemas.microsoft.com/office/drawing/2014/main" id="{5C20A3B3-C077-479A-76B5-54CC9C6536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403" y="2373299"/>
            <a:ext cx="10945216" cy="146199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25000"/>
            </a:pPr>
            <a:r>
              <a:rPr lang="fi-FI" sz="3600" dirty="0"/>
              <a:t>Julkaistavan loppuraportin ideointia Sitran hankekumppaneiden kanssa</a:t>
            </a:r>
            <a:endParaRPr lang="fi-FI" sz="3700" noProof="0" dirty="0">
              <a:solidFill>
                <a:srgbClr val="FFFFFF"/>
              </a:solidFill>
              <a:latin typeface="+mn-lt"/>
              <a:sym typeface="Arial Black"/>
            </a:endParaRPr>
          </a:p>
        </p:txBody>
      </p:sp>
      <p:sp>
        <p:nvSpPr>
          <p:cNvPr id="2" name="Shape 99">
            <a:extLst>
              <a:ext uri="{FF2B5EF4-FFF2-40B4-BE49-F238E27FC236}">
                <a16:creationId xmlns:a16="http://schemas.microsoft.com/office/drawing/2014/main" id="{C0EC4E1D-6D2E-57E7-E63C-527175A71218}"/>
              </a:ext>
            </a:extLst>
          </p:cNvPr>
          <p:cNvSpPr txBox="1">
            <a:spLocks/>
          </p:cNvSpPr>
          <p:nvPr/>
        </p:nvSpPr>
        <p:spPr>
          <a:xfrm>
            <a:off x="775158" y="3851099"/>
            <a:ext cx="10752931" cy="48048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lvl1pPr marL="179384" indent="-179384" algn="l" defTabSz="457189" rtl="0" eaLnBrk="1" latinLnBrk="0" hangingPunct="1">
              <a:spcBef>
                <a:spcPct val="20000"/>
              </a:spcBef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357179" indent="-177796" algn="l" defTabSz="457189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536561" indent="-171446" algn="l" defTabSz="457189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720707" indent="-171446" algn="l" defTabSz="457189" rtl="0" eaLnBrk="1" latinLnBrk="0" hangingPunct="1">
              <a:spcBef>
                <a:spcPct val="20000"/>
              </a:spcBef>
              <a:buFont typeface="Georgia" panose="02040502050405020303" pitchFamily="18" charset="0"/>
              <a:buChar char="–"/>
              <a:defRPr sz="12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609570" fontAlgn="auto">
              <a:spcBef>
                <a:spcPts val="0"/>
              </a:spcBef>
              <a:spcAft>
                <a:spcPts val="0"/>
              </a:spcAft>
              <a:buSzPct val="25000"/>
              <a:buNone/>
              <a:defRPr/>
            </a:pPr>
            <a:r>
              <a:rPr lang="fi-FI" sz="2800">
                <a:solidFill>
                  <a:srgbClr val="000000"/>
                </a:solidFill>
                <a:latin typeface="Georgia" panose="02040502050405020303" pitchFamily="18" charset="0"/>
              </a:rPr>
              <a:t>Kirsi Hantula, johtava asiantuntija, Sitra</a:t>
            </a:r>
          </a:p>
          <a:p>
            <a:pPr marL="0" lvl="0" indent="0" defTabSz="609570" fontAlgn="auto">
              <a:spcBef>
                <a:spcPts val="0"/>
              </a:spcBef>
              <a:spcAft>
                <a:spcPts val="0"/>
              </a:spcAft>
              <a:buSzPct val="25000"/>
              <a:buNone/>
              <a:defRPr/>
            </a:pPr>
            <a:r>
              <a:rPr kumimoji="0" lang="fi-FI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Elina </a:t>
            </a:r>
            <a:r>
              <a:rPr lang="fi-FI" sz="2800">
                <a:solidFill>
                  <a:srgbClr val="000000"/>
                </a:solidFill>
                <a:latin typeface="Georgia" panose="02040502050405020303" pitchFamily="18" charset="0"/>
              </a:rPr>
              <a:t>Eerola, asiantuntija, Sitra</a:t>
            </a:r>
            <a:endParaRPr kumimoji="0" lang="fi-FI" sz="2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12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EABB44-03B5-67FE-49F2-E6515FFE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-1130356"/>
            <a:ext cx="10488313" cy="1130356"/>
          </a:xfrm>
        </p:spPr>
        <p:txBody>
          <a:bodyPr anchor="b"/>
          <a:lstStyle/>
          <a:p>
            <a:r>
              <a:rPr lang="fi-FI" dirty="0"/>
              <a:t>Esimerkkejä loppuraporteista 1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40304A4-C903-C7C5-31E7-9A72E3611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" y="330200"/>
            <a:ext cx="7187424" cy="685800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F46327E5-069B-CA2D-8112-693E3C6F57A9}"/>
              </a:ext>
            </a:extLst>
          </p:cNvPr>
          <p:cNvSpPr txBox="1"/>
          <p:nvPr/>
        </p:nvSpPr>
        <p:spPr>
          <a:xfrm>
            <a:off x="4038600" y="3299936"/>
            <a:ext cx="23787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>
                <a:latin typeface="Georgia" panose="02040502050405020303" pitchFamily="18" charset="0"/>
              </a:rPr>
              <a:t>Katso tarkemmin: </a:t>
            </a:r>
          </a:p>
          <a:p>
            <a:r>
              <a:rPr lang="fi-FI" sz="1600">
                <a:latin typeface="Georgia" panose="02040502050405020303" pitchFamily="18" charset="0"/>
                <a:hlinkClick r:id="rId3"/>
              </a:rPr>
              <a:t>https://nuortenoulu.fi/osallistu-ja-vaikuta/nuorten-politiikkakoulu/</a:t>
            </a:r>
            <a:endParaRPr lang="fi-FI" sz="1600">
              <a:latin typeface="Georgia" panose="02040502050405020303" pitchFamily="18" charset="0"/>
            </a:endParaRPr>
          </a:p>
          <a:p>
            <a:endParaRPr lang="fi-FI" sz="1600" b="0" i="0">
              <a:latin typeface="Georgia" panose="02040502050405020303" pitchFamily="18" charset="0"/>
            </a:endParaRP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3BA982F-2888-F335-E2C0-1C97EB801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12" y="330200"/>
            <a:ext cx="4724817" cy="4982686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B7708DE-08D5-407E-FEC4-290DF741151B}"/>
              </a:ext>
            </a:extLst>
          </p:cNvPr>
          <p:cNvSpPr txBox="1"/>
          <p:nvPr/>
        </p:nvSpPr>
        <p:spPr>
          <a:xfrm>
            <a:off x="7340614" y="5422979"/>
            <a:ext cx="462241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>
                <a:latin typeface="Georgia" panose="02040502050405020303" pitchFamily="18" charset="0"/>
              </a:rPr>
              <a:t>Katso tarkemmin: </a:t>
            </a:r>
          </a:p>
          <a:p>
            <a:r>
              <a:rPr lang="fi-FI" sz="1600">
                <a:latin typeface="Georgia" panose="02040502050405020303" pitchFamily="18" charset="0"/>
                <a:hlinkClick r:id="rId5"/>
              </a:rPr>
              <a:t>https://www.jarvenpaa.fi/a/valtuustosimulaatio-kehittaa-kuntademokratiaa-ja-vahvistaa-osallisuutta-paatoksentekoon</a:t>
            </a:r>
            <a:endParaRPr lang="fi-FI" sz="1600">
              <a:latin typeface="Georgia" panose="02040502050405020303" pitchFamily="18" charset="0"/>
            </a:endParaRPr>
          </a:p>
          <a:p>
            <a:endParaRPr lang="fi-FI" sz="1600" b="0" i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33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96C719-6612-957F-BC6C-06D11007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-1130356"/>
            <a:ext cx="10488313" cy="1130356"/>
          </a:xfrm>
        </p:spPr>
        <p:txBody>
          <a:bodyPr anchor="b"/>
          <a:lstStyle/>
          <a:p>
            <a:r>
              <a:rPr lang="fi-FI" dirty="0"/>
              <a:t>Esimerkkejä loppuraporteista 2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94AFBE5-5E8B-7BBA-9BA3-8E45285C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-63500"/>
            <a:ext cx="6305550" cy="6941404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96A46C0C-390D-F959-B4C3-E002E263E72D}"/>
              </a:ext>
            </a:extLst>
          </p:cNvPr>
          <p:cNvSpPr txBox="1"/>
          <p:nvPr/>
        </p:nvSpPr>
        <p:spPr>
          <a:xfrm>
            <a:off x="7745282" y="4521200"/>
            <a:ext cx="409111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i-FI" sz="1600">
                <a:latin typeface="Georgia" panose="02040502050405020303" pitchFamily="18" charset="0"/>
              </a:rPr>
              <a:t>Katso tarkemmin: </a:t>
            </a:r>
          </a:p>
          <a:p>
            <a:r>
              <a:rPr lang="fi-FI" sz="1600">
                <a:latin typeface="Georgia" panose="02040502050405020303" pitchFamily="18" charset="0"/>
                <a:hlinkClick r:id="rId3"/>
              </a:rPr>
              <a:t>https://www.jyvaskyla.fi/sites/default/files/atoms/files/hyve_hankkeen_loppuraportti_2018.pdf</a:t>
            </a:r>
            <a:endParaRPr lang="fi-FI" sz="1600">
              <a:latin typeface="Georgia" panose="02040502050405020303" pitchFamily="18" charset="0"/>
            </a:endParaRPr>
          </a:p>
          <a:p>
            <a:endParaRPr lang="fi-FI" sz="1600" b="0" i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86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9D91371-5883-BC81-5F0A-2302CC8EC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23" y="0"/>
            <a:ext cx="4824397" cy="68580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476E032-DEC1-AFDF-C913-098B68AA9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5177118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A3B6A36-A506-DA23-571B-95626CB1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-1130356"/>
            <a:ext cx="10488313" cy="1130356"/>
          </a:xfrm>
        </p:spPr>
        <p:txBody>
          <a:bodyPr anchor="b"/>
          <a:lstStyle/>
          <a:p>
            <a:r>
              <a:rPr lang="fi-FI" dirty="0"/>
              <a:t>Esimerkkejä loppuraporteista 3</a:t>
            </a:r>
          </a:p>
        </p:txBody>
      </p:sp>
    </p:spTree>
    <p:extLst>
      <p:ext uri="{BB962C8B-B14F-4D97-AF65-F5344CB8AC3E}">
        <p14:creationId xmlns:p14="http://schemas.microsoft.com/office/powerpoint/2010/main" val="1260695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76406-8182-3F1B-27A8-7FB9E949C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02C69F-A8B6-BF06-B4BC-05B8F449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i-FI"/>
              <a:t>Julkaistavan loppuraportin ideointia: Nuorten kuulemisen malli päätöksentekijöille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76B62B8-C131-99B1-9570-32782214C4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1" y="1994936"/>
            <a:ext cx="5439765" cy="4589985"/>
          </a:xfrm>
        </p:spPr>
        <p:txBody>
          <a:bodyPr lIns="91440" tIns="45720" rIns="91440" bIns="45720" anchor="t"/>
          <a:lstStyle/>
          <a:p>
            <a:pPr marL="457200" indent="-457200">
              <a:buAutoNum type="arabicPeriod"/>
            </a:pPr>
            <a:r>
              <a:rPr lang="fi-FI"/>
              <a:t>Menetelmien valinta ja esittely: Voxit-alusta + rakentava dialogi</a:t>
            </a:r>
          </a:p>
          <a:p>
            <a:pPr marL="457200" indent="-457200">
              <a:buAutoNum type="arabicPeriod"/>
            </a:pPr>
            <a:r>
              <a:rPr lang="fi-FI"/>
              <a:t>Kenelle malli tarkoitettu?</a:t>
            </a:r>
          </a:p>
          <a:p>
            <a:pPr marL="457200" indent="-457200">
              <a:buAutoNum type="arabicPeriod"/>
            </a:pPr>
            <a:r>
              <a:rPr lang="fi-FI"/>
              <a:t>Valmistelun ja toteutuksen edellyttämät roolit ja resurssit</a:t>
            </a:r>
          </a:p>
          <a:p>
            <a:pPr marL="457200" indent="-457200">
              <a:buAutoNum type="arabicPeriod"/>
            </a:pPr>
            <a:r>
              <a:rPr lang="fi-FI"/>
              <a:t>Toteutuksen eri vaiheet</a:t>
            </a:r>
          </a:p>
          <a:p>
            <a:pPr marL="457200" indent="-457200">
              <a:buAutoNum type="arabicPeriod"/>
            </a:pPr>
            <a:r>
              <a:rPr lang="fi-FI"/>
              <a:t>Tärkeimmät opit</a:t>
            </a:r>
          </a:p>
          <a:p>
            <a:pPr marL="457200" indent="-457200">
              <a:buAutoNum type="arabicPeriod"/>
            </a:pPr>
            <a:r>
              <a:rPr lang="fi-FI"/>
              <a:t>Kuulemisen prosessin toteuttajan työvaihekohtainen muistilista 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  <a:p>
            <a:pPr>
              <a:buAutoNum type="arabicPeriod"/>
            </a:pP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1BD88-34B4-743A-1306-43E9E5EED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210" y="1993780"/>
            <a:ext cx="5868128" cy="3786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2FB04-E092-B959-3F0A-E55B48786A97}"/>
              </a:ext>
            </a:extLst>
          </p:cNvPr>
          <p:cNvSpPr txBox="1"/>
          <p:nvPr/>
        </p:nvSpPr>
        <p:spPr>
          <a:xfrm>
            <a:off x="649387" y="6325252"/>
            <a:ext cx="1056004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+mn-lt"/>
              </a:rPr>
              <a:t>Lähde: </a:t>
            </a:r>
            <a:r>
              <a:rPr lang="en-US" sz="1600">
                <a:latin typeface="Arial"/>
                <a:cs typeface="Arial"/>
                <a:hlinkClick r:id="rId3"/>
              </a:rPr>
              <a:t>Nuorten </a:t>
            </a:r>
            <a:r>
              <a:rPr lang="en-US" sz="1600" err="1">
                <a:latin typeface="Arial"/>
                <a:cs typeface="Arial"/>
                <a:hlinkClick r:id="rId3"/>
              </a:rPr>
              <a:t>kuulemisen</a:t>
            </a:r>
            <a:r>
              <a:rPr lang="en-US" sz="1600">
                <a:latin typeface="Arial"/>
                <a:cs typeface="Arial"/>
                <a:hlinkClick r:id="rId3"/>
              </a:rPr>
              <a:t> </a:t>
            </a:r>
            <a:r>
              <a:rPr lang="en-US" sz="1600" err="1">
                <a:latin typeface="Arial"/>
                <a:cs typeface="Arial"/>
                <a:hlinkClick r:id="rId3"/>
              </a:rPr>
              <a:t>malli</a:t>
            </a:r>
            <a:r>
              <a:rPr lang="en-US" sz="1600">
                <a:latin typeface="Arial"/>
                <a:cs typeface="Arial"/>
                <a:hlinkClick r:id="rId3"/>
              </a:rPr>
              <a:t> </a:t>
            </a:r>
            <a:r>
              <a:rPr lang="en-US" sz="1600" err="1">
                <a:latin typeface="Arial"/>
                <a:cs typeface="Arial"/>
                <a:hlinkClick r:id="rId3"/>
              </a:rPr>
              <a:t>päätöksentekijöille</a:t>
            </a:r>
            <a:r>
              <a:rPr lang="en-US" sz="1600">
                <a:latin typeface="Arial"/>
                <a:cs typeface="Arial"/>
                <a:hlinkClick r:id="rId3"/>
              </a:rPr>
              <a:t> – </a:t>
            </a:r>
            <a:r>
              <a:rPr lang="en-US" sz="1600" err="1">
                <a:latin typeface="Arial"/>
                <a:cs typeface="Arial"/>
                <a:hlinkClick r:id="rId3"/>
              </a:rPr>
              <a:t>näin</a:t>
            </a:r>
            <a:r>
              <a:rPr lang="en-US" sz="1600">
                <a:latin typeface="Arial"/>
                <a:cs typeface="Arial"/>
                <a:hlinkClick r:id="rId3"/>
              </a:rPr>
              <a:t> </a:t>
            </a:r>
            <a:r>
              <a:rPr lang="en-US" sz="1600" err="1">
                <a:latin typeface="Arial"/>
                <a:cs typeface="Arial"/>
                <a:hlinkClick r:id="rId3"/>
              </a:rPr>
              <a:t>vahvistat</a:t>
            </a:r>
            <a:r>
              <a:rPr lang="en-US" sz="1600">
                <a:latin typeface="Arial"/>
                <a:cs typeface="Arial"/>
                <a:hlinkClick r:id="rId3"/>
              </a:rPr>
              <a:t> </a:t>
            </a:r>
            <a:r>
              <a:rPr lang="en-US" sz="1600" err="1">
                <a:latin typeface="Arial"/>
                <a:cs typeface="Arial"/>
                <a:hlinkClick r:id="rId3"/>
              </a:rPr>
              <a:t>nuorten</a:t>
            </a:r>
            <a:r>
              <a:rPr lang="en-US" sz="1600">
                <a:latin typeface="Arial"/>
                <a:cs typeface="Arial"/>
                <a:hlinkClick r:id="rId3"/>
              </a:rPr>
              <a:t> </a:t>
            </a:r>
            <a:r>
              <a:rPr lang="en-US" sz="1600" err="1">
                <a:latin typeface="Arial"/>
                <a:cs typeface="Arial"/>
                <a:hlinkClick r:id="rId3"/>
              </a:rPr>
              <a:t>tulevaisuusvaltaa</a:t>
            </a:r>
            <a:r>
              <a:rPr lang="en-US" sz="1600">
                <a:latin typeface="Arial"/>
                <a:cs typeface="Arial"/>
                <a:hlinkClick r:id="rId3"/>
              </a:rPr>
              <a:t> - Sitra</a:t>
            </a:r>
            <a:endParaRPr lang="en-US" sz="1600" b="0" i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6774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F0183-1B74-6BAC-792E-4717A3281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062ABB-A714-FC3E-74C9-9F923705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i-FI" dirty="0"/>
              <a:t>Julkaistavan loppuraportin ideointia: Osallistuvan tekoälykehityksen toimintamalli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5A18CB6-98DD-7438-96D7-0F48BA457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1" y="1730733"/>
            <a:ext cx="5273376" cy="4578291"/>
          </a:xfrm>
        </p:spPr>
        <p:txBody>
          <a:bodyPr lIns="91440" tIns="45720" rIns="91440" bIns="45720" anchor="t"/>
          <a:lstStyle/>
          <a:p>
            <a:pPr marL="238760" lvl="0" indent="-238760"/>
            <a:endParaRPr lang="fi-FI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fi-FI"/>
          </a:p>
          <a:p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997CD-540D-E492-C230-306B6DFEB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737" y="1989163"/>
            <a:ext cx="6119682" cy="4179916"/>
          </a:xfrm>
          <a:prstGeom prst="rect">
            <a:avLst/>
          </a:prstGeom>
        </p:spPr>
      </p:pic>
      <p:sp>
        <p:nvSpPr>
          <p:cNvPr id="7" name="Tekstin paikkamerkki 2">
            <a:extLst>
              <a:ext uri="{FF2B5EF4-FFF2-40B4-BE49-F238E27FC236}">
                <a16:creationId xmlns:a16="http://schemas.microsoft.com/office/drawing/2014/main" id="{B7BE8768-1EA0-FB25-2A42-3B59E6891E1A}"/>
              </a:ext>
            </a:extLst>
          </p:cNvPr>
          <p:cNvSpPr txBox="1">
            <a:spLocks/>
          </p:cNvSpPr>
          <p:nvPr/>
        </p:nvSpPr>
        <p:spPr>
          <a:xfrm>
            <a:off x="648001" y="1994936"/>
            <a:ext cx="5439765" cy="458998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39173" marR="0" indent="-239173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1pPr>
            <a:lvl2pPr marL="474109" indent="-234939" algn="l" defTabSz="609570" rtl="0" eaLnBrk="1" latinLnBrk="0" hangingPunct="1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2pPr>
            <a:lvl3pPr marL="713282" indent="-234939" algn="l" defTabSz="715397" rtl="0" eaLnBrk="1" latinLnBrk="0" hangingPunct="1">
              <a:lnSpc>
                <a:spcPct val="10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3pPr>
            <a:lvl4pPr marL="958803" indent="-234939" algn="l" defTabSz="609570" rtl="0" eaLnBrk="1" latinLnBrk="0" hangingPunct="1">
              <a:lnSpc>
                <a:spcPct val="100000"/>
              </a:lnSpc>
              <a:spcBef>
                <a:spcPct val="20000"/>
              </a:spcBef>
              <a:buFont typeface="Georgia" panose="02040502050405020303" pitchFamily="18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Georgia"/>
              </a:defRPr>
            </a:lvl4pPr>
            <a:lvl5pPr marL="143992" indent="-380981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335263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609570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Lucida Grande"/>
              <a:buAutoNum type="arabicPeriod"/>
            </a:pPr>
            <a:r>
              <a:rPr lang="fi-FI"/>
              <a:t>Johdanto = perustelut, miksi toimintamallia tarvitaan</a:t>
            </a:r>
          </a:p>
          <a:p>
            <a:pPr marL="457200" indent="-457200">
              <a:buFont typeface="Lucida Grande"/>
              <a:buAutoNum type="arabicPeriod"/>
            </a:pPr>
            <a:r>
              <a:rPr lang="fi-FI"/>
              <a:t>Kokeilun esittely, jonka pohjalta toimintamalli luotiin </a:t>
            </a:r>
          </a:p>
          <a:p>
            <a:pPr marL="457200" indent="-457200">
              <a:buFont typeface="Lucida Grande"/>
              <a:buAutoNum type="arabicPeriod"/>
            </a:pPr>
            <a:r>
              <a:rPr lang="fi-FI"/>
              <a:t>Voxit-keskustelun eri työvaiheiden läpikäynti (ml. vinkit toteuttajalle)</a:t>
            </a:r>
          </a:p>
          <a:p>
            <a:pPr marL="457200" indent="-457200">
              <a:buFont typeface="Lucida Grande"/>
              <a:buAutoNum type="arabicPeriod"/>
            </a:pPr>
            <a:r>
              <a:rPr lang="fi-FI"/>
              <a:t>Voxit-aineiston rajaaminen kansalaissääntöjen muodostamista varten ja sääntöjen laatiminen (ml. vinkit toteuttajalle)</a:t>
            </a:r>
          </a:p>
          <a:p>
            <a:pPr marL="457200" indent="-457200">
              <a:buFont typeface="Lucida Grande"/>
              <a:buAutoNum type="arabicPeriod"/>
            </a:pPr>
            <a:r>
              <a:rPr lang="fi-FI"/>
              <a:t>Kansalaissääntöjen esittely</a:t>
            </a:r>
          </a:p>
          <a:p>
            <a:pPr marL="457200" indent="-457200">
              <a:buFont typeface="Lucida Grande"/>
              <a:buAutoNum type="arabicPeriod"/>
            </a:pPr>
            <a:r>
              <a:rPr lang="fi-FI"/>
              <a:t>Johtopäätökset</a:t>
            </a:r>
          </a:p>
          <a:p>
            <a:pPr>
              <a:buFont typeface="Lucida Grande"/>
              <a:buAutoNum type="arabicPeriod"/>
            </a:pPr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85228-EE68-99F1-C932-38F569A0CFFC}"/>
              </a:ext>
            </a:extLst>
          </p:cNvPr>
          <p:cNvSpPr txBox="1"/>
          <p:nvPr/>
        </p:nvSpPr>
        <p:spPr>
          <a:xfrm>
            <a:off x="6071734" y="6303165"/>
            <a:ext cx="503830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+mn-lt"/>
              </a:rPr>
              <a:t>Lähde: </a:t>
            </a:r>
            <a:r>
              <a:rPr lang="en-US" sz="1600">
                <a:latin typeface="Arial"/>
                <a:cs typeface="Arial"/>
                <a:hlinkClick r:id="rId3"/>
              </a:rPr>
              <a:t>Demokraattinen tekoäly Suomessa - Sitra</a:t>
            </a:r>
            <a:endParaRPr lang="en-US" sz="1600" b="0" i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462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08DC87-D9AB-2566-A79E-F1968CE9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Hyvä miettiä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A23256D-3D79-EFA9-0D2F-9B6576ABC1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8001" y="1778356"/>
            <a:ext cx="7175200" cy="4530667"/>
          </a:xfrm>
        </p:spPr>
        <p:txBody>
          <a:bodyPr/>
          <a:lstStyle/>
          <a:p>
            <a:r>
              <a:rPr lang="fi-FI">
                <a:latin typeface="Georgia" panose="02040502050405020303" pitchFamily="18" charset="0"/>
              </a:rPr>
              <a:t>Kohderyhmä: päättäjät, asukkaat, oman organisaation henkilökunta vai toisten pienten kuntien viranhaltijat</a:t>
            </a:r>
          </a:p>
          <a:p>
            <a:endParaRPr lang="fi-FI" sz="1000">
              <a:latin typeface="Georgia" panose="02040502050405020303" pitchFamily="18" charset="0"/>
            </a:endParaRPr>
          </a:p>
          <a:p>
            <a:r>
              <a:rPr lang="fi-FI">
                <a:latin typeface="Georgia" panose="02040502050405020303" pitchFamily="18" charset="0"/>
              </a:rPr>
              <a:t>Päättäjälle: Miten </a:t>
            </a:r>
            <a:r>
              <a:rPr lang="fi-FI" err="1">
                <a:latin typeface="Georgia" panose="02040502050405020303" pitchFamily="18" charset="0"/>
              </a:rPr>
              <a:t>Voxit</a:t>
            </a:r>
            <a:r>
              <a:rPr lang="fi-FI">
                <a:latin typeface="Georgia" panose="02040502050405020303" pitchFamily="18" charset="0"/>
              </a:rPr>
              <a:t> voi auttaa päättäjää tekemään parempia päätöksiä?</a:t>
            </a:r>
          </a:p>
          <a:p>
            <a:r>
              <a:rPr lang="fi-FI">
                <a:latin typeface="Georgia" panose="02040502050405020303" pitchFamily="18" charset="0"/>
              </a:rPr>
              <a:t>Viranhaltijalle: </a:t>
            </a:r>
            <a:r>
              <a:rPr lang="fi-FI" err="1">
                <a:latin typeface="Georgia" panose="02040502050405020303" pitchFamily="18" charset="0"/>
              </a:rPr>
              <a:t>Voxitin</a:t>
            </a:r>
            <a:r>
              <a:rPr lang="fi-FI">
                <a:latin typeface="Georgia" panose="02040502050405020303" pitchFamily="18" charset="0"/>
              </a:rPr>
              <a:t> kuvantaminen osaksi kunnan päätöksentekosykliä</a:t>
            </a:r>
          </a:p>
          <a:p>
            <a:r>
              <a:rPr lang="fi-FI">
                <a:latin typeface="Georgia" panose="02040502050405020303" pitchFamily="18" charset="0"/>
              </a:rPr>
              <a:t>Asukkaalle: Miten mielipiteesi ilmaisu vaikutti kunnan toimintaan?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FE6DEF63-6654-7541-B6DD-EFFFEAE8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80300" y="548977"/>
            <a:ext cx="4216099" cy="37716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>
                <a:solidFill>
                  <a:schemeClr val="tx1"/>
                </a:solidFill>
                <a:latin typeface="Georgia" panose="02040502050405020303" pitchFamily="18" charset="0"/>
              </a:rPr>
              <a:t>Julkaistavan loppuraportin on tarkoitus auttaa teitä </a:t>
            </a:r>
            <a:r>
              <a:rPr lang="fi-FI" sz="2000" err="1">
                <a:solidFill>
                  <a:schemeClr val="tx1"/>
                </a:solidFill>
                <a:latin typeface="Georgia" panose="02040502050405020303" pitchFamily="18" charset="0"/>
              </a:rPr>
              <a:t>Voxitin</a:t>
            </a:r>
            <a:r>
              <a:rPr lang="fi-FI" sz="2000">
                <a:solidFill>
                  <a:schemeClr val="tx1"/>
                </a:solidFill>
                <a:latin typeface="Georgia" panose="02040502050405020303" pitchFamily="18" charset="0"/>
              </a:rPr>
              <a:t> juurruttamisessa ja yleisesti osallistumisen tunnettuuden kasvattamisessa. </a:t>
            </a:r>
          </a:p>
        </p:txBody>
      </p:sp>
    </p:spTree>
    <p:extLst>
      <p:ext uri="{BB962C8B-B14F-4D97-AF65-F5344CB8AC3E}">
        <p14:creationId xmlns:p14="http://schemas.microsoft.com/office/powerpoint/2010/main" val="407703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126C8B-C42C-2E27-47D2-7C7B8DA03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788" y="4486374"/>
            <a:ext cx="10080627" cy="682527"/>
          </a:xfrm>
        </p:spPr>
        <p:txBody>
          <a:bodyPr/>
          <a:lstStyle/>
          <a:p>
            <a:pPr algn="ctr"/>
            <a:r>
              <a:rPr lang="fi-FI">
                <a:solidFill>
                  <a:srgbClr val="000000"/>
                </a:solidFill>
              </a:rPr>
              <a:t>Millaisen julkaistavan loppuraportin sinä haluaisit tehdä?</a:t>
            </a:r>
            <a:br>
              <a:rPr lang="fi-FI">
                <a:latin typeface="Georgia"/>
              </a:rPr>
            </a:b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37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30648-61CE-948B-E4B0-E8FA6954C0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T</a:t>
            </a:r>
            <a:r>
              <a:rPr lang="en-FI"/>
              <a:t>ekoja tulevaisuudelle</a:t>
            </a:r>
          </a:p>
        </p:txBody>
      </p:sp>
    </p:spTree>
    <p:extLst>
      <p:ext uri="{BB962C8B-B14F-4D97-AF65-F5344CB8AC3E}">
        <p14:creationId xmlns:p14="http://schemas.microsoft.com/office/powerpoint/2010/main" val="1815390723"/>
      </p:ext>
    </p:extLst>
  </p:cSld>
  <p:clrMapOvr>
    <a:masterClrMapping/>
  </p:clrMapOvr>
</p:sld>
</file>

<file path=ppt/theme/theme1.xml><?xml version="1.0" encoding="utf-8"?>
<a:theme xmlns:a="http://schemas.openxmlformats.org/drawingml/2006/main" name="Uuden strategian pohjat, saavutettav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n peruskalvopohjat 2025" id="{16479E1B-D137-4013-99F2-4C3885FD51F5}" vid="{32D764F5-59BF-430A-A967-E72D644AD3CF}"/>
    </a:ext>
  </a:extLst>
</a:theme>
</file>

<file path=ppt/theme/theme2.xml><?xml version="1.0" encoding="utf-8"?>
<a:theme xmlns:a="http://schemas.openxmlformats.org/drawingml/2006/main" name="Peruskalvo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n peruskalvopohjat 2025" id="{16479E1B-D137-4013-99F2-4C3885FD51F5}" vid="{D344CECE-5D50-4D4F-AD81-DD0EABEEB511}"/>
    </a:ext>
  </a:extLst>
</a:theme>
</file>

<file path=ppt/theme/theme3.xml><?xml version="1.0" encoding="utf-8"?>
<a:theme xmlns:a="http://schemas.openxmlformats.org/drawingml/2006/main" name="kalvopohjat SAAVUTETTAVA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8553FE0-499F-6E42-B400-2031FE322CCF}" vid="{210B6FD3-2EDD-7140-AD63-37BEBAC8F1C9}"/>
    </a:ext>
  </a:extLst>
</a:theme>
</file>

<file path=ppt/theme/theme4.xml><?xml version="1.0" encoding="utf-8"?>
<a:theme xmlns:a="http://schemas.openxmlformats.org/drawingml/2006/main" name="2024 kalvopohjat">
  <a:themeElements>
    <a:clrScheme name="Sitra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FFDF00"/>
      </a:accent2>
      <a:accent3>
        <a:srgbClr val="74CFEB"/>
      </a:accent3>
      <a:accent4>
        <a:srgbClr val="3679B9"/>
      </a:accent4>
      <a:accent5>
        <a:srgbClr val="FF9F36"/>
      </a:accent5>
      <a:accent6>
        <a:srgbClr val="E8114B"/>
      </a:accent6>
      <a:hlink>
        <a:srgbClr val="3679B9"/>
      </a:hlink>
      <a:folHlink>
        <a:srgbClr val="3679B9"/>
      </a:folHlink>
    </a:clrScheme>
    <a:fontScheme name="Office 2">
      <a:majorFont>
        <a:latin typeface="Arial Blac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b="0" i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itra kalvopohjat 2024  -  Read-Only" id="{E8480D9A-49E1-9344-84CE-ABFBE2D7A062}" vid="{42CDBD2C-ECEC-8946-8A3D-AB320D4D0EDC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itran asiakirjat" ma:contentTypeID="0x010100F25DCF27A42E8A479CEACEA6EBC1125200E48E544BB40B9C4F8BBD04CD7418A4C8" ma:contentTypeVersion="35" ma:contentTypeDescription="" ma:contentTypeScope="" ma:versionID="a3602296dbd30535564cbf599e8a9189">
  <xsd:schema xmlns:xsd="http://www.w3.org/2001/XMLSchema" xmlns:xs="http://www.w3.org/2001/XMLSchema" xmlns:p="http://schemas.microsoft.com/office/2006/metadata/properties" xmlns:ns2="59df146f-7ddd-4b8c-ad0a-b36f0bde1af8" xmlns:ns4="0a3d3510-5864-46d9-99f3-ff9cf64766bd" targetNamespace="http://schemas.microsoft.com/office/2006/metadata/properties" ma:root="true" ma:fieldsID="98149e1a0ea182429d31468033c61e28" ns2:_="" ns4:_="">
    <xsd:import namespace="59df146f-7ddd-4b8c-ad0a-b36f0bde1af8"/>
    <xsd:import namespace="0a3d3510-5864-46d9-99f3-ff9cf64766bd"/>
    <xsd:element name="properties">
      <xsd:complexType>
        <xsd:sequence>
          <xsd:element name="documentManagement">
            <xsd:complexType>
              <xsd:all>
                <xsd:element ref="ns2:Päivämäärä" minOccurs="0"/>
                <xsd:element ref="ns2:Asiakirjatyyppi" minOccurs="0"/>
                <xsd:element ref="ns4:Salassapitoperuste" minOccurs="0"/>
                <xsd:element ref="ns2:Arkistointitila" minOccurs="0"/>
                <xsd:element ref="ns4:lbf49a5b8d524884aac943c2ecbf0975" minOccurs="0"/>
                <xsd:element ref="ns4:TaxCatchAll" minOccurs="0"/>
                <xsd:element ref="ns4:TaxCatchAllLabel" minOccurs="0"/>
                <xsd:element ref="ns4:ErityisetHenkilotiedot" minOccurs="0"/>
                <xsd:element ref="ns4:Luottamuksellisuus" minOccurs="0"/>
                <xsd:element ref="ns4:j86f3bef7877447594d845b9164a7eda" minOccurs="0"/>
                <xsd:element ref="ns4:ce12cea64bd54e63a8e5f4447f1f13a6" minOccurs="0"/>
                <xsd:element ref="ns4:Lisätietoj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f146f-7ddd-4b8c-ad0a-b36f0bde1af8" elementFormDefault="qualified">
    <xsd:import namespace="http://schemas.microsoft.com/office/2006/documentManagement/types"/>
    <xsd:import namespace="http://schemas.microsoft.com/office/infopath/2007/PartnerControls"/>
    <xsd:element name="Päivämäärä" ma:index="8" nillable="true" ma:displayName="Päivämäärä" ma:default="[today]" ma:format="DateOnly" ma:internalName="P_x00e4_iv_x00e4_m_x00e4__x00e4_r_x00e4_">
      <xsd:simpleType>
        <xsd:restriction base="dms:DateTime"/>
      </xsd:simpleType>
    </xsd:element>
    <xsd:element name="Asiakirjatyyppi" ma:index="9" nillable="true" ma:displayName="Asiakirjatyyppi" ma:format="Dropdown" ma:internalName="Asiakirjatyyppi">
      <xsd:simpleType>
        <xsd:restriction base="dms:Choice">
          <xsd:enumeration value="Artikkeli"/>
          <xsd:enumeration value="Esitys"/>
          <xsd:enumeration value="Esityslista"/>
          <xsd:enumeration value="Hakemus"/>
          <xsd:enumeration value="Ilmoitus"/>
          <xsd:enumeration value="Julkaisu"/>
          <xsd:enumeration value="Kertomus"/>
          <xsd:enumeration value="Kirje"/>
          <xsd:enumeration value="Kutsu"/>
          <xsd:enumeration value="Kuva"/>
          <xsd:enumeration value="Lasku"/>
          <xsd:enumeration value="Lausunto"/>
          <xsd:enumeration value="Liite"/>
          <xsd:enumeration value="Luettelo"/>
          <xsd:enumeration value="Muistio"/>
          <xsd:enumeration value="Ohje"/>
          <xsd:enumeration value="Ohjelma"/>
          <xsd:enumeration value="Oikaisuvaatimus"/>
          <xsd:enumeration value="Ote"/>
          <xsd:enumeration value="Pyyntö"/>
          <xsd:enumeration value="Päätös"/>
          <xsd:enumeration value="Pöytäkirja"/>
          <xsd:enumeration value="Raportti"/>
          <xsd:enumeration value="Seloste"/>
          <xsd:enumeration value="Selvitys"/>
          <xsd:enumeration value="Sopimus"/>
          <xsd:enumeration value="Strategia"/>
          <xsd:enumeration value="Suunnitelma"/>
          <xsd:enumeration value="Sääntö"/>
          <xsd:enumeration value="Tallenne"/>
          <xsd:enumeration value="Tarjous"/>
          <xsd:enumeration value="Tarjouspyyntö"/>
          <xsd:enumeration value="Tiedote"/>
          <xsd:enumeration value="Tilaus"/>
          <xsd:enumeration value="Tilausvahvistus"/>
          <xsd:enumeration value="Tilinpäätös"/>
          <xsd:enumeration value="Todistus"/>
          <xsd:enumeration value="Tosite"/>
          <xsd:enumeration value="Valitus"/>
          <xsd:enumeration value="Valtakirja"/>
          <xsd:enumeration value="Vastine"/>
          <xsd:enumeration value="Yhteenveto"/>
        </xsd:restriction>
      </xsd:simpleType>
    </xsd:element>
    <xsd:element name="Arkistointitila" ma:index="12" nillable="true" ma:displayName="Arkistointitila" ma:format="Dropdown" ma:internalName="Arkistointitila">
      <xsd:simpleType>
        <xsd:restriction base="dms:Choice">
          <xsd:enumeration value="Arkistointivalmis"/>
          <xsd:enumeration value="Säilytetään"/>
          <xsd:enumeration value="Ei arkistoida"/>
          <xsd:enumeration value="Arkistoitu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d3510-5864-46d9-99f3-ff9cf64766bd" elementFormDefault="qualified">
    <xsd:import namespace="http://schemas.microsoft.com/office/2006/documentManagement/types"/>
    <xsd:import namespace="http://schemas.microsoft.com/office/infopath/2007/PartnerControls"/>
    <xsd:element name="Salassapitoperuste" ma:index="11" nillable="true" ma:displayName="Salassapitoperuste" ma:format="Dropdown" ma:internalName="Salassapitoperuste">
      <xsd:simpleType>
        <xsd:restriction base="dms:Choice">
          <xsd:enumeration value="n/a"/>
          <xsd:enumeration value="JulkL 24.1 § 3 kohta Rikos-, esitutkinta- ja syyteharkinta-asiakirjat"/>
          <xsd:enumeration value="JulkL 24.1 § 6 kohta Kanteluasiakirjat"/>
          <xsd:enumeration value="JulkL 24.1 § 7 kohta Turvajärjestelyjä koskevat asiakirjat"/>
          <xsd:enumeration value="JulkL 24.1 § 16 kohta Viranom. annetut tutkimuksen tai tilaston perusaineistot"/>
          <xsd:enumeration value="JulkL 24.1 § 17 kohta Sitran liikesalaisuudet"/>
          <xsd:enumeration value="JulkL 24.1 § 18 kohta Työriita"/>
          <xsd:enumeration value="JulkL 24.1 § 19 kohta Oikeudenkäynnin osapuolena valmistautumiseen liittyvät asiakirjat"/>
          <xsd:enumeration value="JulkL 24.1 § 20 kohta Yksitynen liike- tai ammattisalaisuus"/>
          <xsd:enumeration value="JulkL 24.1 § 21 kohta Opinnäytetyön tai tieteellisen tutkimuksen suunnitelma tai perusaineisto tai teknologinen tai muu kehittämistyö tai niiden arviointi"/>
          <xsd:enumeration value="JulkL 24.1 § 23 kohta Henkilön vuositulot, kokonaisvarallisuus tai taloudellinen asema"/>
          <xsd:enumeration value="JulkL 24.1 § 25 kohta Henkilön terveydentila"/>
          <xsd:enumeration value="JulkL 24.1 § 29 kohta Psykologisen testin tai soveltuvuuskokeen tulokset"/>
          <xsd:enumeration value="JulkL 24.1 § 31 kohta Henkilön salaiset yhteystiedot"/>
          <xsd:enumeration value="JulkL 24.1 § 32 kohta Yksityiselämän piiriin kuuluvat asiat, poliitt. vakaumus"/>
          <xsd:enumeration value="Ilmoittajansuojelulaki (1171/2022) 32 §"/>
        </xsd:restriction>
      </xsd:simpleType>
    </xsd:element>
    <xsd:element name="lbf49a5b8d524884aac943c2ecbf0975" ma:index="14" nillable="true" ma:taxonomy="true" ma:internalName="lbf49a5b8d524884aac943c2ecbf0975" ma:taxonomyFieldName="Toiminto" ma:displayName="Toiminto" ma:default="" ma:fieldId="{5bf49a5b-8d52-4884-aac9-43c2ecbf0975}" ma:sspId="0b244f7c-65aa-48fb-9d13-422c763cce83" ma:termSetId="c95167e1-15fc-4c66-bf2a-816341385e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a829d1e3-5e67-4846-9b62-b466f5d08c0c}" ma:internalName="TaxCatchAll" ma:showField="CatchAllData" ma:web="347f5774-a930-47ff-ae55-40161877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a829d1e3-5e67-4846-9b62-b466f5d08c0c}" ma:internalName="TaxCatchAllLabel" ma:readOnly="true" ma:showField="CatchAllDataLabel" ma:web="347f5774-a930-47ff-ae55-40161877ca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rityisetHenkilotiedot" ma:index="18" nillable="true" ma:displayName="Erityiset henkilötiedot" ma:description="Sisältääkö erityisiä henkilötietoja" ma:format="Dropdown" ma:internalName="ErityisetHenkilotiedot">
      <xsd:simpleType>
        <xsd:restriction base="dms:Choice">
          <xsd:enumeration value="Kyllä"/>
          <xsd:enumeration value="Ei"/>
        </xsd:restriction>
      </xsd:simpleType>
    </xsd:element>
    <xsd:element name="Luottamuksellisuus" ma:index="19" nillable="true" ma:displayName="Luottamuksellisuus" ma:default="" ma:format="Dropdown" ma:internalName="Luottamuksellisuus">
      <xsd:simpleType>
        <xsd:restriction base="dms:Choice">
          <xsd:enumeration value="Julkinen"/>
          <xsd:enumeration value="Sisäinen"/>
          <xsd:enumeration value="Osittain salassa pidettävä JulkL 24.1 §"/>
          <xsd:enumeration value="Salassa pidettävä JulkL 24.1 §"/>
        </xsd:restriction>
      </xsd:simpleType>
    </xsd:element>
    <xsd:element name="j86f3bef7877447594d845b9164a7eda" ma:index="20" nillable="true" ma:taxonomy="true" ma:internalName="j86f3bef7877447594d845b9164a7eda" ma:taxonomyFieldName="Asiatunniste" ma:displayName="Asiatunniste" ma:default="" ma:fieldId="{386f3bef-7877-4475-94d8-45b9164a7eda}" ma:sspId="0b244f7c-65aa-48fb-9d13-422c763cce83" ma:termSetId="455ef3a6-6705-4d3e-9da4-d29f70167f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12cea64bd54e63a8e5f4447f1f13a6" ma:index="22" nillable="true" ma:taxonomy="true" ma:internalName="ce12cea64bd54e63a8e5f4447f1f13a6" ma:taxonomyFieldName="Teht_x00e4_v_x00e4_luokka" ma:displayName="Tehtäväluokka" ma:default="" ma:fieldId="{ce12cea6-4bd5-4e63-a8e5-f4447f1f13a6}" ma:sspId="0b244f7c-65aa-48fb-9d13-422c763cce83" ma:termSetId="60678598-62f7-4c2a-93b7-57e8a66b6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isätietoja" ma:index="24" nillable="true" ma:displayName="Lisätietoja" ma:default="" ma:internalName="Lis_x00e4_tietoja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10" ma:displayName="Tekijä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 ma:index="13" ma:displayName="Aihe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3d3510-5864-46d9-99f3-ff9cf64766bd" xsi:nil="true"/>
    <ErityisetHenkilotiedot xmlns="0a3d3510-5864-46d9-99f3-ff9cf64766bd" xsi:nil="true"/>
    <Salassapitoperuste xmlns="0a3d3510-5864-46d9-99f3-ff9cf64766bd" xsi:nil="true"/>
    <Luottamuksellisuus xmlns="0a3d3510-5864-46d9-99f3-ff9cf64766bd" xsi:nil="true"/>
    <Arkistointitila xmlns="59df146f-7ddd-4b8c-ad0a-b36f0bde1af8" xsi:nil="true"/>
    <Lisätietoja xmlns="0a3d3510-5864-46d9-99f3-ff9cf64766bd" xsi:nil="true"/>
    <Asiakirjatyyppi xmlns="59df146f-7ddd-4b8c-ad0a-b36f0bde1af8" xsi:nil="true"/>
    <j86f3bef7877447594d845b9164a7eda xmlns="0a3d3510-5864-46d9-99f3-ff9cf64766bd">
      <Terms xmlns="http://schemas.microsoft.com/office/infopath/2007/PartnerControls"/>
    </j86f3bef7877447594d845b9164a7eda>
    <Päivämäärä xmlns="59df146f-7ddd-4b8c-ad0a-b36f0bde1af8">2025-12-10T11:18:13+00:00</Päivämäärä>
    <lbf49a5b8d524884aac943c2ecbf0975 xmlns="0a3d3510-5864-46d9-99f3-ff9cf64766bd">
      <Terms xmlns="http://schemas.microsoft.com/office/infopath/2007/PartnerControls"/>
    </lbf49a5b8d524884aac943c2ecbf0975>
    <ce12cea64bd54e63a8e5f4447f1f13a6 xmlns="0a3d3510-5864-46d9-99f3-ff9cf64766bd">
      <Terms xmlns="http://schemas.microsoft.com/office/infopath/2007/PartnerControls"/>
    </ce12cea64bd54e63a8e5f4447f1f13a6>
  </documentManagement>
</p:properties>
</file>

<file path=customXml/item4.xml><?xml version="1.0" encoding="utf-8"?>
<?mso-contentType ?>
<SharedContentType xmlns="Microsoft.SharePoint.Taxonomy.ContentTypeSync" SourceId="0b244f7c-65aa-48fb-9d13-422c763cce83" ContentTypeId="0x010100F25DCF27A42E8A479CEACEA6EBC11252" PreviousValue="false"/>
</file>

<file path=customXml/itemProps1.xml><?xml version="1.0" encoding="utf-8"?>
<ds:datastoreItem xmlns:ds="http://schemas.openxmlformats.org/officeDocument/2006/customXml" ds:itemID="{107481C5-6F38-4500-9E60-5C4A89813D0B}">
  <ds:schemaRefs>
    <ds:schemaRef ds:uri="0a3d3510-5864-46d9-99f3-ff9cf64766bd"/>
    <ds:schemaRef ds:uri="59df146f-7ddd-4b8c-ad0a-b36f0bde1a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37ABF67-1A14-4BF3-A4EB-7BF6470DFD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0A7BFB-A4AB-47BF-8EB1-56C23053EC80}">
  <ds:schemaRefs>
    <ds:schemaRef ds:uri="http://purl.org/dc/elements/1.1/"/>
    <ds:schemaRef ds:uri="http://purl.org/dc/dcmitype/"/>
    <ds:schemaRef ds:uri="http://purl.org/dc/terms/"/>
    <ds:schemaRef ds:uri="59df146f-7ddd-4b8c-ad0a-b36f0bde1af8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0a3d3510-5864-46d9-99f3-ff9cf64766bd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483336B5-6327-4D78-83C0-8B7FC70F2BD3}">
  <ds:schemaRefs>
    <ds:schemaRef ds:uri="Microsoft.SharePoint.Taxonomy.ContentTypeSync"/>
  </ds:schemaRefs>
</ds:datastoreItem>
</file>

<file path=docMetadata/LabelInfo.xml><?xml version="1.0" encoding="utf-8"?>
<clbl:labelList xmlns:clbl="http://schemas.microsoft.com/office/2020/mipLabelMetadata">
  <clbl:label id="{d1824b25-665d-4ca6-89ca-4f1b5bbe0424}" enabled="1" method="Privileged" siteId="{b01220f1-ab94-4936-86d7-f3b40f38f4b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Uuden strategian pohjat, saavutettavat</Template>
  <TotalTime>0</TotalTime>
  <Words>259</Words>
  <Application>Microsoft Macintosh PowerPoint</Application>
  <PresentationFormat>Laajakuva</PresentationFormat>
  <Paragraphs>39</Paragraphs>
  <Slides>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9</vt:i4>
      </vt:variant>
    </vt:vector>
  </HeadingPairs>
  <TitlesOfParts>
    <vt:vector size="18" baseType="lpstr">
      <vt:lpstr>Arial</vt:lpstr>
      <vt:lpstr>Arial Black</vt:lpstr>
      <vt:lpstr>Calibri</vt:lpstr>
      <vt:lpstr>Georgia</vt:lpstr>
      <vt:lpstr>Lucida Grande</vt:lpstr>
      <vt:lpstr>Uuden strategian pohjat, saavutettavat</vt:lpstr>
      <vt:lpstr>Peruskalvopohjat</vt:lpstr>
      <vt:lpstr>kalvopohjat SAAVUTETTAVA</vt:lpstr>
      <vt:lpstr>2024 kalvopohjat</vt:lpstr>
      <vt:lpstr>Julkaistavan loppuraportin ideointia Sitran hankekumppaneiden kanssa</vt:lpstr>
      <vt:lpstr>Esimerkkejä loppuraporteista 1</vt:lpstr>
      <vt:lpstr>Esimerkkejä loppuraporteista 2</vt:lpstr>
      <vt:lpstr>Esimerkkejä loppuraporteista 3</vt:lpstr>
      <vt:lpstr>Julkaistavan loppuraportin ideointia: Nuorten kuulemisen malli päätöksentekijöille</vt:lpstr>
      <vt:lpstr>Julkaistavan loppuraportin ideointia: Osallistuvan tekoälykehityksen toimintamalli</vt:lpstr>
      <vt:lpstr>Hyvä miettiä</vt:lpstr>
      <vt:lpstr>Millaisen julkaistavan loppuraportin sinä haluaisit tehdä? </vt:lpstr>
      <vt:lpstr>Tekoja tulevaisuudelle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Elina Eerola</dc:creator>
  <cp:lastModifiedBy>Elina Eerola</cp:lastModifiedBy>
  <cp:revision>1</cp:revision>
  <dcterms:created xsi:type="dcterms:W3CDTF">2025-12-10T09:14:41Z</dcterms:created>
  <dcterms:modified xsi:type="dcterms:W3CDTF">2026-03-24T14:30:09Z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Arkistointiluokka">
    <vt:lpwstr/>
  </property>
  <property fmtid="{D5CDD505-2E9C-101B-9397-08002B2CF9AE}" pid="4" name="Teht_x00e4_v_x00e4_luokka">
    <vt:lpwstr/>
  </property>
  <property fmtid="{D5CDD505-2E9C-101B-9397-08002B2CF9AE}" pid="5" name="Asiatunniste">
    <vt:lpwstr/>
  </property>
  <property fmtid="{D5CDD505-2E9C-101B-9397-08002B2CF9AE}" pid="6" name="Toiminto">
    <vt:lpwstr/>
  </property>
  <property fmtid="{D5CDD505-2E9C-101B-9397-08002B2CF9AE}" pid="7" name="ce12cea64bd54e63a8e5f4447f1f13a6">
    <vt:lpwstr/>
  </property>
  <property fmtid="{D5CDD505-2E9C-101B-9397-08002B2CF9AE}" pid="8" name="j86f3bef7877447594d845b9164a7eda">
    <vt:lpwstr/>
  </property>
  <property fmtid="{D5CDD505-2E9C-101B-9397-08002B2CF9AE}" pid="9" name="lbf49a5b8d524884aac943c2ecbf0975">
    <vt:lpwstr/>
  </property>
  <property fmtid="{D5CDD505-2E9C-101B-9397-08002B2CF9AE}" pid="10" name="Tehtäväluokka">
    <vt:lpwstr/>
  </property>
  <property fmtid="{D5CDD505-2E9C-101B-9397-08002B2CF9AE}" pid="11" name="lcf76f155ced4ddcb4097134ff3c332f">
    <vt:lpwstr/>
  </property>
  <property fmtid="{D5CDD505-2E9C-101B-9397-08002B2CF9AE}" pid="12" name="ContentTypeId">
    <vt:lpwstr>0x010100F25DCF27A42E8A479CEACEA6EBC1125200E48E544BB40B9C4F8BBD04CD7418A4C8</vt:lpwstr>
  </property>
</Properties>
</file>