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</p:sldMasterIdLst>
  <p:notesMasterIdLst>
    <p:notesMasterId r:id="rId16"/>
  </p:notesMasterIdLst>
  <p:sldIdLst>
    <p:sldId id="256" r:id="rId6"/>
    <p:sldId id="257" r:id="rId7"/>
    <p:sldId id="267" r:id="rId8"/>
    <p:sldId id="266" r:id="rId9"/>
    <p:sldId id="268" r:id="rId10"/>
    <p:sldId id="269" r:id="rId11"/>
    <p:sldId id="262" r:id="rId12"/>
    <p:sldId id="270" r:id="rId13"/>
    <p:sldId id="271" r:id="rId14"/>
    <p:sldId id="265" r:id="rId15"/>
  </p:sldIdLst>
  <p:sldSz cx="9144000" cy="5143500" type="screen16x9"/>
  <p:notesSz cx="6858000" cy="9144000"/>
  <p:embeddedFontLst>
    <p:embeddedFont>
      <p:font typeface="Poppins Light" panose="00000400000000000000" pitchFamily="2" charset="77"/>
      <p:regular r:id="rId17"/>
      <p:bold r:id="rId18"/>
      <p:italic r:id="rId19"/>
      <p:boldItalic r:id="rId20"/>
    </p:embeddedFont>
    <p:embeddedFont>
      <p:font typeface="Poppins SemiBold" panose="00000700000000000000" pitchFamily="2" charset="77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SemiBold" panose="0200000000000000000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B48AA-3457-C140-A41F-7D93F880B365}" v="174" dt="2026-03-24T15:17:08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9"/>
    <p:restoredTop sz="86425"/>
  </p:normalViewPr>
  <p:slideViewPr>
    <p:cSldViewPr snapToGrid="0">
      <p:cViewPr varScale="1">
        <p:scale>
          <a:sx n="100" d="100"/>
          <a:sy n="100" d="100"/>
        </p:scale>
        <p:origin x="160" y="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a Eerola" userId="6df9a25e-b794-4b54-af77-f9da57664778" providerId="ADAL" clId="{255FC591-D30E-5F3B-8733-A318ED1770A0}"/>
    <pc:docChg chg="undo custSel addSld delSld modSld">
      <pc:chgData name="Elina Eerola" userId="6df9a25e-b794-4b54-af77-f9da57664778" providerId="ADAL" clId="{255FC591-D30E-5F3B-8733-A318ED1770A0}" dt="2026-03-24T15:17:08.418" v="473" actId="13244"/>
      <pc:docMkLst>
        <pc:docMk/>
      </pc:docMkLst>
      <pc:sldChg chg="modSp mod">
        <pc:chgData name="Elina Eerola" userId="6df9a25e-b794-4b54-af77-f9da57664778" providerId="ADAL" clId="{255FC591-D30E-5F3B-8733-A318ED1770A0}" dt="2026-03-24T14:41:53.327" v="96" actId="33553"/>
        <pc:sldMkLst>
          <pc:docMk/>
          <pc:sldMk cId="0" sldId="256"/>
        </pc:sldMkLst>
        <pc:spChg chg="mod">
          <ac:chgData name="Elina Eerola" userId="6df9a25e-b794-4b54-af77-f9da57664778" providerId="ADAL" clId="{255FC591-D30E-5F3B-8733-A318ED1770A0}" dt="2026-03-24T14:41:53.327" v="96" actId="33553"/>
          <ac:spMkLst>
            <pc:docMk/>
            <pc:sldMk cId="0" sldId="256"/>
            <ac:spMk id="55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4:40:05.701" v="10" actId="962"/>
          <ac:picMkLst>
            <pc:docMk/>
            <pc:sldMk cId="0" sldId="256"/>
            <ac:picMk id="54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0:07.750" v="11" actId="962"/>
          <ac:picMkLst>
            <pc:docMk/>
            <pc:sldMk cId="0" sldId="256"/>
            <ac:picMk id="57" creationId="{00000000-0000-0000-0000-000000000000}"/>
          </ac:picMkLst>
        </pc:picChg>
      </pc:sldChg>
      <pc:sldChg chg="delSp modSp mod">
        <pc:chgData name="Elina Eerola" userId="6df9a25e-b794-4b54-af77-f9da57664778" providerId="ADAL" clId="{255FC591-D30E-5F3B-8733-A318ED1770A0}" dt="2026-03-24T14:46:09.228" v="108" actId="13244"/>
        <pc:sldMkLst>
          <pc:docMk/>
          <pc:sldMk cId="0" sldId="257"/>
        </pc:sldMkLst>
        <pc:spChg chg="del">
          <ac:chgData name="Elina Eerola" userId="6df9a25e-b794-4b54-af77-f9da57664778" providerId="ADAL" clId="{255FC591-D30E-5F3B-8733-A318ED1770A0}" dt="2026-03-24T14:40:38.990" v="26" actId="478"/>
          <ac:spMkLst>
            <pc:docMk/>
            <pc:sldMk cId="0" sldId="257"/>
            <ac:spMk id="65" creationId="{00000000-0000-0000-0000-000000000000}"/>
          </ac:spMkLst>
        </pc:spChg>
        <pc:spChg chg="mod">
          <ac:chgData name="Elina Eerola" userId="6df9a25e-b794-4b54-af77-f9da57664778" providerId="ADAL" clId="{255FC591-D30E-5F3B-8733-A318ED1770A0}" dt="2026-03-24T14:45:55.416" v="105" actId="13244"/>
          <ac:spMkLst>
            <pc:docMk/>
            <pc:sldMk cId="0" sldId="257"/>
            <ac:spMk id="66" creationId="{00000000-0000-0000-0000-000000000000}"/>
          </ac:spMkLst>
        </pc:spChg>
        <pc:spChg chg="mod">
          <ac:chgData name="Elina Eerola" userId="6df9a25e-b794-4b54-af77-f9da57664778" providerId="ADAL" clId="{255FC591-D30E-5F3B-8733-A318ED1770A0}" dt="2026-03-24T14:40:13.197" v="15" actId="962"/>
          <ac:spMkLst>
            <pc:docMk/>
            <pc:sldMk cId="0" sldId="257"/>
            <ac:spMk id="68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4:46:06.597" v="107" actId="13244"/>
          <ac:picMkLst>
            <pc:docMk/>
            <pc:sldMk cId="0" sldId="257"/>
            <ac:picMk id="62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6:09.228" v="108" actId="13244"/>
          <ac:picMkLst>
            <pc:docMk/>
            <pc:sldMk cId="0" sldId="257"/>
            <ac:picMk id="63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0:14.650" v="16" actId="962"/>
          <ac:picMkLst>
            <pc:docMk/>
            <pc:sldMk cId="0" sldId="257"/>
            <ac:picMk id="69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4:40:11.519" v="14" actId="962"/>
          <ac:cxnSpMkLst>
            <pc:docMk/>
            <pc:sldMk cId="0" sldId="257"/>
            <ac:cxnSpMk id="67" creationId="{00000000-0000-0000-0000-000000000000}"/>
          </ac:cxnSpMkLst>
        </pc:cxnChg>
      </pc:sldChg>
      <pc:sldChg chg="addSp delSp modSp del mod">
        <pc:chgData name="Elina Eerola" userId="6df9a25e-b794-4b54-af77-f9da57664778" providerId="ADAL" clId="{255FC591-D30E-5F3B-8733-A318ED1770A0}" dt="2026-03-24T15:06:45.547" v="216" actId="2696"/>
        <pc:sldMkLst>
          <pc:docMk/>
          <pc:sldMk cId="0" sldId="258"/>
        </pc:sldMkLst>
        <pc:spChg chg="add mod">
          <ac:chgData name="Elina Eerola" userId="6df9a25e-b794-4b54-af77-f9da57664778" providerId="ADAL" clId="{255FC591-D30E-5F3B-8733-A318ED1770A0}" dt="2026-03-24T14:45:20.190" v="104" actId="1076"/>
          <ac:spMkLst>
            <pc:docMk/>
            <pc:sldMk cId="0" sldId="258"/>
            <ac:spMk id="2" creationId="{E87B0CB8-B05B-DDAA-1599-6424ED231ABB}"/>
          </ac:spMkLst>
        </pc:spChg>
        <pc:spChg chg="mod">
          <ac:chgData name="Elina Eerola" userId="6df9a25e-b794-4b54-af77-f9da57664778" providerId="ADAL" clId="{255FC591-D30E-5F3B-8733-A318ED1770A0}" dt="2026-03-24T14:45:00.486" v="103" actId="1035"/>
          <ac:spMkLst>
            <pc:docMk/>
            <pc:sldMk cId="0" sldId="258"/>
            <ac:spMk id="74" creationId="{00000000-0000-0000-0000-000000000000}"/>
          </ac:spMkLst>
        </pc:spChg>
        <pc:spChg chg="del">
          <ac:chgData name="Elina Eerola" userId="6df9a25e-b794-4b54-af77-f9da57664778" providerId="ADAL" clId="{255FC591-D30E-5F3B-8733-A318ED1770A0}" dt="2026-03-24T14:40:34.997" v="25" actId="478"/>
          <ac:spMkLst>
            <pc:docMk/>
            <pc:sldMk cId="0" sldId="258"/>
            <ac:spMk id="78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4:40:21.081" v="18" actId="962"/>
          <ac:picMkLst>
            <pc:docMk/>
            <pc:sldMk cId="0" sldId="258"/>
            <ac:picMk id="75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0:22.109" v="19" actId="962"/>
          <ac:picMkLst>
            <pc:docMk/>
            <pc:sldMk cId="0" sldId="258"/>
            <ac:picMk id="76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0:24.217" v="21" actId="962"/>
          <ac:picMkLst>
            <pc:docMk/>
            <pc:sldMk cId="0" sldId="258"/>
            <ac:picMk id="81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4:40:23.071" v="20" actId="962"/>
          <ac:cxnSpMkLst>
            <pc:docMk/>
            <pc:sldMk cId="0" sldId="258"/>
            <ac:cxnSpMk id="80" creationId="{00000000-0000-0000-0000-000000000000}"/>
          </ac:cxnSpMkLst>
        </pc:cxnChg>
      </pc:sldChg>
      <pc:sldChg chg="delSp modSp del mod">
        <pc:chgData name="Elina Eerola" userId="6df9a25e-b794-4b54-af77-f9da57664778" providerId="ADAL" clId="{255FC591-D30E-5F3B-8733-A318ED1770A0}" dt="2026-03-24T15:04:47.780" v="199" actId="2696"/>
        <pc:sldMkLst>
          <pc:docMk/>
          <pc:sldMk cId="0" sldId="259"/>
        </pc:sldMkLst>
        <pc:spChg chg="mod">
          <ac:chgData name="Elina Eerola" userId="6df9a25e-b794-4b54-af77-f9da57664778" providerId="ADAL" clId="{255FC591-D30E-5F3B-8733-A318ED1770A0}" dt="2026-03-24T14:46:43.983" v="111" actId="13244"/>
          <ac:spMkLst>
            <pc:docMk/>
            <pc:sldMk cId="0" sldId="259"/>
            <ac:spMk id="88" creationId="{00000000-0000-0000-0000-000000000000}"/>
          </ac:spMkLst>
        </pc:spChg>
        <pc:spChg chg="mod">
          <ac:chgData name="Elina Eerola" userId="6df9a25e-b794-4b54-af77-f9da57664778" providerId="ADAL" clId="{255FC591-D30E-5F3B-8733-A318ED1770A0}" dt="2026-03-24T14:47:19.167" v="115" actId="13244"/>
          <ac:spMkLst>
            <pc:docMk/>
            <pc:sldMk cId="0" sldId="259"/>
            <ac:spMk id="90" creationId="{00000000-0000-0000-0000-000000000000}"/>
          </ac:spMkLst>
        </pc:spChg>
        <pc:spChg chg="mod">
          <ac:chgData name="Elina Eerola" userId="6df9a25e-b794-4b54-af77-f9da57664778" providerId="ADAL" clId="{255FC591-D30E-5F3B-8733-A318ED1770A0}" dt="2026-03-24T14:47:11.483" v="114" actId="13244"/>
          <ac:spMkLst>
            <pc:docMk/>
            <pc:sldMk cId="0" sldId="259"/>
            <ac:spMk id="91" creationId="{00000000-0000-0000-0000-000000000000}"/>
          </ac:spMkLst>
        </pc:spChg>
        <pc:spChg chg="del">
          <ac:chgData name="Elina Eerola" userId="6df9a25e-b794-4b54-af77-f9da57664778" providerId="ADAL" clId="{255FC591-D30E-5F3B-8733-A318ED1770A0}" dt="2026-03-24T14:40:30.924" v="24" actId="478"/>
          <ac:spMkLst>
            <pc:docMk/>
            <pc:sldMk cId="0" sldId="259"/>
            <ac:spMk id="97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4:46:50.947" v="113" actId="13244"/>
          <ac:picMkLst>
            <pc:docMk/>
            <pc:sldMk cId="0" sldId="259"/>
            <ac:picMk id="86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6:48.219" v="112" actId="13244"/>
          <ac:picMkLst>
            <pc:docMk/>
            <pc:sldMk cId="0" sldId="259"/>
            <ac:picMk id="87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17.279" v="35" actId="962"/>
          <ac:picMkLst>
            <pc:docMk/>
            <pc:sldMk cId="0" sldId="259"/>
            <ac:picMk id="93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18.078" v="36" actId="962"/>
          <ac:picMkLst>
            <pc:docMk/>
            <pc:sldMk cId="0" sldId="259"/>
            <ac:picMk id="94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18.626" v="37" actId="962"/>
          <ac:picMkLst>
            <pc:docMk/>
            <pc:sldMk cId="0" sldId="259"/>
            <ac:picMk id="95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19.202" v="38" actId="962"/>
          <ac:picMkLst>
            <pc:docMk/>
            <pc:sldMk cId="0" sldId="259"/>
            <ac:picMk id="96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19.779" v="39" actId="962"/>
          <ac:picMkLst>
            <pc:docMk/>
            <pc:sldMk cId="0" sldId="259"/>
            <ac:picMk id="98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4:47:40.316" v="116" actId="13244"/>
          <ac:cxnSpMkLst>
            <pc:docMk/>
            <pc:sldMk cId="0" sldId="259"/>
            <ac:cxnSpMk id="92" creationId="{00000000-0000-0000-0000-000000000000}"/>
          </ac:cxnSpMkLst>
        </pc:cxnChg>
      </pc:sldChg>
      <pc:sldChg chg="delSp modSp del mod">
        <pc:chgData name="Elina Eerola" userId="6df9a25e-b794-4b54-af77-f9da57664778" providerId="ADAL" clId="{255FC591-D30E-5F3B-8733-A318ED1770A0}" dt="2026-03-24T15:11:23.002" v="280" actId="2696"/>
        <pc:sldMkLst>
          <pc:docMk/>
          <pc:sldMk cId="0" sldId="260"/>
        </pc:sldMkLst>
        <pc:spChg chg="mod">
          <ac:chgData name="Elina Eerola" userId="6df9a25e-b794-4b54-af77-f9da57664778" providerId="ADAL" clId="{255FC591-D30E-5F3B-8733-A318ED1770A0}" dt="2026-03-24T14:41:20.722" v="40" actId="962"/>
          <ac:spMkLst>
            <pc:docMk/>
            <pc:sldMk cId="0" sldId="260"/>
            <ac:spMk id="103" creationId="{00000000-0000-0000-0000-000000000000}"/>
          </ac:spMkLst>
        </pc:spChg>
        <pc:spChg chg="del">
          <ac:chgData name="Elina Eerola" userId="6df9a25e-b794-4b54-af77-f9da57664778" providerId="ADAL" clId="{255FC591-D30E-5F3B-8733-A318ED1770A0}" dt="2026-03-24T14:40:49.122" v="27" actId="478"/>
          <ac:spMkLst>
            <pc:docMk/>
            <pc:sldMk cId="0" sldId="260"/>
            <ac:spMk id="107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4:41:21.217" v="41" actId="962"/>
          <ac:picMkLst>
            <pc:docMk/>
            <pc:sldMk cId="0" sldId="260"/>
            <ac:picMk id="104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21.771" v="42" actId="962"/>
          <ac:picMkLst>
            <pc:docMk/>
            <pc:sldMk cId="0" sldId="260"/>
            <ac:picMk id="105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22.584" v="44" actId="962"/>
          <ac:picMkLst>
            <pc:docMk/>
            <pc:sldMk cId="0" sldId="260"/>
            <ac:picMk id="110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4:41:22.206" v="43" actId="962"/>
          <ac:cxnSpMkLst>
            <pc:docMk/>
            <pc:sldMk cId="0" sldId="260"/>
            <ac:cxnSpMk id="109" creationId="{00000000-0000-0000-0000-000000000000}"/>
          </ac:cxnSpMkLst>
        </pc:cxnChg>
      </pc:sldChg>
      <pc:sldChg chg="delSp modSp del mod">
        <pc:chgData name="Elina Eerola" userId="6df9a25e-b794-4b54-af77-f9da57664778" providerId="ADAL" clId="{255FC591-D30E-5F3B-8733-A318ED1770A0}" dt="2026-03-24T15:12:30.496" v="305" actId="2696"/>
        <pc:sldMkLst>
          <pc:docMk/>
          <pc:sldMk cId="0" sldId="261"/>
        </pc:sldMkLst>
        <pc:spChg chg="mod">
          <ac:chgData name="Elina Eerola" userId="6df9a25e-b794-4b54-af77-f9da57664778" providerId="ADAL" clId="{255FC591-D30E-5F3B-8733-A318ED1770A0}" dt="2026-03-24T14:41:23.979" v="49" actId="962"/>
          <ac:spMkLst>
            <pc:docMk/>
            <pc:sldMk cId="0" sldId="261"/>
            <ac:spMk id="115" creationId="{00000000-0000-0000-0000-000000000000}"/>
          </ac:spMkLst>
        </pc:spChg>
        <pc:spChg chg="del">
          <ac:chgData name="Elina Eerola" userId="6df9a25e-b794-4b54-af77-f9da57664778" providerId="ADAL" clId="{255FC591-D30E-5F3B-8733-A318ED1770A0}" dt="2026-03-24T14:40:52.939" v="28" actId="478"/>
          <ac:spMkLst>
            <pc:docMk/>
            <pc:sldMk cId="0" sldId="261"/>
            <ac:spMk id="119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4:41:24.210" v="50" actId="962"/>
          <ac:picMkLst>
            <pc:docMk/>
            <pc:sldMk cId="0" sldId="261"/>
            <ac:picMk id="116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25.122" v="54" actId="962"/>
          <ac:picMkLst>
            <pc:docMk/>
            <pc:sldMk cId="0" sldId="261"/>
            <ac:picMk id="117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25.345" v="55" actId="962"/>
          <ac:picMkLst>
            <pc:docMk/>
            <pc:sldMk cId="0" sldId="261"/>
            <ac:picMk id="122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4:41:24.918" v="53" actId="962"/>
          <ac:cxnSpMkLst>
            <pc:docMk/>
            <pc:sldMk cId="0" sldId="261"/>
            <ac:cxnSpMk id="121" creationId="{00000000-0000-0000-0000-000000000000}"/>
          </ac:cxnSpMkLst>
        </pc:cxnChg>
      </pc:sldChg>
      <pc:sldChg chg="delSp modSp mod">
        <pc:chgData name="Elina Eerola" userId="6df9a25e-b794-4b54-af77-f9da57664778" providerId="ADAL" clId="{255FC591-D30E-5F3B-8733-A318ED1770A0}" dt="2026-03-24T15:16:51.810" v="471" actId="13244"/>
        <pc:sldMkLst>
          <pc:docMk/>
          <pc:sldMk cId="0" sldId="262"/>
        </pc:sldMkLst>
        <pc:spChg chg="del">
          <ac:chgData name="Elina Eerola" userId="6df9a25e-b794-4b54-af77-f9da57664778" providerId="ADAL" clId="{255FC591-D30E-5F3B-8733-A318ED1770A0}" dt="2026-03-24T14:40:56.494" v="29" actId="478"/>
          <ac:spMkLst>
            <pc:docMk/>
            <pc:sldMk cId="0" sldId="262"/>
            <ac:spMk id="130" creationId="{00000000-0000-0000-0000-000000000000}"/>
          </ac:spMkLst>
        </pc:spChg>
        <pc:spChg chg="mod">
          <ac:chgData name="Elina Eerola" userId="6df9a25e-b794-4b54-af77-f9da57664778" providerId="ADAL" clId="{255FC591-D30E-5F3B-8733-A318ED1770A0}" dt="2026-03-24T15:16:21.480" v="466" actId="13244"/>
          <ac:spMkLst>
            <pc:docMk/>
            <pc:sldMk cId="0" sldId="262"/>
            <ac:spMk id="131" creationId="{00000000-0000-0000-0000-000000000000}"/>
          </ac:spMkLst>
        </pc:spChg>
        <pc:spChg chg="mod">
          <ac:chgData name="Elina Eerola" userId="6df9a25e-b794-4b54-af77-f9da57664778" providerId="ADAL" clId="{255FC591-D30E-5F3B-8733-A318ED1770A0}" dt="2026-03-24T14:41:26.909" v="62" actId="962"/>
          <ac:spMkLst>
            <pc:docMk/>
            <pc:sldMk cId="0" sldId="262"/>
            <ac:spMk id="133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5:16:36.575" v="469" actId="13244"/>
          <ac:picMkLst>
            <pc:docMk/>
            <pc:sldMk cId="0" sldId="262"/>
            <ac:picMk id="127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5:16:43.423" v="470" actId="13244"/>
          <ac:picMkLst>
            <pc:docMk/>
            <pc:sldMk cId="0" sldId="262"/>
            <ac:picMk id="128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27.334" v="64" actId="962"/>
          <ac:picMkLst>
            <pc:docMk/>
            <pc:sldMk cId="0" sldId="262"/>
            <ac:picMk id="134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5:16:51.810" v="471" actId="13244"/>
          <ac:cxnSpMkLst>
            <pc:docMk/>
            <pc:sldMk cId="0" sldId="262"/>
            <ac:cxnSpMk id="132" creationId="{00000000-0000-0000-0000-000000000000}"/>
          </ac:cxnSpMkLst>
        </pc:cxnChg>
      </pc:sldChg>
      <pc:sldChg chg="delSp modSp del mod">
        <pc:chgData name="Elina Eerola" userId="6df9a25e-b794-4b54-af77-f9da57664778" providerId="ADAL" clId="{255FC591-D30E-5F3B-8733-A318ED1770A0}" dt="2026-03-24T15:13:35.748" v="330" actId="2696"/>
        <pc:sldMkLst>
          <pc:docMk/>
          <pc:sldMk cId="0" sldId="263"/>
        </pc:sldMkLst>
        <pc:spChg chg="mod">
          <ac:chgData name="Elina Eerola" userId="6df9a25e-b794-4b54-af77-f9da57664778" providerId="ADAL" clId="{255FC591-D30E-5F3B-8733-A318ED1770A0}" dt="2026-03-24T14:41:28.005" v="67" actId="962"/>
          <ac:spMkLst>
            <pc:docMk/>
            <pc:sldMk cId="0" sldId="263"/>
            <ac:spMk id="139" creationId="{00000000-0000-0000-0000-000000000000}"/>
          </ac:spMkLst>
        </pc:spChg>
        <pc:spChg chg="del">
          <ac:chgData name="Elina Eerola" userId="6df9a25e-b794-4b54-af77-f9da57664778" providerId="ADAL" clId="{255FC591-D30E-5F3B-8733-A318ED1770A0}" dt="2026-03-24T14:41:01.874" v="30" actId="478"/>
          <ac:spMkLst>
            <pc:docMk/>
            <pc:sldMk cId="0" sldId="263"/>
            <ac:spMk id="143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4:41:28.244" v="68" actId="962"/>
          <ac:picMkLst>
            <pc:docMk/>
            <pc:sldMk cId="0" sldId="263"/>
            <ac:picMk id="140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28.901" v="71" actId="962"/>
          <ac:picMkLst>
            <pc:docMk/>
            <pc:sldMk cId="0" sldId="263"/>
            <ac:picMk id="141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29.782" v="75" actId="962"/>
          <ac:picMkLst>
            <pc:docMk/>
            <pc:sldMk cId="0" sldId="263"/>
            <ac:picMk id="146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4:41:29.127" v="72" actId="962"/>
          <ac:cxnSpMkLst>
            <pc:docMk/>
            <pc:sldMk cId="0" sldId="263"/>
            <ac:cxnSpMk id="145" creationId="{00000000-0000-0000-0000-000000000000}"/>
          </ac:cxnSpMkLst>
        </pc:cxnChg>
      </pc:sldChg>
      <pc:sldChg chg="delSp modSp del mod">
        <pc:chgData name="Elina Eerola" userId="6df9a25e-b794-4b54-af77-f9da57664778" providerId="ADAL" clId="{255FC591-D30E-5F3B-8733-A318ED1770A0}" dt="2026-03-24T15:14:47.289" v="354" actId="2696"/>
        <pc:sldMkLst>
          <pc:docMk/>
          <pc:sldMk cId="0" sldId="264"/>
        </pc:sldMkLst>
        <pc:spChg chg="mod">
          <ac:chgData name="Elina Eerola" userId="6df9a25e-b794-4b54-af77-f9da57664778" providerId="ADAL" clId="{255FC591-D30E-5F3B-8733-A318ED1770A0}" dt="2026-03-24T14:41:30.002" v="76" actId="962"/>
          <ac:spMkLst>
            <pc:docMk/>
            <pc:sldMk cId="0" sldId="264"/>
            <ac:spMk id="151" creationId="{00000000-0000-0000-0000-000000000000}"/>
          </ac:spMkLst>
        </pc:spChg>
        <pc:spChg chg="del">
          <ac:chgData name="Elina Eerola" userId="6df9a25e-b794-4b54-af77-f9da57664778" providerId="ADAL" clId="{255FC591-D30E-5F3B-8733-A318ED1770A0}" dt="2026-03-24T14:41:06.093" v="31" actId="478"/>
          <ac:spMkLst>
            <pc:docMk/>
            <pc:sldMk cId="0" sldId="264"/>
            <ac:spMk id="155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4:41:30.678" v="79" actId="962"/>
          <ac:picMkLst>
            <pc:docMk/>
            <pc:sldMk cId="0" sldId="264"/>
            <ac:picMk id="152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31.332" v="82" actId="962"/>
          <ac:picMkLst>
            <pc:docMk/>
            <pc:sldMk cId="0" sldId="264"/>
            <ac:picMk id="153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32.028" v="85" actId="962"/>
          <ac:picMkLst>
            <pc:docMk/>
            <pc:sldMk cId="0" sldId="264"/>
            <ac:picMk id="158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4:41:32.234" v="86" actId="962"/>
          <ac:cxnSpMkLst>
            <pc:docMk/>
            <pc:sldMk cId="0" sldId="264"/>
            <ac:cxnSpMk id="157" creationId="{00000000-0000-0000-0000-000000000000}"/>
          </ac:cxnSpMkLst>
        </pc:cxnChg>
      </pc:sldChg>
      <pc:sldChg chg="delSp modSp mod">
        <pc:chgData name="Elina Eerola" userId="6df9a25e-b794-4b54-af77-f9da57664778" providerId="ADAL" clId="{255FC591-D30E-5F3B-8733-A318ED1770A0}" dt="2026-03-24T14:41:34.296" v="95" actId="962"/>
        <pc:sldMkLst>
          <pc:docMk/>
          <pc:sldMk cId="0" sldId="265"/>
        </pc:sldMkLst>
        <pc:spChg chg="mod">
          <ac:chgData name="Elina Eerola" userId="6df9a25e-b794-4b54-af77-f9da57664778" providerId="ADAL" clId="{255FC591-D30E-5F3B-8733-A318ED1770A0}" dt="2026-03-24T14:41:34.296" v="95" actId="962"/>
          <ac:spMkLst>
            <pc:docMk/>
            <pc:sldMk cId="0" sldId="265"/>
            <ac:spMk id="168" creationId="{00000000-0000-0000-0000-000000000000}"/>
          </ac:spMkLst>
        </pc:spChg>
        <pc:spChg chg="del">
          <ac:chgData name="Elina Eerola" userId="6df9a25e-b794-4b54-af77-f9da57664778" providerId="ADAL" clId="{255FC591-D30E-5F3B-8733-A318ED1770A0}" dt="2026-03-24T14:41:09.669" v="32" actId="478"/>
          <ac:spMkLst>
            <pc:docMk/>
            <pc:sldMk cId="0" sldId="265"/>
            <ac:spMk id="170" creationId="{00000000-0000-0000-0000-000000000000}"/>
          </ac:spMkLst>
        </pc:spChg>
        <pc:picChg chg="mod">
          <ac:chgData name="Elina Eerola" userId="6df9a25e-b794-4b54-af77-f9da57664778" providerId="ADAL" clId="{255FC591-D30E-5F3B-8733-A318ED1770A0}" dt="2026-03-24T14:41:32.479" v="87" actId="962"/>
          <ac:picMkLst>
            <pc:docMk/>
            <pc:sldMk cId="0" sldId="265"/>
            <ac:picMk id="163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33.385" v="91" actId="962"/>
          <ac:picMkLst>
            <pc:docMk/>
            <pc:sldMk cId="0" sldId="265"/>
            <ac:picMk id="166" creationId="{00000000-0000-0000-0000-000000000000}"/>
          </ac:picMkLst>
        </pc:picChg>
        <pc:picChg chg="mod">
          <ac:chgData name="Elina Eerola" userId="6df9a25e-b794-4b54-af77-f9da57664778" providerId="ADAL" clId="{255FC591-D30E-5F3B-8733-A318ED1770A0}" dt="2026-03-24T14:41:34.055" v="94" actId="962"/>
          <ac:picMkLst>
            <pc:docMk/>
            <pc:sldMk cId="0" sldId="265"/>
            <ac:picMk id="169" creationId="{00000000-0000-0000-0000-000000000000}"/>
          </ac:picMkLst>
        </pc:picChg>
        <pc:cxnChg chg="mod">
          <ac:chgData name="Elina Eerola" userId="6df9a25e-b794-4b54-af77-f9da57664778" providerId="ADAL" clId="{255FC591-D30E-5F3B-8733-A318ED1770A0}" dt="2026-03-24T14:41:33.181" v="90" actId="962"/>
          <ac:cxnSpMkLst>
            <pc:docMk/>
            <pc:sldMk cId="0" sldId="265"/>
            <ac:cxnSpMk id="165" creationId="{00000000-0000-0000-0000-000000000000}"/>
          </ac:cxnSpMkLst>
        </pc:cxnChg>
      </pc:sldChg>
      <pc:sldChg chg="del">
        <pc:chgData name="Elina Eerola" userId="6df9a25e-b794-4b54-af77-f9da57664778" providerId="ADAL" clId="{255FC591-D30E-5F3B-8733-A318ED1770A0}" dt="2026-03-24T14:21:21.805" v="3" actId="2696"/>
        <pc:sldMkLst>
          <pc:docMk/>
          <pc:sldMk cId="0" sldId="266"/>
        </pc:sldMkLst>
      </pc:sldChg>
      <pc:sldChg chg="addSp delSp modSp add mod">
        <pc:chgData name="Elina Eerola" userId="6df9a25e-b794-4b54-af77-f9da57664778" providerId="ADAL" clId="{255FC591-D30E-5F3B-8733-A318ED1770A0}" dt="2026-03-24T15:07:26.833" v="251" actId="20577"/>
        <pc:sldMkLst>
          <pc:docMk/>
          <pc:sldMk cId="663657740" sldId="266"/>
        </pc:sldMkLst>
        <pc:spChg chg="add del mod">
          <ac:chgData name="Elina Eerola" userId="6df9a25e-b794-4b54-af77-f9da57664778" providerId="ADAL" clId="{255FC591-D30E-5F3B-8733-A318ED1770A0}" dt="2026-03-24T15:03:15.898" v="122" actId="478"/>
          <ac:spMkLst>
            <pc:docMk/>
            <pc:sldMk cId="663657740" sldId="266"/>
            <ac:spMk id="3" creationId="{AD096336-B48E-44E4-20C0-8BC64075C8F2}"/>
          </ac:spMkLst>
        </pc:spChg>
        <pc:spChg chg="add del mod">
          <ac:chgData name="Elina Eerola" userId="6df9a25e-b794-4b54-af77-f9da57664778" providerId="ADAL" clId="{255FC591-D30E-5F3B-8733-A318ED1770A0}" dt="2026-03-24T15:03:15.898" v="122" actId="478"/>
          <ac:spMkLst>
            <pc:docMk/>
            <pc:sldMk cId="663657740" sldId="266"/>
            <ac:spMk id="5" creationId="{5ECCF164-1A24-7E80-0F5A-093C0CA3E0C0}"/>
          </ac:spMkLst>
        </pc:spChg>
        <pc:spChg chg="add del mod">
          <ac:chgData name="Elina Eerola" userId="6df9a25e-b794-4b54-af77-f9da57664778" providerId="ADAL" clId="{255FC591-D30E-5F3B-8733-A318ED1770A0}" dt="2026-03-24T15:03:12.389" v="121" actId="478"/>
          <ac:spMkLst>
            <pc:docMk/>
            <pc:sldMk cId="663657740" sldId="266"/>
            <ac:spMk id="7" creationId="{8075DE83-DC9C-13E4-3957-60C78A680777}"/>
          </ac:spMkLst>
        </pc:spChg>
        <pc:spChg chg="add del mod">
          <ac:chgData name="Elina Eerola" userId="6df9a25e-b794-4b54-af77-f9da57664778" providerId="ADAL" clId="{255FC591-D30E-5F3B-8733-A318ED1770A0}" dt="2026-03-24T15:03:12.389" v="121" actId="478"/>
          <ac:spMkLst>
            <pc:docMk/>
            <pc:sldMk cId="663657740" sldId="266"/>
            <ac:spMk id="9" creationId="{A43649AD-5480-4A12-558B-9943FFF5E805}"/>
          </ac:spMkLst>
        </pc:spChg>
        <pc:spChg chg="add mod">
          <ac:chgData name="Elina Eerola" userId="6df9a25e-b794-4b54-af77-f9da57664778" providerId="ADAL" clId="{255FC591-D30E-5F3B-8733-A318ED1770A0}" dt="2026-03-24T15:07:26.833" v="251" actId="20577"/>
          <ac:spMkLst>
            <pc:docMk/>
            <pc:sldMk cId="663657740" sldId="266"/>
            <ac:spMk id="12" creationId="{598DCBC8-134A-6F92-FF08-C204BE418232}"/>
          </ac:spMkLst>
        </pc:spChg>
        <pc:spChg chg="del">
          <ac:chgData name="Elina Eerola" userId="6df9a25e-b794-4b54-af77-f9da57664778" providerId="ADAL" clId="{255FC591-D30E-5F3B-8733-A318ED1770A0}" dt="2026-03-24T15:03:07.878" v="118" actId="478"/>
          <ac:spMkLst>
            <pc:docMk/>
            <pc:sldMk cId="663657740" sldId="266"/>
            <ac:spMk id="88" creationId="{A7F5DAD3-3E7E-9BFD-279E-7BE5454DC219}"/>
          </ac:spMkLst>
        </pc:spChg>
        <pc:spChg chg="del">
          <ac:chgData name="Elina Eerola" userId="6df9a25e-b794-4b54-af77-f9da57664778" providerId="ADAL" clId="{255FC591-D30E-5F3B-8733-A318ED1770A0}" dt="2026-03-24T15:03:07.878" v="118" actId="478"/>
          <ac:spMkLst>
            <pc:docMk/>
            <pc:sldMk cId="663657740" sldId="266"/>
            <ac:spMk id="89" creationId="{E5F534D7-D02F-5744-2755-C5DC246D3E8F}"/>
          </ac:spMkLst>
        </pc:spChg>
        <pc:spChg chg="del">
          <ac:chgData name="Elina Eerola" userId="6df9a25e-b794-4b54-af77-f9da57664778" providerId="ADAL" clId="{255FC591-D30E-5F3B-8733-A318ED1770A0}" dt="2026-03-24T15:03:07.878" v="118" actId="478"/>
          <ac:spMkLst>
            <pc:docMk/>
            <pc:sldMk cId="663657740" sldId="266"/>
            <ac:spMk id="90" creationId="{734797DF-90A4-C163-76A2-448D71C49FBF}"/>
          </ac:spMkLst>
        </pc:spChg>
        <pc:spChg chg="del">
          <ac:chgData name="Elina Eerola" userId="6df9a25e-b794-4b54-af77-f9da57664778" providerId="ADAL" clId="{255FC591-D30E-5F3B-8733-A318ED1770A0}" dt="2026-03-24T15:03:07.878" v="118" actId="478"/>
          <ac:spMkLst>
            <pc:docMk/>
            <pc:sldMk cId="663657740" sldId="266"/>
            <ac:spMk id="91" creationId="{89787C0E-E9AC-F361-5D62-C244A301701E}"/>
          </ac:spMkLst>
        </pc:spChg>
        <pc:picChg chg="add mod">
          <ac:chgData name="Elina Eerola" userId="6df9a25e-b794-4b54-af77-f9da57664778" providerId="ADAL" clId="{255FC591-D30E-5F3B-8733-A318ED1770A0}" dt="2026-03-24T15:04:41.614" v="198" actId="962"/>
          <ac:picMkLst>
            <pc:docMk/>
            <pc:sldMk cId="663657740" sldId="266"/>
            <ac:picMk id="11" creationId="{2F1D7DCB-ACC2-2285-7501-B2CBBA93B025}"/>
          </ac:picMkLst>
        </pc:picChg>
        <pc:picChg chg="del">
          <ac:chgData name="Elina Eerola" userId="6df9a25e-b794-4b54-af77-f9da57664778" providerId="ADAL" clId="{255FC591-D30E-5F3B-8733-A318ED1770A0}" dt="2026-03-24T15:03:07.878" v="118" actId="478"/>
          <ac:picMkLst>
            <pc:docMk/>
            <pc:sldMk cId="663657740" sldId="266"/>
            <ac:picMk id="87" creationId="{E23EA816-B1E0-52C0-537E-235FAEE0EDF7}"/>
          </ac:picMkLst>
        </pc:picChg>
        <pc:picChg chg="del">
          <ac:chgData name="Elina Eerola" userId="6df9a25e-b794-4b54-af77-f9da57664778" providerId="ADAL" clId="{255FC591-D30E-5F3B-8733-A318ED1770A0}" dt="2026-03-24T15:03:07.878" v="118" actId="478"/>
          <ac:picMkLst>
            <pc:docMk/>
            <pc:sldMk cId="663657740" sldId="266"/>
            <ac:picMk id="93" creationId="{90994997-867E-6D73-7CFA-949BC1F9778C}"/>
          </ac:picMkLst>
        </pc:picChg>
      </pc:sldChg>
      <pc:sldChg chg="del">
        <pc:chgData name="Elina Eerola" userId="6df9a25e-b794-4b54-af77-f9da57664778" providerId="ADAL" clId="{255FC591-D30E-5F3B-8733-A318ED1770A0}" dt="2026-03-24T14:21:21.807" v="6" actId="2696"/>
        <pc:sldMkLst>
          <pc:docMk/>
          <pc:sldMk cId="0" sldId="267"/>
        </pc:sldMkLst>
      </pc:sldChg>
      <pc:sldChg chg="addSp delSp modSp add mod">
        <pc:chgData name="Elina Eerola" userId="6df9a25e-b794-4b54-af77-f9da57664778" providerId="ADAL" clId="{255FC591-D30E-5F3B-8733-A318ED1770A0}" dt="2026-03-24T15:07:08.044" v="217" actId="33553"/>
        <pc:sldMkLst>
          <pc:docMk/>
          <pc:sldMk cId="4141051629" sldId="267"/>
        </pc:sldMkLst>
        <pc:spChg chg="mod">
          <ac:chgData name="Elina Eerola" userId="6df9a25e-b794-4b54-af77-f9da57664778" providerId="ADAL" clId="{255FC591-D30E-5F3B-8733-A318ED1770A0}" dt="2026-03-24T15:07:08.044" v="217" actId="33553"/>
          <ac:spMkLst>
            <pc:docMk/>
            <pc:sldMk cId="4141051629" sldId="267"/>
            <ac:spMk id="2" creationId="{7D1234E1-858C-8254-E9DC-7BBC72A7267B}"/>
          </ac:spMkLst>
        </pc:spChg>
        <pc:spChg chg="add del mod">
          <ac:chgData name="Elina Eerola" userId="6df9a25e-b794-4b54-af77-f9da57664778" providerId="ADAL" clId="{255FC591-D30E-5F3B-8733-A318ED1770A0}" dt="2026-03-24T15:05:18.980" v="204" actId="478"/>
          <ac:spMkLst>
            <pc:docMk/>
            <pc:sldMk cId="4141051629" sldId="267"/>
            <ac:spMk id="4" creationId="{93039D2D-D669-E8F1-18AF-F9B89AAE2DE2}"/>
          </ac:spMkLst>
        </pc:spChg>
        <pc:spChg chg="add del mod">
          <ac:chgData name="Elina Eerola" userId="6df9a25e-b794-4b54-af77-f9da57664778" providerId="ADAL" clId="{255FC591-D30E-5F3B-8733-A318ED1770A0}" dt="2026-03-24T15:05:20.371" v="205" actId="478"/>
          <ac:spMkLst>
            <pc:docMk/>
            <pc:sldMk cId="4141051629" sldId="267"/>
            <ac:spMk id="6" creationId="{A0CB8536-A2A1-E049-92B3-C57125D70E31}"/>
          </ac:spMkLst>
        </pc:spChg>
        <pc:spChg chg="add del mod">
          <ac:chgData name="Elina Eerola" userId="6df9a25e-b794-4b54-af77-f9da57664778" providerId="ADAL" clId="{255FC591-D30E-5F3B-8733-A318ED1770A0}" dt="2026-03-24T15:05:18.980" v="204" actId="478"/>
          <ac:spMkLst>
            <pc:docMk/>
            <pc:sldMk cId="4141051629" sldId="267"/>
            <ac:spMk id="8" creationId="{5F967768-5520-23EC-1052-490A7C683830}"/>
          </ac:spMkLst>
        </pc:spChg>
        <pc:spChg chg="del">
          <ac:chgData name="Elina Eerola" userId="6df9a25e-b794-4b54-af77-f9da57664778" providerId="ADAL" clId="{255FC591-D30E-5F3B-8733-A318ED1770A0}" dt="2026-03-24T15:05:14.496" v="201" actId="478"/>
          <ac:spMkLst>
            <pc:docMk/>
            <pc:sldMk cId="4141051629" sldId="267"/>
            <ac:spMk id="74" creationId="{CA0C7C62-1E15-C078-E8E3-C447638D7299}"/>
          </ac:spMkLst>
        </pc:spChg>
        <pc:spChg chg="del">
          <ac:chgData name="Elina Eerola" userId="6df9a25e-b794-4b54-af77-f9da57664778" providerId="ADAL" clId="{255FC591-D30E-5F3B-8733-A318ED1770A0}" dt="2026-03-24T15:05:14.496" v="201" actId="478"/>
          <ac:spMkLst>
            <pc:docMk/>
            <pc:sldMk cId="4141051629" sldId="267"/>
            <ac:spMk id="77" creationId="{CCC4350E-C0A4-334D-63DD-3E5FC6601764}"/>
          </ac:spMkLst>
        </pc:spChg>
        <pc:spChg chg="del">
          <ac:chgData name="Elina Eerola" userId="6df9a25e-b794-4b54-af77-f9da57664778" providerId="ADAL" clId="{255FC591-D30E-5F3B-8733-A318ED1770A0}" dt="2026-03-24T15:05:14.496" v="201" actId="478"/>
          <ac:spMkLst>
            <pc:docMk/>
            <pc:sldMk cId="4141051629" sldId="267"/>
            <ac:spMk id="79" creationId="{A57A7996-0A9D-1357-140C-018F3A0539D9}"/>
          </ac:spMkLst>
        </pc:spChg>
        <pc:picChg chg="add mod">
          <ac:chgData name="Elina Eerola" userId="6df9a25e-b794-4b54-af77-f9da57664778" providerId="ADAL" clId="{255FC591-D30E-5F3B-8733-A318ED1770A0}" dt="2026-03-24T15:06:30.645" v="213" actId="962"/>
          <ac:picMkLst>
            <pc:docMk/>
            <pc:sldMk cId="4141051629" sldId="267"/>
            <ac:picMk id="10" creationId="{EE800B86-DB7D-EE22-1638-D1287D7B3DC7}"/>
          </ac:picMkLst>
        </pc:picChg>
        <pc:picChg chg="del">
          <ac:chgData name="Elina Eerola" userId="6df9a25e-b794-4b54-af77-f9da57664778" providerId="ADAL" clId="{255FC591-D30E-5F3B-8733-A318ED1770A0}" dt="2026-03-24T15:05:14.496" v="201" actId="478"/>
          <ac:picMkLst>
            <pc:docMk/>
            <pc:sldMk cId="4141051629" sldId="267"/>
            <ac:picMk id="75" creationId="{B6581CAB-3B82-2A16-23A9-40067AFA47FA}"/>
          </ac:picMkLst>
        </pc:picChg>
        <pc:picChg chg="del">
          <ac:chgData name="Elina Eerola" userId="6df9a25e-b794-4b54-af77-f9da57664778" providerId="ADAL" clId="{255FC591-D30E-5F3B-8733-A318ED1770A0}" dt="2026-03-24T15:05:14.496" v="201" actId="478"/>
          <ac:picMkLst>
            <pc:docMk/>
            <pc:sldMk cId="4141051629" sldId="267"/>
            <ac:picMk id="76" creationId="{92213112-FFBE-A01E-66EC-F0DE68EAC98C}"/>
          </ac:picMkLst>
        </pc:picChg>
        <pc:picChg chg="del">
          <ac:chgData name="Elina Eerola" userId="6df9a25e-b794-4b54-af77-f9da57664778" providerId="ADAL" clId="{255FC591-D30E-5F3B-8733-A318ED1770A0}" dt="2026-03-24T15:05:14.496" v="201" actId="478"/>
          <ac:picMkLst>
            <pc:docMk/>
            <pc:sldMk cId="4141051629" sldId="267"/>
            <ac:picMk id="81" creationId="{ABAC3711-39B2-EF8C-3227-CAA3DDED33AD}"/>
          </ac:picMkLst>
        </pc:picChg>
        <pc:cxnChg chg="del">
          <ac:chgData name="Elina Eerola" userId="6df9a25e-b794-4b54-af77-f9da57664778" providerId="ADAL" clId="{255FC591-D30E-5F3B-8733-A318ED1770A0}" dt="2026-03-24T15:05:14.496" v="201" actId="478"/>
          <ac:cxnSpMkLst>
            <pc:docMk/>
            <pc:sldMk cId="4141051629" sldId="267"/>
            <ac:cxnSpMk id="80" creationId="{76F932DF-DE17-A8BF-F7E0-7D69DEB955BA}"/>
          </ac:cxnSpMkLst>
        </pc:cxnChg>
      </pc:sldChg>
      <pc:sldChg chg="del">
        <pc:chgData name="Elina Eerola" userId="6df9a25e-b794-4b54-af77-f9da57664778" providerId="ADAL" clId="{255FC591-D30E-5F3B-8733-A318ED1770A0}" dt="2026-03-24T14:21:21.807" v="5" actId="2696"/>
        <pc:sldMkLst>
          <pc:docMk/>
          <pc:sldMk cId="0" sldId="268"/>
        </pc:sldMkLst>
      </pc:sldChg>
      <pc:sldChg chg="addSp delSp modSp add mod">
        <pc:chgData name="Elina Eerola" userId="6df9a25e-b794-4b54-af77-f9da57664778" providerId="ADAL" clId="{255FC591-D30E-5F3B-8733-A318ED1770A0}" dt="2026-03-24T15:15:16.236" v="401" actId="20577"/>
        <pc:sldMkLst>
          <pc:docMk/>
          <pc:sldMk cId="1033517112" sldId="268"/>
        </pc:sldMkLst>
        <pc:spChg chg="add del mod">
          <ac:chgData name="Elina Eerola" userId="6df9a25e-b794-4b54-af77-f9da57664778" providerId="ADAL" clId="{255FC591-D30E-5F3B-8733-A318ED1770A0}" dt="2026-03-24T15:09:55.164" v="256" actId="478"/>
          <ac:spMkLst>
            <pc:docMk/>
            <pc:sldMk cId="1033517112" sldId="268"/>
            <ac:spMk id="3" creationId="{1C853C40-2563-125B-A5FA-021FA4DA75A1}"/>
          </ac:spMkLst>
        </pc:spChg>
        <pc:spChg chg="add del mod">
          <ac:chgData name="Elina Eerola" userId="6df9a25e-b794-4b54-af77-f9da57664778" providerId="ADAL" clId="{255FC591-D30E-5F3B-8733-A318ED1770A0}" dt="2026-03-24T15:09:56.617" v="257" actId="478"/>
          <ac:spMkLst>
            <pc:docMk/>
            <pc:sldMk cId="1033517112" sldId="268"/>
            <ac:spMk id="5" creationId="{3C58D6A6-F4C1-F0B8-2D04-C2EB744C48D8}"/>
          </ac:spMkLst>
        </pc:spChg>
        <pc:spChg chg="add del mod">
          <ac:chgData name="Elina Eerola" userId="6df9a25e-b794-4b54-af77-f9da57664778" providerId="ADAL" clId="{255FC591-D30E-5F3B-8733-A318ED1770A0}" dt="2026-03-24T15:09:55.164" v="256" actId="478"/>
          <ac:spMkLst>
            <pc:docMk/>
            <pc:sldMk cId="1033517112" sldId="268"/>
            <ac:spMk id="7" creationId="{C70B4FFF-D1E7-CC23-EB98-A4E0D566B85E}"/>
          </ac:spMkLst>
        </pc:spChg>
        <pc:spChg chg="add mod">
          <ac:chgData name="Elina Eerola" userId="6df9a25e-b794-4b54-af77-f9da57664778" providerId="ADAL" clId="{255FC591-D30E-5F3B-8733-A318ED1770A0}" dt="2026-03-24T15:15:16.236" v="401" actId="20577"/>
          <ac:spMkLst>
            <pc:docMk/>
            <pc:sldMk cId="1033517112" sldId="268"/>
            <ac:spMk id="10" creationId="{0E4B9CEA-E145-2161-CF49-70DD090549F8}"/>
          </ac:spMkLst>
        </pc:spChg>
        <pc:spChg chg="del">
          <ac:chgData name="Elina Eerola" userId="6df9a25e-b794-4b54-af77-f9da57664778" providerId="ADAL" clId="{255FC591-D30E-5F3B-8733-A318ED1770A0}" dt="2026-03-24T15:09:50.646" v="253" actId="478"/>
          <ac:spMkLst>
            <pc:docMk/>
            <pc:sldMk cId="1033517112" sldId="268"/>
            <ac:spMk id="103" creationId="{A444D5EC-0F18-A057-4C56-B208FB4F90A9}"/>
          </ac:spMkLst>
        </pc:spChg>
        <pc:spChg chg="del">
          <ac:chgData name="Elina Eerola" userId="6df9a25e-b794-4b54-af77-f9da57664778" providerId="ADAL" clId="{255FC591-D30E-5F3B-8733-A318ED1770A0}" dt="2026-03-24T15:09:50.646" v="253" actId="478"/>
          <ac:spMkLst>
            <pc:docMk/>
            <pc:sldMk cId="1033517112" sldId="268"/>
            <ac:spMk id="106" creationId="{3CA721EF-B357-A333-CE24-F52836118AB4}"/>
          </ac:spMkLst>
        </pc:spChg>
        <pc:spChg chg="del">
          <ac:chgData name="Elina Eerola" userId="6df9a25e-b794-4b54-af77-f9da57664778" providerId="ADAL" clId="{255FC591-D30E-5F3B-8733-A318ED1770A0}" dt="2026-03-24T15:09:50.646" v="253" actId="478"/>
          <ac:spMkLst>
            <pc:docMk/>
            <pc:sldMk cId="1033517112" sldId="268"/>
            <ac:spMk id="108" creationId="{559AA3A3-D69F-D51F-4082-CBF6EAF19DD2}"/>
          </ac:spMkLst>
        </pc:spChg>
        <pc:picChg chg="add mod">
          <ac:chgData name="Elina Eerola" userId="6df9a25e-b794-4b54-af77-f9da57664778" providerId="ADAL" clId="{255FC591-D30E-5F3B-8733-A318ED1770A0}" dt="2026-03-24T15:11:04.338" v="279" actId="962"/>
          <ac:picMkLst>
            <pc:docMk/>
            <pc:sldMk cId="1033517112" sldId="268"/>
            <ac:picMk id="9" creationId="{51E6ADEE-0E30-12C6-5D9D-8E3B555C0106}"/>
          </ac:picMkLst>
        </pc:picChg>
        <pc:picChg chg="del">
          <ac:chgData name="Elina Eerola" userId="6df9a25e-b794-4b54-af77-f9da57664778" providerId="ADAL" clId="{255FC591-D30E-5F3B-8733-A318ED1770A0}" dt="2026-03-24T15:09:50.646" v="253" actId="478"/>
          <ac:picMkLst>
            <pc:docMk/>
            <pc:sldMk cId="1033517112" sldId="268"/>
            <ac:picMk id="104" creationId="{96114701-5577-4BFC-5380-C7BDD686DF75}"/>
          </ac:picMkLst>
        </pc:picChg>
        <pc:picChg chg="del">
          <ac:chgData name="Elina Eerola" userId="6df9a25e-b794-4b54-af77-f9da57664778" providerId="ADAL" clId="{255FC591-D30E-5F3B-8733-A318ED1770A0}" dt="2026-03-24T15:09:50.646" v="253" actId="478"/>
          <ac:picMkLst>
            <pc:docMk/>
            <pc:sldMk cId="1033517112" sldId="268"/>
            <ac:picMk id="105" creationId="{48AE3286-AF05-B81A-4E69-CEED01535DF2}"/>
          </ac:picMkLst>
        </pc:picChg>
        <pc:picChg chg="del">
          <ac:chgData name="Elina Eerola" userId="6df9a25e-b794-4b54-af77-f9da57664778" providerId="ADAL" clId="{255FC591-D30E-5F3B-8733-A318ED1770A0}" dt="2026-03-24T15:09:50.646" v="253" actId="478"/>
          <ac:picMkLst>
            <pc:docMk/>
            <pc:sldMk cId="1033517112" sldId="268"/>
            <ac:picMk id="110" creationId="{6C45811C-635B-2A33-026D-E2397ADD03DE}"/>
          </ac:picMkLst>
        </pc:picChg>
        <pc:cxnChg chg="del">
          <ac:chgData name="Elina Eerola" userId="6df9a25e-b794-4b54-af77-f9da57664778" providerId="ADAL" clId="{255FC591-D30E-5F3B-8733-A318ED1770A0}" dt="2026-03-24T15:09:50.646" v="253" actId="478"/>
          <ac:cxnSpMkLst>
            <pc:docMk/>
            <pc:sldMk cId="1033517112" sldId="268"/>
            <ac:cxnSpMk id="109" creationId="{EC250539-4CB3-9DD9-60D0-87AB9843B845}"/>
          </ac:cxnSpMkLst>
        </pc:cxnChg>
      </pc:sldChg>
      <pc:sldChg chg="del">
        <pc:chgData name="Elina Eerola" userId="6df9a25e-b794-4b54-af77-f9da57664778" providerId="ADAL" clId="{255FC591-D30E-5F3B-8733-A318ED1770A0}" dt="2026-03-24T14:21:21.806" v="4" actId="2696"/>
        <pc:sldMkLst>
          <pc:docMk/>
          <pc:sldMk cId="0" sldId="269"/>
        </pc:sldMkLst>
      </pc:sldChg>
      <pc:sldChg chg="addSp delSp modSp add mod">
        <pc:chgData name="Elina Eerola" userId="6df9a25e-b794-4b54-af77-f9da57664778" providerId="ADAL" clId="{255FC591-D30E-5F3B-8733-A318ED1770A0}" dt="2026-03-24T15:15:29.153" v="425" actId="20577"/>
        <pc:sldMkLst>
          <pc:docMk/>
          <pc:sldMk cId="2654191146" sldId="269"/>
        </pc:sldMkLst>
        <pc:spChg chg="add del mod">
          <ac:chgData name="Elina Eerola" userId="6df9a25e-b794-4b54-af77-f9da57664778" providerId="ADAL" clId="{255FC591-D30E-5F3B-8733-A318ED1770A0}" dt="2026-03-24T15:11:45.981" v="285" actId="478"/>
          <ac:spMkLst>
            <pc:docMk/>
            <pc:sldMk cId="2654191146" sldId="269"/>
            <ac:spMk id="3" creationId="{3C636348-CAB4-A4E3-6156-349302294F50}"/>
          </ac:spMkLst>
        </pc:spChg>
        <pc:spChg chg="add del mod">
          <ac:chgData name="Elina Eerola" userId="6df9a25e-b794-4b54-af77-f9da57664778" providerId="ADAL" clId="{255FC591-D30E-5F3B-8733-A318ED1770A0}" dt="2026-03-24T15:11:47.276" v="286" actId="478"/>
          <ac:spMkLst>
            <pc:docMk/>
            <pc:sldMk cId="2654191146" sldId="269"/>
            <ac:spMk id="5" creationId="{1E5BA117-8073-5D0E-010C-7255E209108B}"/>
          </ac:spMkLst>
        </pc:spChg>
        <pc:spChg chg="add del mod">
          <ac:chgData name="Elina Eerola" userId="6df9a25e-b794-4b54-af77-f9da57664778" providerId="ADAL" clId="{255FC591-D30E-5F3B-8733-A318ED1770A0}" dt="2026-03-24T15:11:45.981" v="285" actId="478"/>
          <ac:spMkLst>
            <pc:docMk/>
            <pc:sldMk cId="2654191146" sldId="269"/>
            <ac:spMk id="7" creationId="{73D47FA8-B59E-8803-082F-ECC33AE0B553}"/>
          </ac:spMkLst>
        </pc:spChg>
        <pc:spChg chg="add mod">
          <ac:chgData name="Elina Eerola" userId="6df9a25e-b794-4b54-af77-f9da57664778" providerId="ADAL" clId="{255FC591-D30E-5F3B-8733-A318ED1770A0}" dt="2026-03-24T15:15:29.153" v="425" actId="20577"/>
          <ac:spMkLst>
            <pc:docMk/>
            <pc:sldMk cId="2654191146" sldId="269"/>
            <ac:spMk id="10" creationId="{218C78A6-310E-ABA9-D15C-EAFD589666C2}"/>
          </ac:spMkLst>
        </pc:spChg>
        <pc:spChg chg="del">
          <ac:chgData name="Elina Eerola" userId="6df9a25e-b794-4b54-af77-f9da57664778" providerId="ADAL" clId="{255FC591-D30E-5F3B-8733-A318ED1770A0}" dt="2026-03-24T15:11:41.521" v="282" actId="478"/>
          <ac:spMkLst>
            <pc:docMk/>
            <pc:sldMk cId="2654191146" sldId="269"/>
            <ac:spMk id="115" creationId="{357894A0-8C46-4A3D-BC9F-557745CB5B76}"/>
          </ac:spMkLst>
        </pc:spChg>
        <pc:spChg chg="del">
          <ac:chgData name="Elina Eerola" userId="6df9a25e-b794-4b54-af77-f9da57664778" providerId="ADAL" clId="{255FC591-D30E-5F3B-8733-A318ED1770A0}" dt="2026-03-24T15:11:41.521" v="282" actId="478"/>
          <ac:spMkLst>
            <pc:docMk/>
            <pc:sldMk cId="2654191146" sldId="269"/>
            <ac:spMk id="118" creationId="{F3D77F28-1278-C319-AE00-4388FFF0985B}"/>
          </ac:spMkLst>
        </pc:spChg>
        <pc:spChg chg="del">
          <ac:chgData name="Elina Eerola" userId="6df9a25e-b794-4b54-af77-f9da57664778" providerId="ADAL" clId="{255FC591-D30E-5F3B-8733-A318ED1770A0}" dt="2026-03-24T15:11:41.521" v="282" actId="478"/>
          <ac:spMkLst>
            <pc:docMk/>
            <pc:sldMk cId="2654191146" sldId="269"/>
            <ac:spMk id="120" creationId="{25F4A793-794D-FFE6-E899-12ACED4C08DD}"/>
          </ac:spMkLst>
        </pc:spChg>
        <pc:picChg chg="add mod">
          <ac:chgData name="Elina Eerola" userId="6df9a25e-b794-4b54-af77-f9da57664778" providerId="ADAL" clId="{255FC591-D30E-5F3B-8733-A318ED1770A0}" dt="2026-03-24T15:12:26.769" v="304" actId="962"/>
          <ac:picMkLst>
            <pc:docMk/>
            <pc:sldMk cId="2654191146" sldId="269"/>
            <ac:picMk id="9" creationId="{6CD3D1F3-8EF9-28FE-F7E0-BFBE3C24651A}"/>
          </ac:picMkLst>
        </pc:picChg>
        <pc:picChg chg="del">
          <ac:chgData name="Elina Eerola" userId="6df9a25e-b794-4b54-af77-f9da57664778" providerId="ADAL" clId="{255FC591-D30E-5F3B-8733-A318ED1770A0}" dt="2026-03-24T15:11:41.521" v="282" actId="478"/>
          <ac:picMkLst>
            <pc:docMk/>
            <pc:sldMk cId="2654191146" sldId="269"/>
            <ac:picMk id="116" creationId="{893A91DF-A264-869D-9D98-21A5DE43AD47}"/>
          </ac:picMkLst>
        </pc:picChg>
        <pc:picChg chg="del">
          <ac:chgData name="Elina Eerola" userId="6df9a25e-b794-4b54-af77-f9da57664778" providerId="ADAL" clId="{255FC591-D30E-5F3B-8733-A318ED1770A0}" dt="2026-03-24T15:11:41.521" v="282" actId="478"/>
          <ac:picMkLst>
            <pc:docMk/>
            <pc:sldMk cId="2654191146" sldId="269"/>
            <ac:picMk id="117" creationId="{C9FB31D8-CB93-9D63-CEA1-FB937AF5910C}"/>
          </ac:picMkLst>
        </pc:picChg>
        <pc:picChg chg="del">
          <ac:chgData name="Elina Eerola" userId="6df9a25e-b794-4b54-af77-f9da57664778" providerId="ADAL" clId="{255FC591-D30E-5F3B-8733-A318ED1770A0}" dt="2026-03-24T15:11:41.521" v="282" actId="478"/>
          <ac:picMkLst>
            <pc:docMk/>
            <pc:sldMk cId="2654191146" sldId="269"/>
            <ac:picMk id="122" creationId="{19633202-097F-FB6B-309E-101222ACE909}"/>
          </ac:picMkLst>
        </pc:picChg>
        <pc:cxnChg chg="del">
          <ac:chgData name="Elina Eerola" userId="6df9a25e-b794-4b54-af77-f9da57664778" providerId="ADAL" clId="{255FC591-D30E-5F3B-8733-A318ED1770A0}" dt="2026-03-24T15:11:41.521" v="282" actId="478"/>
          <ac:cxnSpMkLst>
            <pc:docMk/>
            <pc:sldMk cId="2654191146" sldId="269"/>
            <ac:cxnSpMk id="121" creationId="{FFCB7783-E91D-9AFD-D576-7B6C0487CAEB}"/>
          </ac:cxnSpMkLst>
        </pc:cxnChg>
      </pc:sldChg>
      <pc:sldChg chg="del">
        <pc:chgData name="Elina Eerola" userId="6df9a25e-b794-4b54-af77-f9da57664778" providerId="ADAL" clId="{255FC591-D30E-5F3B-8733-A318ED1770A0}" dt="2026-03-24T14:21:21.808" v="7" actId="2696"/>
        <pc:sldMkLst>
          <pc:docMk/>
          <pc:sldMk cId="0" sldId="270"/>
        </pc:sldMkLst>
      </pc:sldChg>
      <pc:sldChg chg="addSp delSp modSp add mod">
        <pc:chgData name="Elina Eerola" userId="6df9a25e-b794-4b54-af77-f9da57664778" providerId="ADAL" clId="{255FC591-D30E-5F3B-8733-A318ED1770A0}" dt="2026-03-24T15:17:02.585" v="472" actId="13244"/>
        <pc:sldMkLst>
          <pc:docMk/>
          <pc:sldMk cId="3748552669" sldId="270"/>
        </pc:sldMkLst>
        <pc:spChg chg="add del mod">
          <ac:chgData name="Elina Eerola" userId="6df9a25e-b794-4b54-af77-f9da57664778" providerId="ADAL" clId="{255FC591-D30E-5F3B-8733-A318ED1770A0}" dt="2026-03-24T15:12:52.543" v="310" actId="478"/>
          <ac:spMkLst>
            <pc:docMk/>
            <pc:sldMk cId="3748552669" sldId="270"/>
            <ac:spMk id="3" creationId="{D2BD1F87-D5A7-A0FC-C1CC-1378E5827BA9}"/>
          </ac:spMkLst>
        </pc:spChg>
        <pc:spChg chg="add del mod">
          <ac:chgData name="Elina Eerola" userId="6df9a25e-b794-4b54-af77-f9da57664778" providerId="ADAL" clId="{255FC591-D30E-5F3B-8733-A318ED1770A0}" dt="2026-03-24T15:12:54.238" v="311" actId="478"/>
          <ac:spMkLst>
            <pc:docMk/>
            <pc:sldMk cId="3748552669" sldId="270"/>
            <ac:spMk id="5" creationId="{66EB78FA-DC8F-3EF2-D62B-6FE60285CE5A}"/>
          </ac:spMkLst>
        </pc:spChg>
        <pc:spChg chg="add del mod">
          <ac:chgData name="Elina Eerola" userId="6df9a25e-b794-4b54-af77-f9da57664778" providerId="ADAL" clId="{255FC591-D30E-5F3B-8733-A318ED1770A0}" dt="2026-03-24T15:12:52.543" v="310" actId="478"/>
          <ac:spMkLst>
            <pc:docMk/>
            <pc:sldMk cId="3748552669" sldId="270"/>
            <ac:spMk id="7" creationId="{142F3E44-F492-7037-5D5E-F9514C50B7DE}"/>
          </ac:spMkLst>
        </pc:spChg>
        <pc:spChg chg="add mod">
          <ac:chgData name="Elina Eerola" userId="6df9a25e-b794-4b54-af77-f9da57664778" providerId="ADAL" clId="{255FC591-D30E-5F3B-8733-A318ED1770A0}" dt="2026-03-24T15:17:02.585" v="472" actId="13244"/>
          <ac:spMkLst>
            <pc:docMk/>
            <pc:sldMk cId="3748552669" sldId="270"/>
            <ac:spMk id="10" creationId="{33686E14-81B0-4280-F869-E063B96117D9}"/>
          </ac:spMkLst>
        </pc:spChg>
        <pc:spChg chg="del">
          <ac:chgData name="Elina Eerola" userId="6df9a25e-b794-4b54-af77-f9da57664778" providerId="ADAL" clId="{255FC591-D30E-5F3B-8733-A318ED1770A0}" dt="2026-03-24T15:12:49.171" v="307" actId="478"/>
          <ac:spMkLst>
            <pc:docMk/>
            <pc:sldMk cId="3748552669" sldId="270"/>
            <ac:spMk id="139" creationId="{7D54DBAA-5EA1-E02C-8281-89D579F6D2B0}"/>
          </ac:spMkLst>
        </pc:spChg>
        <pc:spChg chg="del">
          <ac:chgData name="Elina Eerola" userId="6df9a25e-b794-4b54-af77-f9da57664778" providerId="ADAL" clId="{255FC591-D30E-5F3B-8733-A318ED1770A0}" dt="2026-03-24T15:12:49.171" v="307" actId="478"/>
          <ac:spMkLst>
            <pc:docMk/>
            <pc:sldMk cId="3748552669" sldId="270"/>
            <ac:spMk id="142" creationId="{FB7A192D-DE63-211E-00C3-3762B9324E6D}"/>
          </ac:spMkLst>
        </pc:spChg>
        <pc:spChg chg="del">
          <ac:chgData name="Elina Eerola" userId="6df9a25e-b794-4b54-af77-f9da57664778" providerId="ADAL" clId="{255FC591-D30E-5F3B-8733-A318ED1770A0}" dt="2026-03-24T15:12:49.171" v="307" actId="478"/>
          <ac:spMkLst>
            <pc:docMk/>
            <pc:sldMk cId="3748552669" sldId="270"/>
            <ac:spMk id="144" creationId="{77EA727A-B569-4670-D38D-1BCD29D6303C}"/>
          </ac:spMkLst>
        </pc:spChg>
        <pc:picChg chg="add mod">
          <ac:chgData name="Elina Eerola" userId="6df9a25e-b794-4b54-af77-f9da57664778" providerId="ADAL" clId="{255FC591-D30E-5F3B-8733-A318ED1770A0}" dt="2026-03-24T15:13:31.275" v="329" actId="962"/>
          <ac:picMkLst>
            <pc:docMk/>
            <pc:sldMk cId="3748552669" sldId="270"/>
            <ac:picMk id="9" creationId="{FEF87D69-4226-1029-D71F-6AD22A9383D4}"/>
          </ac:picMkLst>
        </pc:picChg>
        <pc:picChg chg="del">
          <ac:chgData name="Elina Eerola" userId="6df9a25e-b794-4b54-af77-f9da57664778" providerId="ADAL" clId="{255FC591-D30E-5F3B-8733-A318ED1770A0}" dt="2026-03-24T15:12:49.171" v="307" actId="478"/>
          <ac:picMkLst>
            <pc:docMk/>
            <pc:sldMk cId="3748552669" sldId="270"/>
            <ac:picMk id="140" creationId="{90F534B0-F756-FD2C-8A38-CC8DD50F907A}"/>
          </ac:picMkLst>
        </pc:picChg>
        <pc:picChg chg="del">
          <ac:chgData name="Elina Eerola" userId="6df9a25e-b794-4b54-af77-f9da57664778" providerId="ADAL" clId="{255FC591-D30E-5F3B-8733-A318ED1770A0}" dt="2026-03-24T15:12:49.171" v="307" actId="478"/>
          <ac:picMkLst>
            <pc:docMk/>
            <pc:sldMk cId="3748552669" sldId="270"/>
            <ac:picMk id="141" creationId="{4C54C1CB-2781-81E8-7886-7DACD135F478}"/>
          </ac:picMkLst>
        </pc:picChg>
        <pc:picChg chg="del">
          <ac:chgData name="Elina Eerola" userId="6df9a25e-b794-4b54-af77-f9da57664778" providerId="ADAL" clId="{255FC591-D30E-5F3B-8733-A318ED1770A0}" dt="2026-03-24T15:12:49.171" v="307" actId="478"/>
          <ac:picMkLst>
            <pc:docMk/>
            <pc:sldMk cId="3748552669" sldId="270"/>
            <ac:picMk id="146" creationId="{DA72205B-8C5F-7ABA-938C-269B9E1C0E08}"/>
          </ac:picMkLst>
        </pc:picChg>
        <pc:cxnChg chg="del">
          <ac:chgData name="Elina Eerola" userId="6df9a25e-b794-4b54-af77-f9da57664778" providerId="ADAL" clId="{255FC591-D30E-5F3B-8733-A318ED1770A0}" dt="2026-03-24T15:12:49.171" v="307" actId="478"/>
          <ac:cxnSpMkLst>
            <pc:docMk/>
            <pc:sldMk cId="3748552669" sldId="270"/>
            <ac:cxnSpMk id="145" creationId="{463508FF-7A23-C3E3-0A08-E933B6D21F6A}"/>
          </ac:cxnSpMkLst>
        </pc:cxnChg>
      </pc:sldChg>
      <pc:sldChg chg="del">
        <pc:chgData name="Elina Eerola" userId="6df9a25e-b794-4b54-af77-f9da57664778" providerId="ADAL" clId="{255FC591-D30E-5F3B-8733-A318ED1770A0}" dt="2026-03-24T14:21:21.825" v="9" actId="2696"/>
        <pc:sldMkLst>
          <pc:docMk/>
          <pc:sldMk cId="0" sldId="271"/>
        </pc:sldMkLst>
      </pc:sldChg>
      <pc:sldChg chg="addSp delSp modSp add mod">
        <pc:chgData name="Elina Eerola" userId="6df9a25e-b794-4b54-af77-f9da57664778" providerId="ADAL" clId="{255FC591-D30E-5F3B-8733-A318ED1770A0}" dt="2026-03-24T15:17:08.418" v="473" actId="13244"/>
        <pc:sldMkLst>
          <pc:docMk/>
          <pc:sldMk cId="1329765293" sldId="271"/>
        </pc:sldMkLst>
        <pc:spChg chg="add del mod">
          <ac:chgData name="Elina Eerola" userId="6df9a25e-b794-4b54-af77-f9da57664778" providerId="ADAL" clId="{255FC591-D30E-5F3B-8733-A318ED1770A0}" dt="2026-03-24T15:14:02.639" v="335" actId="478"/>
          <ac:spMkLst>
            <pc:docMk/>
            <pc:sldMk cId="1329765293" sldId="271"/>
            <ac:spMk id="3" creationId="{CBA244F5-5B57-3DD1-46EE-83B953D47028}"/>
          </ac:spMkLst>
        </pc:spChg>
        <pc:spChg chg="add del mod">
          <ac:chgData name="Elina Eerola" userId="6df9a25e-b794-4b54-af77-f9da57664778" providerId="ADAL" clId="{255FC591-D30E-5F3B-8733-A318ED1770A0}" dt="2026-03-24T15:14:04.158" v="336" actId="478"/>
          <ac:spMkLst>
            <pc:docMk/>
            <pc:sldMk cId="1329765293" sldId="271"/>
            <ac:spMk id="5" creationId="{CD550A03-D690-BF24-6732-05EBBDB62D4A}"/>
          </ac:spMkLst>
        </pc:spChg>
        <pc:spChg chg="add del mod">
          <ac:chgData name="Elina Eerola" userId="6df9a25e-b794-4b54-af77-f9da57664778" providerId="ADAL" clId="{255FC591-D30E-5F3B-8733-A318ED1770A0}" dt="2026-03-24T15:14:02.639" v="335" actId="478"/>
          <ac:spMkLst>
            <pc:docMk/>
            <pc:sldMk cId="1329765293" sldId="271"/>
            <ac:spMk id="7" creationId="{C97E2874-BBDC-DFF4-4655-8F3CAA809B2E}"/>
          </ac:spMkLst>
        </pc:spChg>
        <pc:spChg chg="add mod">
          <ac:chgData name="Elina Eerola" userId="6df9a25e-b794-4b54-af77-f9da57664778" providerId="ADAL" clId="{255FC591-D30E-5F3B-8733-A318ED1770A0}" dt="2026-03-24T15:17:08.418" v="473" actId="13244"/>
          <ac:spMkLst>
            <pc:docMk/>
            <pc:sldMk cId="1329765293" sldId="271"/>
            <ac:spMk id="10" creationId="{024A6F09-21C2-B454-0CA3-6BBE313723A7}"/>
          </ac:spMkLst>
        </pc:spChg>
        <pc:spChg chg="del">
          <ac:chgData name="Elina Eerola" userId="6df9a25e-b794-4b54-af77-f9da57664778" providerId="ADAL" clId="{255FC591-D30E-5F3B-8733-A318ED1770A0}" dt="2026-03-24T15:13:58.269" v="332" actId="478"/>
          <ac:spMkLst>
            <pc:docMk/>
            <pc:sldMk cId="1329765293" sldId="271"/>
            <ac:spMk id="151" creationId="{C06F4BC8-D49A-0B62-9DAF-D386DCA029D7}"/>
          </ac:spMkLst>
        </pc:spChg>
        <pc:spChg chg="del">
          <ac:chgData name="Elina Eerola" userId="6df9a25e-b794-4b54-af77-f9da57664778" providerId="ADAL" clId="{255FC591-D30E-5F3B-8733-A318ED1770A0}" dt="2026-03-24T15:13:58.269" v="332" actId="478"/>
          <ac:spMkLst>
            <pc:docMk/>
            <pc:sldMk cId="1329765293" sldId="271"/>
            <ac:spMk id="154" creationId="{B73817AE-0AD4-6F37-66F6-4F9AFD670E0C}"/>
          </ac:spMkLst>
        </pc:spChg>
        <pc:spChg chg="del">
          <ac:chgData name="Elina Eerola" userId="6df9a25e-b794-4b54-af77-f9da57664778" providerId="ADAL" clId="{255FC591-D30E-5F3B-8733-A318ED1770A0}" dt="2026-03-24T15:13:58.269" v="332" actId="478"/>
          <ac:spMkLst>
            <pc:docMk/>
            <pc:sldMk cId="1329765293" sldId="271"/>
            <ac:spMk id="156" creationId="{7C95F539-37EC-82E2-9759-67A09EB8DC2A}"/>
          </ac:spMkLst>
        </pc:spChg>
        <pc:picChg chg="add mod">
          <ac:chgData name="Elina Eerola" userId="6df9a25e-b794-4b54-af77-f9da57664778" providerId="ADAL" clId="{255FC591-D30E-5F3B-8733-A318ED1770A0}" dt="2026-03-24T15:14:42.613" v="353" actId="962"/>
          <ac:picMkLst>
            <pc:docMk/>
            <pc:sldMk cId="1329765293" sldId="271"/>
            <ac:picMk id="9" creationId="{7DF46D41-5651-5038-7A6C-783D98B358A6}"/>
          </ac:picMkLst>
        </pc:picChg>
        <pc:picChg chg="del">
          <ac:chgData name="Elina Eerola" userId="6df9a25e-b794-4b54-af77-f9da57664778" providerId="ADAL" clId="{255FC591-D30E-5F3B-8733-A318ED1770A0}" dt="2026-03-24T15:13:58.269" v="332" actId="478"/>
          <ac:picMkLst>
            <pc:docMk/>
            <pc:sldMk cId="1329765293" sldId="271"/>
            <ac:picMk id="152" creationId="{812A503F-220A-8BE5-D7C9-E77BAEB7F112}"/>
          </ac:picMkLst>
        </pc:picChg>
        <pc:picChg chg="del">
          <ac:chgData name="Elina Eerola" userId="6df9a25e-b794-4b54-af77-f9da57664778" providerId="ADAL" clId="{255FC591-D30E-5F3B-8733-A318ED1770A0}" dt="2026-03-24T15:13:58.269" v="332" actId="478"/>
          <ac:picMkLst>
            <pc:docMk/>
            <pc:sldMk cId="1329765293" sldId="271"/>
            <ac:picMk id="153" creationId="{2E0579C6-5FCE-2405-1193-79FAF6475D87}"/>
          </ac:picMkLst>
        </pc:picChg>
        <pc:picChg chg="del">
          <ac:chgData name="Elina Eerola" userId="6df9a25e-b794-4b54-af77-f9da57664778" providerId="ADAL" clId="{255FC591-D30E-5F3B-8733-A318ED1770A0}" dt="2026-03-24T15:13:58.269" v="332" actId="478"/>
          <ac:picMkLst>
            <pc:docMk/>
            <pc:sldMk cId="1329765293" sldId="271"/>
            <ac:picMk id="158" creationId="{EC70AC83-5015-F982-8090-CFDCFDEFD07E}"/>
          </ac:picMkLst>
        </pc:picChg>
        <pc:cxnChg chg="del">
          <ac:chgData name="Elina Eerola" userId="6df9a25e-b794-4b54-af77-f9da57664778" providerId="ADAL" clId="{255FC591-D30E-5F3B-8733-A318ED1770A0}" dt="2026-03-24T15:13:58.269" v="332" actId="478"/>
          <ac:cxnSpMkLst>
            <pc:docMk/>
            <pc:sldMk cId="1329765293" sldId="271"/>
            <ac:cxnSpMk id="157" creationId="{2025144D-DD8B-C336-4CD4-7C0C776980D7}"/>
          </ac:cxnSpMkLst>
        </pc:cxnChg>
      </pc:sldChg>
      <pc:sldChg chg="del">
        <pc:chgData name="Elina Eerola" userId="6df9a25e-b794-4b54-af77-f9da57664778" providerId="ADAL" clId="{255FC591-D30E-5F3B-8733-A318ED1770A0}" dt="2026-03-24T14:21:21.804" v="2" actId="2696"/>
        <pc:sldMkLst>
          <pc:docMk/>
          <pc:sldMk cId="0" sldId="272"/>
        </pc:sldMkLst>
      </pc:sldChg>
      <pc:sldChg chg="del">
        <pc:chgData name="Elina Eerola" userId="6df9a25e-b794-4b54-af77-f9da57664778" providerId="ADAL" clId="{255FC591-D30E-5F3B-8733-A318ED1770A0}" dt="2026-03-24T14:21:21.804" v="1" actId="2696"/>
        <pc:sldMkLst>
          <pc:docMk/>
          <pc:sldMk cId="0" sldId="273"/>
        </pc:sldMkLst>
      </pc:sldChg>
      <pc:sldChg chg="del">
        <pc:chgData name="Elina Eerola" userId="6df9a25e-b794-4b54-af77-f9da57664778" providerId="ADAL" clId="{255FC591-D30E-5F3B-8733-A318ED1770A0}" dt="2026-03-24T14:21:21.819" v="8" actId="2696"/>
        <pc:sldMkLst>
          <pc:docMk/>
          <pc:sldMk cId="0" sldId="274"/>
        </pc:sldMkLst>
      </pc:sldChg>
      <pc:sldChg chg="del">
        <pc:chgData name="Elina Eerola" userId="6df9a25e-b794-4b54-af77-f9da57664778" providerId="ADAL" clId="{255FC591-D30E-5F3B-8733-A318ED1770A0}" dt="2026-03-24T14:21:21.802" v="0" actId="2696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17b0a5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17b0a5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65d720b6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965d720b6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d7cc314f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7d7cc314f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A5E20B67-9061-1672-BE67-1E64C49CF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965d720b6e_0_74:notes">
            <a:extLst>
              <a:ext uri="{FF2B5EF4-FFF2-40B4-BE49-F238E27FC236}">
                <a16:creationId xmlns:a16="http://schemas.microsoft.com/office/drawing/2014/main" id="{624EC268-82E4-B3B2-3510-A690CA460C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965d720b6e_0_74:notes">
            <a:extLst>
              <a:ext uri="{FF2B5EF4-FFF2-40B4-BE49-F238E27FC236}">
                <a16:creationId xmlns:a16="http://schemas.microsoft.com/office/drawing/2014/main" id="{B892FDC1-E5CF-3406-C66D-B7D07372E6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0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817CBD49-4A2F-093A-DE37-8B9DC1FB7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965d720b6e_0_101:notes">
            <a:extLst>
              <a:ext uri="{FF2B5EF4-FFF2-40B4-BE49-F238E27FC236}">
                <a16:creationId xmlns:a16="http://schemas.microsoft.com/office/drawing/2014/main" id="{C3DAF4B2-E962-9C2C-246F-1F1ADA46CB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965d720b6e_0_101:notes">
            <a:extLst>
              <a:ext uri="{FF2B5EF4-FFF2-40B4-BE49-F238E27FC236}">
                <a16:creationId xmlns:a16="http://schemas.microsoft.com/office/drawing/2014/main" id="{8537D672-56BC-AE42-06DE-B24EC27F3D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0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5F557088-72EB-7671-380E-5E3617B1E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65d720b6e_0_125:notes">
            <a:extLst>
              <a:ext uri="{FF2B5EF4-FFF2-40B4-BE49-F238E27FC236}">
                <a16:creationId xmlns:a16="http://schemas.microsoft.com/office/drawing/2014/main" id="{E4715964-514F-0720-9C76-277C26593B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965d720b6e_0_125:notes">
            <a:extLst>
              <a:ext uri="{FF2B5EF4-FFF2-40B4-BE49-F238E27FC236}">
                <a16:creationId xmlns:a16="http://schemas.microsoft.com/office/drawing/2014/main" id="{C0C35EC0-3125-A5C2-98A1-AECC523A3E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2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01D5F8D8-9BDC-FDAD-4D86-97CB4C9CF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965d720b6e_0_137:notes">
            <a:extLst>
              <a:ext uri="{FF2B5EF4-FFF2-40B4-BE49-F238E27FC236}">
                <a16:creationId xmlns:a16="http://schemas.microsoft.com/office/drawing/2014/main" id="{0A37FBCF-73D1-6125-273A-658546EA38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965d720b6e_0_137:notes">
            <a:extLst>
              <a:ext uri="{FF2B5EF4-FFF2-40B4-BE49-F238E27FC236}">
                <a16:creationId xmlns:a16="http://schemas.microsoft.com/office/drawing/2014/main" id="{5405611B-EF4A-C85C-B7DD-83B557B2A7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2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965d720b6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965d720b6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ED46ACA4-2ADB-5F4F-03C2-1E6C4795E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65d720b6e_0_165:notes">
            <a:extLst>
              <a:ext uri="{FF2B5EF4-FFF2-40B4-BE49-F238E27FC236}">
                <a16:creationId xmlns:a16="http://schemas.microsoft.com/office/drawing/2014/main" id="{7C66D8AA-09A0-AB9A-CD60-EB1F506FDE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965d720b6e_0_165:notes">
            <a:extLst>
              <a:ext uri="{FF2B5EF4-FFF2-40B4-BE49-F238E27FC236}">
                <a16:creationId xmlns:a16="http://schemas.microsoft.com/office/drawing/2014/main" id="{5A812DC5-3A52-8C67-35FF-5C552A292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9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60DFF559-F815-1D9C-8B5E-5C39D564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65d720b6e_0_188:notes">
            <a:extLst>
              <a:ext uri="{FF2B5EF4-FFF2-40B4-BE49-F238E27FC236}">
                <a16:creationId xmlns:a16="http://schemas.microsoft.com/office/drawing/2014/main" id="{6D3EDDF0-FBE7-7907-4B50-DD6DA7F2E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965d720b6e_0_188:notes">
            <a:extLst>
              <a:ext uri="{FF2B5EF4-FFF2-40B4-BE49-F238E27FC236}">
                <a16:creationId xmlns:a16="http://schemas.microsoft.com/office/drawing/2014/main" id="{A0D428A0-835B-5F17-AA70-4D12F31E50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300" b="1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7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238" r="3628" b="14435"/>
          <a:stretch/>
        </p:blipFill>
        <p:spPr>
          <a:xfrm>
            <a:off x="-7525" y="-6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 idx="4294967295"/>
          </p:nvPr>
        </p:nvSpPr>
        <p:spPr>
          <a:xfrm>
            <a:off x="717425" y="2095050"/>
            <a:ext cx="7694100" cy="1504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87725" tIns="87725" rIns="87725" bIns="877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401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oboto SemiBold"/>
                <a:ea typeface="Roboto SemiBold"/>
                <a:cs typeface="Roboto SemiBold"/>
                <a:sym typeface="Roboto SemiBold"/>
              </a:rPr>
              <a:t>Mikä on eurooppalainen Voxit?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401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80193" y="3764258"/>
            <a:ext cx="3783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Timo Väliharju,</a:t>
            </a: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toiminnanjohtaja, COSS ry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24.3.2026 Voxit-kevättapahtuma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7" name="Google Shape;5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75" y="255876"/>
            <a:ext cx="1961850" cy="6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52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Kiinnostuitko? Miten mukaan?</a:t>
            </a:r>
            <a:endParaRPr sz="2520">
              <a:solidFill>
                <a:srgbClr val="0D0D0D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2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65" name="Google Shape;16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075" y="898925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" name="Google Shape;16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385050" y="1186500"/>
            <a:ext cx="5162400" cy="32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Kaikki Voxitista kiinnostuneet tahot ovat tervetulleita mukaan yhteisön toimintaan ja Voxit-alustan kehittämiseen.</a:t>
            </a:r>
            <a:endParaRPr sz="12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Mikäli haluat kuulla lisää yhteisön toiminnasta ja osallistumismahdollisuuksista, olethan yhteydessä meihin joko</a:t>
            </a: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1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community@voxit.org 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tai suoraan: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Timo Väliharju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toiminnanjohtaja, COSS ry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timo.valiharju@coss.fi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+358 50 330 3339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www.voxit.org</a:t>
            </a:r>
            <a:endParaRPr sz="11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39275" y="0"/>
            <a:ext cx="34050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82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69" name="Google Shape;16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422" r="21626"/>
          <a:stretch/>
        </p:blipFill>
        <p:spPr>
          <a:xfrm>
            <a:off x="6158275" y="476525"/>
            <a:ext cx="2566999" cy="360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491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 err="1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Voxit</a:t>
            </a: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– </a:t>
            </a:r>
            <a:r>
              <a:rPr lang="en" sz="2520" dirty="0" err="1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missä</a:t>
            </a: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</a:t>
            </a:r>
            <a:r>
              <a:rPr lang="en" sz="2520" dirty="0" err="1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olemme</a:t>
            </a: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 </a:t>
            </a:r>
            <a:r>
              <a:rPr lang="en" sz="2520" dirty="0" err="1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nyt</a:t>
            </a: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?</a:t>
            </a:r>
            <a:endParaRPr sz="2520" dirty="0">
              <a:solidFill>
                <a:srgbClr val="0D0D0D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20" dirty="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88325" y="1171175"/>
            <a:ext cx="4959600" cy="32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Voxit on siirtymässä ideasta käytännön toteutukseen.</a:t>
            </a:r>
            <a:endParaRPr sz="1300" b="1">
              <a:solidFill>
                <a:srgbClr val="4A489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Tällä hetkellä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aktiivinen </a:t>
            </a: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Polis/Voxit-verkosto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noin</a:t>
            </a: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30 asiantuntijaa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mukana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yli </a:t>
            </a: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 maata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Euroopassa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Mukana on sekä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policy-asiantuntijoita, että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teknisiä kehittäjiä</a:t>
            </a:r>
            <a:b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8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Työ etenee nopeasti.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4A489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075" y="898925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1925" y="0"/>
            <a:ext cx="36924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82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9" name="Google Shape;6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454" r="6045"/>
          <a:stretch/>
        </p:blipFill>
        <p:spPr>
          <a:xfrm>
            <a:off x="5910525" y="476513"/>
            <a:ext cx="2804025" cy="36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734AF23A-331B-7CA0-321C-CDA6B2E8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5">
            <a:extLst>
              <a:ext uri="{FF2B5EF4-FFF2-40B4-BE49-F238E27FC236}">
                <a16:creationId xmlns:a16="http://schemas.microsoft.com/office/drawing/2014/main" id="{7D1234E1-858C-8254-E9DC-7BBC72A726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1225" y="-933650"/>
            <a:ext cx="5436900" cy="57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  <a:tabLst/>
              <a:defRPr/>
            </a:pPr>
            <a:r>
              <a:rPr kumimoji="0" lang="fi-FI" sz="252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Roboto SemiBold"/>
                <a:ea typeface="Roboto SemiBold"/>
                <a:cs typeface="Roboto SemiBold"/>
                <a:sym typeface="Roboto SemiBold"/>
              </a:rPr>
              <a:t>Voxit 1.0 – keskeiset ominaisuudet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  <a:tabLst/>
              <a:defRPr/>
            </a:pPr>
            <a:endParaRPr kumimoji="0" lang="fi-FI" sz="2220" b="0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" name="Kuva 9" descr="Ensimmäinen versio on valmistumassa.&#10;&#10;Voxit 1.0 yhdistää&#10;Suomessa kehitetyn Polis 2.0 käyttöliittymän&#10;Hollannissa kehitetyn PolisNL-version parannukset&#10;uuden avoimen kehitysmallin&#10;&#10;Tavoite:&#10;Voxit 1.0 ensimmäinen versio 15.4.2026 mennessä.&#10;">
            <a:extLst>
              <a:ext uri="{FF2B5EF4-FFF2-40B4-BE49-F238E27FC236}">
                <a16:creationId xmlns:a16="http://schemas.microsoft.com/office/drawing/2014/main" id="{EE800B86-DB7D-EE22-1638-D1287D7B3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91"/>
            <a:ext cx="9144000" cy="51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5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1FA4F50-D124-8B8F-B9DD-854DB7CBE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Voxit 1.0 Keskeiset ominaisuudet&#10;Tavoitteena on…&#10;helpompi käyttöönotto&#10;parempi käyttökokemus&#10;skaalautuva eurooppalainen ratkaisu.&#10;&#10;Parannettu mobiilikäyttö&#10;&#10;Moderni käyttöliittymä&#10;&#10;Parempi keskustelun visualisointi&#10;&#10;Eurooppalainen tietosuoja (GDPR)&#10;&#10;Avoin kehitysmalli&#10;">
            <a:extLst>
              <a:ext uri="{FF2B5EF4-FFF2-40B4-BE49-F238E27FC236}">
                <a16:creationId xmlns:a16="http://schemas.microsoft.com/office/drawing/2014/main" id="{2F1D7DCB-ACC2-2285-7501-B2CBBA93B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90"/>
            <a:ext cx="9143999" cy="5175282"/>
          </a:xfrm>
          <a:prstGeom prst="rect">
            <a:avLst/>
          </a:prstGeom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598DCBC8-134A-6F92-FF08-C204BE41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-FI" dirty="0"/>
              <a:t>Voxit 1.0 </a:t>
            </a:r>
            <a:r>
              <a:rPr lang="fi-FI"/>
              <a:t>Keskeiset ominaisuudet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365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>
          <a:extLst>
            <a:ext uri="{FF2B5EF4-FFF2-40B4-BE49-F238E27FC236}">
              <a16:creationId xmlns:a16="http://schemas.microsoft.com/office/drawing/2014/main" id="{F0CE7936-E741-7169-E801-95B04258C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Voxit rakennetaan avoimen lähdekoodin mallilla.&#10;&#10;Tämä mahdollistaa&#10;useiden toimittajien palvelut&#10;avoimen kehityksen&#10;yhteisen eurooppalaisen ekosysteemin&#10;&#10;Yritykset voivat&#10;toteuttaa käyttöönottoja&#10;kehittää uusia ominaisuuksia&#10;tarjota palveluita Voxitin ympärille.">
            <a:extLst>
              <a:ext uri="{FF2B5EF4-FFF2-40B4-BE49-F238E27FC236}">
                <a16:creationId xmlns:a16="http://schemas.microsoft.com/office/drawing/2014/main" id="{51E6ADEE-0E30-12C6-5D9D-8E3B555C0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26"/>
            <a:ext cx="9144000" cy="5154752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0E4B9CEA-E145-2161-CF49-70DD0905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-FI" dirty="0"/>
              <a:t>Avoin lähdekoodi ja ekosysteemi</a:t>
            </a:r>
          </a:p>
        </p:txBody>
      </p:sp>
    </p:spTree>
    <p:extLst>
      <p:ext uri="{BB962C8B-B14F-4D97-AF65-F5344CB8AC3E}">
        <p14:creationId xmlns:p14="http://schemas.microsoft.com/office/powerpoint/2010/main" val="103351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AA12744D-9417-8DC5-EA9B-D59D0CFE7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Voxitin kehitys ei ole kansallinen projekti.&#10;&#10;Se rakentuu&#10;eurooppalaisen yhteistyön varaan&#10;avoimen lähdekoodin yhteisön kautta&#10;&#10;Verkosto&#10;kasvaa nopeasti&#10;yhdistää teknisen ja poliittisen kehityksen.">
            <a:extLst>
              <a:ext uri="{FF2B5EF4-FFF2-40B4-BE49-F238E27FC236}">
                <a16:creationId xmlns:a16="http://schemas.microsoft.com/office/drawing/2014/main" id="{6CD3D1F3-8EF9-28FE-F7E0-BFBE3C24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35"/>
            <a:ext cx="9143999" cy="5149571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218C78A6-310E-ABA9-D15C-EAFD58966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-FI" dirty="0"/>
              <a:t>Eurooppalainen yhteisö</a:t>
            </a:r>
          </a:p>
        </p:txBody>
      </p:sp>
    </p:spTree>
    <p:extLst>
      <p:ext uri="{BB962C8B-B14F-4D97-AF65-F5344CB8AC3E}">
        <p14:creationId xmlns:p14="http://schemas.microsoft.com/office/powerpoint/2010/main" val="265419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491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 dirty="0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Digital Commons </a:t>
            </a:r>
            <a:r>
              <a:rPr lang="en" sz="2520" dirty="0" err="1">
                <a:solidFill>
                  <a:srgbClr val="0D0D0D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näkökulma</a:t>
            </a:r>
            <a:endParaRPr sz="2520" dirty="0">
              <a:solidFill>
                <a:srgbClr val="0D0D0D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220" dirty="0">
              <a:solidFill>
                <a:srgbClr val="0D0D0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32" name="Google Shape;13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075" y="898925"/>
            <a:ext cx="772800" cy="0"/>
          </a:xfrm>
          <a:prstGeom prst="straightConnector1">
            <a:avLst/>
          </a:prstGeom>
          <a:noFill/>
          <a:ln w="28575" cap="flat" cmpd="sng">
            <a:solidFill>
              <a:srgbClr val="4A489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88325" y="1171175"/>
            <a:ext cx="4917000" cy="32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A489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Voxit voidaan nähdä osana </a:t>
            </a:r>
            <a:r>
              <a:rPr lang="en" sz="13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Euroopan digitaalista yhteistä infrastruktuuria.</a:t>
            </a:r>
            <a:endParaRPr sz="13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Keskeisiä konsepteja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Digital Commons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Digital Public Infrastructure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893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avoimen lähdekoodin eurooppalaiset ratkaisut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Tavoitteena on rakentaa</a:t>
            </a:r>
            <a:r>
              <a:rPr lang="en" sz="12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yhteinen eurooppalainen osallistumisinfrastruktuuri</a:t>
            </a:r>
            <a:r>
              <a:rPr lang="en" sz="1200" b="1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 b="1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4A489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1925" y="0"/>
            <a:ext cx="3692400" cy="4570800"/>
          </a:xfrm>
          <a:prstGeom prst="rect">
            <a:avLst/>
          </a:prstGeom>
          <a:solidFill>
            <a:srgbClr val="F2F2F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82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34" name="Google Shape;134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454" r="6045"/>
          <a:stretch/>
        </p:blipFill>
        <p:spPr>
          <a:xfrm>
            <a:off x="5910525" y="476513"/>
            <a:ext cx="2804025" cy="36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555" t="58569" r="6311" b="31904"/>
          <a:stretch/>
        </p:blipFill>
        <p:spPr>
          <a:xfrm>
            <a:off x="0" y="4570801"/>
            <a:ext cx="9144001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602" y="4647924"/>
            <a:ext cx="1195650" cy="4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E6C4ABC5-A9FC-350F-CF86-7F31833A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33686E14-81B0-4280-F869-E063B961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-FI" dirty="0"/>
              <a:t>EDIC mahdollisuus</a:t>
            </a:r>
          </a:p>
        </p:txBody>
      </p:sp>
      <p:pic>
        <p:nvPicPr>
          <p:cNvPr id="9" name="Kuva 8" descr="Yksi mahdollinen tuleva kehityspolku:&#10;EDIC (European Digital Infrastructure Consortium)&#10;&#10;EDIC mahdollistaa&#10;EU-maiden yhteiset digitaaliset infrastruktuurit&#10;pitkäjänteisen rahoituksen&#10;jäsenvaltioiden yhteistyön&#10;&#10;Voxit voisi tulevaisuudessa toimia eurooppalaisena demokratian digitaalisena infrastruktuurina.">
            <a:extLst>
              <a:ext uri="{FF2B5EF4-FFF2-40B4-BE49-F238E27FC236}">
                <a16:creationId xmlns:a16="http://schemas.microsoft.com/office/drawing/2014/main" id="{FEF87D69-4226-1029-D71F-6AD22A93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1" y="0"/>
            <a:ext cx="91608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5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E5A7DAA9-DDDF-E5E6-D6FB-84A4D383B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024A6F09-21C2-B454-0CA3-6BBE3137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-FI" dirty="0"/>
              <a:t>Seuraavat askeleet</a:t>
            </a:r>
          </a:p>
        </p:txBody>
      </p:sp>
      <p:pic>
        <p:nvPicPr>
          <p:cNvPr id="9" name="Kuva 8" descr="Lyhyellä aikavälillä&#10;Voxit 1.0 julkaisu&#10;yhteisön kasvattaminen&#10;käyttöönotot eri maissa&#10;&#10;Pidemmällä aikavälillä&#10;eurooppalainen ekosysteemi&#10;Digital Commons -infrastruktuuri&#10;mahdollinen EU-tason rahoitus.">
            <a:extLst>
              <a:ext uri="{FF2B5EF4-FFF2-40B4-BE49-F238E27FC236}">
                <a16:creationId xmlns:a16="http://schemas.microsoft.com/office/drawing/2014/main" id="{7DF46D41-5651-5038-7A6C-783D98B35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"/>
            <a:ext cx="9144000" cy="51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529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itran asiakirjat" ma:contentTypeID="0x010100F25DCF27A42E8A479CEACEA6EBC1125200E48E544BB40B9C4F8BBD04CD7418A4C8" ma:contentTypeVersion="35" ma:contentTypeDescription="" ma:contentTypeScope="" ma:versionID="a3602296dbd30535564cbf599e8a9189">
  <xsd:schema xmlns:xsd="http://www.w3.org/2001/XMLSchema" xmlns:xs="http://www.w3.org/2001/XMLSchema" xmlns:p="http://schemas.microsoft.com/office/2006/metadata/properties" xmlns:ns2="59df146f-7ddd-4b8c-ad0a-b36f0bde1af8" xmlns:ns4="0a3d3510-5864-46d9-99f3-ff9cf64766bd" targetNamespace="http://schemas.microsoft.com/office/2006/metadata/properties" ma:root="true" ma:fieldsID="98149e1a0ea182429d31468033c61e28" ns2:_="" ns4:_="">
    <xsd:import namespace="59df146f-7ddd-4b8c-ad0a-b36f0bde1af8"/>
    <xsd:import namespace="0a3d3510-5864-46d9-99f3-ff9cf64766bd"/>
    <xsd:element name="properties">
      <xsd:complexType>
        <xsd:sequence>
          <xsd:element name="documentManagement">
            <xsd:complexType>
              <xsd:all>
                <xsd:element ref="ns2:Päivämäärä" minOccurs="0"/>
                <xsd:element ref="ns2:Asiakirjatyyppi" minOccurs="0"/>
                <xsd:element ref="ns4:Salassapitoperuste" minOccurs="0"/>
                <xsd:element ref="ns2:Arkistointitila" minOccurs="0"/>
                <xsd:element ref="ns4:lbf49a5b8d524884aac943c2ecbf0975" minOccurs="0"/>
                <xsd:element ref="ns4:TaxCatchAll" minOccurs="0"/>
                <xsd:element ref="ns4:TaxCatchAllLabel" minOccurs="0"/>
                <xsd:element ref="ns4:ErityisetHenkilotiedot" minOccurs="0"/>
                <xsd:element ref="ns4:Luottamuksellisuus" minOccurs="0"/>
                <xsd:element ref="ns4:j86f3bef7877447594d845b9164a7eda" minOccurs="0"/>
                <xsd:element ref="ns4:ce12cea64bd54e63a8e5f4447f1f13a6" minOccurs="0"/>
                <xsd:element ref="ns4:Lisätieto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f146f-7ddd-4b8c-ad0a-b36f0bde1af8" elementFormDefault="qualified">
    <xsd:import namespace="http://schemas.microsoft.com/office/2006/documentManagement/types"/>
    <xsd:import namespace="http://schemas.microsoft.com/office/infopath/2007/PartnerControls"/>
    <xsd:element name="Päivämäärä" ma:index="8" nillable="true" ma:displayName="Päivämäärä" ma:default="[today]" ma:format="DateOnly" ma:internalName="P_x00e4_iv_x00e4_m_x00e4__x00e4_r_x00e4_">
      <xsd:simpleType>
        <xsd:restriction base="dms:DateTime"/>
      </xsd:simpleType>
    </xsd:element>
    <xsd:element name="Asiakirjatyyppi" ma:index="9" nillable="true" ma:displayName="Asiakirjatyyppi" ma:format="Dropdown" ma:internalName="Asiakirjatyyppi">
      <xsd:simpleType>
        <xsd:restriction base="dms:Choice">
          <xsd:enumeration value="Artikkeli"/>
          <xsd:enumeration value="Esitys"/>
          <xsd:enumeration value="Esityslista"/>
          <xsd:enumeration value="Hakemus"/>
          <xsd:enumeration value="Ilmoitus"/>
          <xsd:enumeration value="Julkaisu"/>
          <xsd:enumeration value="Kertomus"/>
          <xsd:enumeration value="Kirje"/>
          <xsd:enumeration value="Kutsu"/>
          <xsd:enumeration value="Kuva"/>
          <xsd:enumeration value="Lasku"/>
          <xsd:enumeration value="Lausunto"/>
          <xsd:enumeration value="Liite"/>
          <xsd:enumeration value="Luettelo"/>
          <xsd:enumeration value="Muistio"/>
          <xsd:enumeration value="Ohje"/>
          <xsd:enumeration value="Ohjelma"/>
          <xsd:enumeration value="Oikaisuvaatimus"/>
          <xsd:enumeration value="Ote"/>
          <xsd:enumeration value="Pyyntö"/>
          <xsd:enumeration value="Päätös"/>
          <xsd:enumeration value="Pöytäkirja"/>
          <xsd:enumeration value="Raportti"/>
          <xsd:enumeration value="Seloste"/>
          <xsd:enumeration value="Selvitys"/>
          <xsd:enumeration value="Sopimus"/>
          <xsd:enumeration value="Strategia"/>
          <xsd:enumeration value="Suunnitelma"/>
          <xsd:enumeration value="Sääntö"/>
          <xsd:enumeration value="Tallenne"/>
          <xsd:enumeration value="Tarjous"/>
          <xsd:enumeration value="Tarjouspyyntö"/>
          <xsd:enumeration value="Tiedote"/>
          <xsd:enumeration value="Tilaus"/>
          <xsd:enumeration value="Tilausvahvistus"/>
          <xsd:enumeration value="Tilinpäätös"/>
          <xsd:enumeration value="Todistus"/>
          <xsd:enumeration value="Tosite"/>
          <xsd:enumeration value="Valitus"/>
          <xsd:enumeration value="Valtakirja"/>
          <xsd:enumeration value="Vastine"/>
          <xsd:enumeration value="Yhteenveto"/>
        </xsd:restriction>
      </xsd:simpleType>
    </xsd:element>
    <xsd:element name="Arkistointitila" ma:index="12" nillable="true" ma:displayName="Arkistointitila" ma:format="Dropdown" ma:internalName="Arkistointitila">
      <xsd:simpleType>
        <xsd:restriction base="dms:Choice">
          <xsd:enumeration value="Arkistointivalmis"/>
          <xsd:enumeration value="Säilytetään"/>
          <xsd:enumeration value="Ei arkistoida"/>
          <xsd:enumeration value="Arkistoit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d3510-5864-46d9-99f3-ff9cf64766bd" elementFormDefault="qualified">
    <xsd:import namespace="http://schemas.microsoft.com/office/2006/documentManagement/types"/>
    <xsd:import namespace="http://schemas.microsoft.com/office/infopath/2007/PartnerControls"/>
    <xsd:element name="Salassapitoperuste" ma:index="11" nillable="true" ma:displayName="Salassapitoperuste" ma:format="Dropdown" ma:internalName="Salassapitoperuste">
      <xsd:simpleType>
        <xsd:restriction base="dms:Choice">
          <xsd:enumeration value="n/a"/>
          <xsd:enumeration value="JulkL 24.1 § 3 kohta Rikos-, esitutkinta- ja syyteharkinta-asiakirjat"/>
          <xsd:enumeration value="JulkL 24.1 § 6 kohta Kanteluasiakirjat"/>
          <xsd:enumeration value="JulkL 24.1 § 7 kohta Turvajärjestelyjä koskevat asiakirjat"/>
          <xsd:enumeration value="JulkL 24.1 § 16 kohta Viranom. annetut tutkimuksen tai tilaston perusaineistot"/>
          <xsd:enumeration value="JulkL 24.1 § 17 kohta Sitran liikesalaisuudet"/>
          <xsd:enumeration value="JulkL 24.1 § 18 kohta Työriita"/>
          <xsd:enumeration value="JulkL 24.1 § 19 kohta Oikeudenkäynnin osapuolena valmistautumiseen liittyvät asiakirjat"/>
          <xsd:enumeration value="JulkL 24.1 § 20 kohta Yksitynen liike- tai ammattisalaisuus"/>
          <xsd:enumeration value="JulkL 24.1 § 21 kohta Opinnäytetyön tai tieteellisen tutkimuksen suunnitelma tai perusaineisto tai teknologinen tai muu kehittämistyö tai niiden arviointi"/>
          <xsd:enumeration value="JulkL 24.1 § 23 kohta Henkilön vuositulot, kokonaisvarallisuus tai taloudellinen asema"/>
          <xsd:enumeration value="JulkL 24.1 § 25 kohta Henkilön terveydentila"/>
          <xsd:enumeration value="JulkL 24.1 § 29 kohta Psykologisen testin tai soveltuvuuskokeen tulokset"/>
          <xsd:enumeration value="JulkL 24.1 § 31 kohta Henkilön salaiset yhteystiedot"/>
          <xsd:enumeration value="JulkL 24.1 § 32 kohta Yksityiselämän piiriin kuuluvat asiat, poliitt. vakaumus"/>
          <xsd:enumeration value="Ilmoittajansuojelulaki (1171/2022) 32 §"/>
        </xsd:restriction>
      </xsd:simpleType>
    </xsd:element>
    <xsd:element name="lbf49a5b8d524884aac943c2ecbf0975" ma:index="14" nillable="true" ma:taxonomy="true" ma:internalName="lbf49a5b8d524884aac943c2ecbf0975" ma:taxonomyFieldName="Toiminto" ma:displayName="Toiminto" ma:default="" ma:fieldId="{5bf49a5b-8d52-4884-aac9-43c2ecbf0975}" ma:sspId="0b244f7c-65aa-48fb-9d13-422c763cce83" ma:termSetId="c95167e1-15fc-4c66-bf2a-816341385e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a829d1e3-5e67-4846-9b62-b466f5d08c0c}" ma:internalName="TaxCatchAll" ma:showField="CatchAllData" ma:web="347f5774-a930-47ff-ae55-40161877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a829d1e3-5e67-4846-9b62-b466f5d08c0c}" ma:internalName="TaxCatchAllLabel" ma:readOnly="true" ma:showField="CatchAllDataLabel" ma:web="347f5774-a930-47ff-ae55-40161877c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tyisetHenkilotiedot" ma:index="18" nillable="true" ma:displayName="Erityiset henkilötiedot" ma:description="Sisältääkö erityisiä henkilötietoja" ma:format="Dropdown" ma:internalName="ErityisetHenkilotiedot">
      <xsd:simpleType>
        <xsd:restriction base="dms:Choice">
          <xsd:enumeration value="Kyllä"/>
          <xsd:enumeration value="Ei"/>
        </xsd:restriction>
      </xsd:simpleType>
    </xsd:element>
    <xsd:element name="Luottamuksellisuus" ma:index="19" nillable="true" ma:displayName="Luottamuksellisuus" ma:default="" ma:format="Dropdown" ma:internalName="Luottamuksellisuus">
      <xsd:simpleType>
        <xsd:restriction base="dms:Choice">
          <xsd:enumeration value="Julkinen"/>
          <xsd:enumeration value="Sisäinen"/>
          <xsd:enumeration value="Osittain salassa pidettävä JulkL 24.1 §"/>
          <xsd:enumeration value="Salassa pidettävä JulkL 24.1 §"/>
        </xsd:restriction>
      </xsd:simpleType>
    </xsd:element>
    <xsd:element name="j86f3bef7877447594d845b9164a7eda" ma:index="20" nillable="true" ma:taxonomy="true" ma:internalName="j86f3bef7877447594d845b9164a7eda" ma:taxonomyFieldName="Asiatunniste" ma:displayName="Asiatunniste" ma:default="" ma:fieldId="{386f3bef-7877-4475-94d8-45b9164a7eda}" ma:sspId="0b244f7c-65aa-48fb-9d13-422c763cce83" ma:termSetId="455ef3a6-6705-4d3e-9da4-d29f70167f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12cea64bd54e63a8e5f4447f1f13a6" ma:index="22" nillable="true" ma:taxonomy="true" ma:internalName="ce12cea64bd54e63a8e5f4447f1f13a6" ma:taxonomyFieldName="Teht_x00e4_v_x00e4_luokka" ma:displayName="Tehtäväluokka" ma:default="" ma:fieldId="{ce12cea6-4bd5-4e63-a8e5-f4447f1f13a6}" ma:sspId="0b244f7c-65aa-48fb-9d13-422c763cce83" ma:termSetId="60678598-62f7-4c2a-93b7-57e8a66b6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isätietoja" ma:index="24" nillable="true" ma:displayName="Lisätietoja" ma:default="" ma:internalName="Lis_x00e4_tietoja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 ma:index="13" ma:displayName="Aih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ityisetHenkilotiedot xmlns="0a3d3510-5864-46d9-99f3-ff9cf64766bd" xsi:nil="true"/>
    <Salassapitoperuste xmlns="0a3d3510-5864-46d9-99f3-ff9cf64766bd" xsi:nil="true"/>
    <Luottamuksellisuus xmlns="0a3d3510-5864-46d9-99f3-ff9cf64766bd" xsi:nil="true"/>
    <Arkistointitila xmlns="59df146f-7ddd-4b8c-ad0a-b36f0bde1af8" xsi:nil="true"/>
    <Lisätietoja xmlns="0a3d3510-5864-46d9-99f3-ff9cf64766bd" xsi:nil="true"/>
    <Asiakirjatyyppi xmlns="59df146f-7ddd-4b8c-ad0a-b36f0bde1af8" xsi:nil="true"/>
    <j86f3bef7877447594d845b9164a7eda xmlns="0a3d3510-5864-46d9-99f3-ff9cf64766bd">
      <Terms xmlns="http://schemas.microsoft.com/office/infopath/2007/PartnerControls"/>
    </j86f3bef7877447594d845b9164a7eda>
    <Päivämäärä xmlns="59df146f-7ddd-4b8c-ad0a-b36f0bde1af8">2026-03-23T13:54:33+00:00</Päivämäärä>
    <TaxCatchAll xmlns="0a3d3510-5864-46d9-99f3-ff9cf64766bd" xsi:nil="true"/>
    <lbf49a5b8d524884aac943c2ecbf0975 xmlns="0a3d3510-5864-46d9-99f3-ff9cf64766bd">
      <Terms xmlns="http://schemas.microsoft.com/office/infopath/2007/PartnerControls"/>
    </lbf49a5b8d524884aac943c2ecbf0975>
    <ce12cea64bd54e63a8e5f4447f1f13a6 xmlns="0a3d3510-5864-46d9-99f3-ff9cf64766bd">
      <Terms xmlns="http://schemas.microsoft.com/office/infopath/2007/PartnerControls"/>
    </ce12cea64bd54e63a8e5f4447f1f13a6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0b244f7c-65aa-48fb-9d13-422c763cce83" ContentTypeId="0x010100F25DCF27A42E8A479CEACEA6EBC11252" PreviousValue="false"/>
</file>

<file path=customXml/itemProps1.xml><?xml version="1.0" encoding="utf-8"?>
<ds:datastoreItem xmlns:ds="http://schemas.openxmlformats.org/officeDocument/2006/customXml" ds:itemID="{CED7DEDC-BBAA-42DC-9215-1F4122B68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f146f-7ddd-4b8c-ad0a-b36f0bde1af8"/>
    <ds:schemaRef ds:uri="0a3d3510-5864-46d9-99f3-ff9cf64766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D93E55-B02C-47AA-BFAC-19A06C2D407D}">
  <ds:schemaRefs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59df146f-7ddd-4b8c-ad0a-b36f0bde1af8"/>
    <ds:schemaRef ds:uri="0a3d3510-5864-46d9-99f3-ff9cf64766b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F03D435-CEB5-4DD0-AE8E-A5F7127B63E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40E1396-EADD-4409-BE99-8EA4610E1767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d1824b25-665d-4ca6-89ca-4f1b5bbe0424}" enabled="1" method="Privileged" siteId="{b01220f1-ab94-4936-86d7-f3b40f38f4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169</Words>
  <Application>Microsoft Macintosh PowerPoint</Application>
  <PresentationFormat>Näytössä katseltava esitys (16:9)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Roboto SemiBold</vt:lpstr>
      <vt:lpstr>Poppins SemiBold</vt:lpstr>
      <vt:lpstr>Roboto</vt:lpstr>
      <vt:lpstr>Poppins Light</vt:lpstr>
      <vt:lpstr>Simple Light</vt:lpstr>
      <vt:lpstr>Mikä on eurooppalainen Voxit? </vt:lpstr>
      <vt:lpstr>Voxit – missä olemme nyt? </vt:lpstr>
      <vt:lpstr>Voxit 1.0 – keskeiset ominaisuudet 1 </vt:lpstr>
      <vt:lpstr>Voxit 1.0 Keskeiset ominaisuudet</vt:lpstr>
      <vt:lpstr>Avoin lähdekoodi ja ekosysteemi</vt:lpstr>
      <vt:lpstr>Eurooppalainen yhteisö</vt:lpstr>
      <vt:lpstr>Digital Commons näkökulma </vt:lpstr>
      <vt:lpstr>EDIC mahdollisuus</vt:lpstr>
      <vt:lpstr>Seuraavat askeleet</vt:lpstr>
      <vt:lpstr>Kiinnostuitko? Miten mukaan?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Elina Eerola</cp:lastModifiedBy>
  <cp:revision>1</cp:revision>
  <dcterms:modified xsi:type="dcterms:W3CDTF">2026-03-24T15:17:15Z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0x010100F25DCF27A42E8A479CEACEA6EBC1125200E48E544BB40B9C4F8BBD04CD7418A4C8</vt:lpwstr>
  </property>
  <property fmtid="{D5CDD505-2E9C-101B-9397-08002B2CF9AE}" pid="3" name="MediaServiceImageTags">
    <vt:lpwstr/>
  </property>
  <property fmtid="{D5CDD505-2E9C-101B-9397-08002B2CF9AE}" pid="4" name="Toiminto">
    <vt:lpwstr/>
  </property>
  <property fmtid="{D5CDD505-2E9C-101B-9397-08002B2CF9AE}" pid="5" name="lcf76f155ced4ddcb4097134ff3c332f">
    <vt:lpwstr/>
  </property>
  <property fmtid="{D5CDD505-2E9C-101B-9397-08002B2CF9AE}" pid="6" name="Tehtäväluokka">
    <vt:lpwstr/>
  </property>
  <property fmtid="{D5CDD505-2E9C-101B-9397-08002B2CF9AE}" pid="7" name="Teht_x00e4_v_x00e4_luokka">
    <vt:lpwstr/>
  </property>
  <property fmtid="{D5CDD505-2E9C-101B-9397-08002B2CF9AE}" pid="8" name="Asiatunniste">
    <vt:lpwstr/>
  </property>
</Properties>
</file>