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00" r:id="rId5"/>
    <p:sldMasterId id="2147486062" r:id="rId6"/>
    <p:sldMasterId id="2147486146" r:id="rId7"/>
  </p:sldMasterIdLst>
  <p:notesMasterIdLst>
    <p:notesMasterId r:id="rId23"/>
  </p:notesMasterIdLst>
  <p:handoutMasterIdLst>
    <p:handoutMasterId r:id="rId24"/>
  </p:handoutMasterIdLst>
  <p:sldIdLst>
    <p:sldId id="2147479637" r:id="rId8"/>
    <p:sldId id="2147479895" r:id="rId9"/>
    <p:sldId id="2147479930" r:id="rId10"/>
    <p:sldId id="973" r:id="rId11"/>
    <p:sldId id="2147479929" r:id="rId12"/>
    <p:sldId id="2147479931" r:id="rId13"/>
    <p:sldId id="268" r:id="rId14"/>
    <p:sldId id="2147479905" r:id="rId15"/>
    <p:sldId id="2147479901" r:id="rId16"/>
    <p:sldId id="2147479906" r:id="rId17"/>
    <p:sldId id="2147479623" r:id="rId18"/>
    <p:sldId id="2147479941" r:id="rId19"/>
    <p:sldId id="2147479940" r:id="rId20"/>
    <p:sldId id="2147479938" r:id="rId21"/>
    <p:sldId id="273" r:id="rId22"/>
  </p:sldIdLst>
  <p:sldSz cx="12192000" cy="6858000"/>
  <p:notesSz cx="70104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9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390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586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781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97746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1729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3684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56392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2FA"/>
    <a:srgbClr val="FDE8ED"/>
    <a:srgbClr val="E8114B"/>
    <a:srgbClr val="C9DBEC"/>
    <a:srgbClr val="BFE0D1"/>
    <a:srgbClr val="E0F3D0"/>
    <a:srgbClr val="FFEF7F"/>
    <a:srgbClr val="FFEAD3"/>
    <a:srgbClr val="FACDD9"/>
    <a:srgbClr val="367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E69FD-C359-0E02-413D-515D3E141935}" v="8" dt="2026-03-27T10:26:26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5"/>
    <p:restoredTop sz="94646"/>
  </p:normalViewPr>
  <p:slideViewPr>
    <p:cSldViewPr snapToGrid="0">
      <p:cViewPr varScale="1">
        <p:scale>
          <a:sx n="94" d="100"/>
          <a:sy n="94" d="100"/>
        </p:scale>
        <p:origin x="296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ari Lovio" userId="9110f512-2503-4beb-a8ad-f59cfa154aad" providerId="ADAL" clId="{83965747-E217-5244-8798-A3C69482A808}"/>
    <pc:docChg chg="undo custSel addSld delSld modSld">
      <pc:chgData name="Ilari Lovio" userId="9110f512-2503-4beb-a8ad-f59cfa154aad" providerId="ADAL" clId="{83965747-E217-5244-8798-A3C69482A808}" dt="2026-03-23T21:47:42.201" v="18" actId="790"/>
      <pc:docMkLst>
        <pc:docMk/>
      </pc:docMkLst>
      <pc:sldMasterChg chg="delSldLayout">
        <pc:chgData name="Ilari Lovio" userId="9110f512-2503-4beb-a8ad-f59cfa154aad" providerId="ADAL" clId="{83965747-E217-5244-8798-A3C69482A808}" dt="2026-03-23T21:42:37.859" v="4" actId="2696"/>
        <pc:sldMasterMkLst>
          <pc:docMk/>
          <pc:sldMasterMk cId="27944028" sldId="2147486146"/>
        </pc:sldMasterMkLst>
      </pc:sldMasterChg>
    </pc:docChg>
  </pc:docChgLst>
  <pc:docChgLst>
    <pc:chgData name="Ilari Lovio" userId="S::ilari.lovio@sitra.fi::9110f512-2503-4beb-a8ad-f59cfa154aad" providerId="AD" clId="Web-{44466C30-05C8-1A25-EFA7-30BD89C7CC0C}"/>
    <pc:docChg chg="addSld addMainMaster modMainMaster">
      <pc:chgData name="Ilari Lovio" userId="S::ilari.lovio@sitra.fi::9110f512-2503-4beb-a8ad-f59cfa154aad" providerId="AD" clId="Web-{44466C30-05C8-1A25-EFA7-30BD89C7CC0C}" dt="2026-03-23T21:44:33.725" v="28"/>
      <pc:docMkLst>
        <pc:docMk/>
      </pc:docMkLst>
      <pc:sldMasterChg chg="addSldLayout">
        <pc:chgData name="Ilari Lovio" userId="S::ilari.lovio@sitra.fi::9110f512-2503-4beb-a8ad-f59cfa154aad" providerId="AD" clId="Web-{44466C30-05C8-1A25-EFA7-30BD89C7CC0C}" dt="2026-03-23T21:44:30.756" v="0"/>
        <pc:sldMasterMkLst>
          <pc:docMk/>
          <pc:sldMasterMk cId="3338324107" sldId="2147486100"/>
        </pc:sldMasterMkLst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1667914014" sldId="2147486481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4227730880" sldId="2147486482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2391349524" sldId="2147486483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1976096451" sldId="2147486484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3964264655" sldId="2147486485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1235806737" sldId="2147486486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1728569302" sldId="2147486487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2225121679" sldId="2147486488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3277301585" sldId="2147486489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1555131371" sldId="2147486490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807790818" sldId="2147486491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1796831592" sldId="2147486492"/>
          </pc:sldLayoutMkLst>
        </pc:sldLayoutChg>
        <pc:sldLayoutChg chg="add">
          <pc:chgData name="Ilari Lovio" userId="S::ilari.lovio@sitra.fi::9110f512-2503-4beb-a8ad-f59cfa154aad" providerId="AD" clId="Web-{44466C30-05C8-1A25-EFA7-30BD89C7CC0C}" dt="2026-03-23T21:44:30.756" v="0"/>
          <pc:sldLayoutMkLst>
            <pc:docMk/>
            <pc:sldMasterMk cId="3338324107" sldId="2147486100"/>
            <pc:sldLayoutMk cId="4082120440" sldId="2147486493"/>
          </pc:sldLayoutMkLst>
        </pc:sldLayoutChg>
      </pc:sldMasterChg>
      <pc:sldMasterChg chg="modSldLayout">
        <pc:chgData name="Ilari Lovio" userId="S::ilari.lovio@sitra.fi::9110f512-2503-4beb-a8ad-f59cfa154aad" providerId="AD" clId="Web-{44466C30-05C8-1A25-EFA7-30BD89C7CC0C}" dt="2026-03-23T21:44:30.928" v="1"/>
        <pc:sldMasterMkLst>
          <pc:docMk/>
          <pc:sldMasterMk cId="27944028" sldId="2147486146"/>
        </pc:sldMasterMkLst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1333728399" sldId="2147486494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3624547142" sldId="2147486495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2616636025" sldId="2147486496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3235804754" sldId="2147486497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2126030106" sldId="2147486498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1494570339" sldId="2147486499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2646622027" sldId="2147486500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2511345164" sldId="2147486501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762525483" sldId="2147486502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3684481941" sldId="2147486503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2560350981" sldId="2147486504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4147268911" sldId="2147486505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3293689516" sldId="2147486506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2262126813" sldId="2147486507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2980798433" sldId="2147486508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3292356337" sldId="2147486509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112584807" sldId="2147486510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4276268808" sldId="2147486511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3330692410" sldId="2147486512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3453175730" sldId="2147486513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3862827943" sldId="2147486514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1251257602" sldId="2147486515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4203247542" sldId="2147486516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2088647456" sldId="2147486517"/>
          </pc:sldLayoutMkLst>
        </pc:sldLayoutChg>
        <pc:sldLayoutChg chg="replId">
          <pc:chgData name="Ilari Lovio" userId="S::ilari.lovio@sitra.fi::9110f512-2503-4beb-a8ad-f59cfa154aad" providerId="AD" clId="Web-{44466C30-05C8-1A25-EFA7-30BD89C7CC0C}" dt="2026-03-23T21:44:30.928" v="1"/>
          <pc:sldLayoutMkLst>
            <pc:docMk/>
            <pc:sldMasterMk cId="27944028" sldId="2147486146"/>
            <pc:sldLayoutMk cId="1354226966" sldId="2147486518"/>
          </pc:sldLayoutMkLst>
        </pc:sldLayoutChg>
      </pc:sldMasterChg>
    </pc:docChg>
  </pc:docChgLst>
  <pc:docChgLst>
    <pc:chgData name="Kirsi Hantula" userId="S::kirsi.hantula@sitra.fi::2394e8b6-d566-4c41-a286-df01385b2d1f" providerId="AD" clId="Web-{45988B6F-87B4-769F-5880-8A6287C21D11}"/>
    <pc:docChg chg="addSld delSld modSld">
      <pc:chgData name="Kirsi Hantula" userId="S::kirsi.hantula@sitra.fi::2394e8b6-d566-4c41-a286-df01385b2d1f" providerId="AD" clId="Web-{45988B6F-87B4-769F-5880-8A6287C21D11}" dt="2026-03-23T11:27:32.598" v="181" actId="20577"/>
      <pc:docMkLst>
        <pc:docMk/>
      </pc:docMkLst>
      <pc:sldChg chg="add">
        <pc:chgData name="Kirsi Hantula" userId="S::kirsi.hantula@sitra.fi::2394e8b6-d566-4c41-a286-df01385b2d1f" providerId="AD" clId="Web-{45988B6F-87B4-769F-5880-8A6287C21D11}" dt="2026-03-23T11:24:00.678" v="98"/>
        <pc:sldMkLst>
          <pc:docMk/>
          <pc:sldMk cId="666268196" sldId="268"/>
        </pc:sldMkLst>
      </pc:sldChg>
      <pc:sldChg chg="modSp">
        <pc:chgData name="Kirsi Hantula" userId="S::kirsi.hantula@sitra.fi::2394e8b6-d566-4c41-a286-df01385b2d1f" providerId="AD" clId="Web-{45988B6F-87B4-769F-5880-8A6287C21D11}" dt="2026-03-23T11:18:58.210" v="97" actId="20577"/>
        <pc:sldMkLst>
          <pc:docMk/>
          <pc:sldMk cId="4123460824" sldId="2147479901"/>
        </pc:sldMkLst>
        <pc:spChg chg="mod">
          <ac:chgData name="Kirsi Hantula" userId="S::kirsi.hantula@sitra.fi::2394e8b6-d566-4c41-a286-df01385b2d1f" providerId="AD" clId="Web-{45988B6F-87B4-769F-5880-8A6287C21D11}" dt="2026-03-23T11:18:58.210" v="97" actId="20577"/>
          <ac:spMkLst>
            <pc:docMk/>
            <pc:sldMk cId="4123460824" sldId="2147479901"/>
            <ac:spMk id="3" creationId="{974E832C-1021-F558-6A35-8A7A6E9DE174}"/>
          </ac:spMkLst>
        </pc:spChg>
      </pc:sldChg>
      <pc:sldChg chg="modSp">
        <pc:chgData name="Kirsi Hantula" userId="S::kirsi.hantula@sitra.fi::2394e8b6-d566-4c41-a286-df01385b2d1f" providerId="AD" clId="Web-{45988B6F-87B4-769F-5880-8A6287C21D11}" dt="2026-03-23T11:18:19.397" v="73" actId="20577"/>
        <pc:sldMkLst>
          <pc:docMk/>
          <pc:sldMk cId="1405056155" sldId="2147479905"/>
        </pc:sldMkLst>
        <pc:spChg chg="mod">
          <ac:chgData name="Kirsi Hantula" userId="S::kirsi.hantula@sitra.fi::2394e8b6-d566-4c41-a286-df01385b2d1f" providerId="AD" clId="Web-{45988B6F-87B4-769F-5880-8A6287C21D11}" dt="2026-03-23T11:18:19.397" v="73" actId="20577"/>
          <ac:spMkLst>
            <pc:docMk/>
            <pc:sldMk cId="1405056155" sldId="2147479905"/>
            <ac:spMk id="3" creationId="{CBFADD3E-E61C-3B41-E204-A608C83A4388}"/>
          </ac:spMkLst>
        </pc:spChg>
      </pc:sldChg>
    </pc:docChg>
  </pc:docChgLst>
  <pc:docChgLst>
    <pc:chgData name="Satu Valorinta" userId="S::satu.valorinta@sitra.fi::3975e345-61c0-4cca-ba9a-4f084ed20b30" providerId="AD" clId="Web-{C85E69FD-C359-0E02-413D-515D3E141935}"/>
    <pc:docChg chg="modSld">
      <pc:chgData name="Satu Valorinta" userId="S::satu.valorinta@sitra.fi::3975e345-61c0-4cca-ba9a-4f084ed20b30" providerId="AD" clId="Web-{C85E69FD-C359-0E02-413D-515D3E141935}" dt="2026-03-27T10:26:26.720" v="7"/>
      <pc:docMkLst>
        <pc:docMk/>
      </pc:docMkLst>
      <pc:sldChg chg="modSp">
        <pc:chgData name="Satu Valorinta" userId="S::satu.valorinta@sitra.fi::3975e345-61c0-4cca-ba9a-4f084ed20b30" providerId="AD" clId="Web-{C85E69FD-C359-0E02-413D-515D3E141935}" dt="2026-03-27T10:26:26.720" v="7"/>
        <pc:sldMkLst>
          <pc:docMk/>
          <pc:sldMk cId="3362898608" sldId="2147479938"/>
        </pc:sldMkLst>
        <pc:picChg chg="mod">
          <ac:chgData name="Satu Valorinta" userId="S::satu.valorinta@sitra.fi::3975e345-61c0-4cca-ba9a-4f084ed20b30" providerId="AD" clId="Web-{C85E69FD-C359-0E02-413D-515D3E141935}" dt="2026-03-27T10:26:26.720" v="7"/>
          <ac:picMkLst>
            <pc:docMk/>
            <pc:sldMk cId="3362898608" sldId="2147479938"/>
            <ac:picMk id="5" creationId="{21C6786A-C8A7-6517-1527-136B2729611F}"/>
          </ac:picMkLst>
        </pc:picChg>
      </pc:sldChg>
    </pc:docChg>
  </pc:docChgLst>
  <pc:docChgLst>
    <pc:chgData name="Elina Eerola" userId="6df9a25e-b794-4b54-af77-f9da57664778" providerId="ADAL" clId="{255FC591-D30E-5F3B-8733-A318ED1770A0}"/>
    <pc:docChg chg="undo custSel addSld delSld modSld sldOrd delMainMaster">
      <pc:chgData name="Elina Eerola" userId="6df9a25e-b794-4b54-af77-f9da57664778" providerId="ADAL" clId="{255FC591-D30E-5F3B-8733-A318ED1770A0}" dt="2026-03-24T14:39:05.252" v="7039" actId="962"/>
      <pc:docMkLst>
        <pc:docMk/>
      </pc:docMkLst>
      <pc:sldChg chg="modSp mod">
        <pc:chgData name="Elina Eerola" userId="6df9a25e-b794-4b54-af77-f9da57664778" providerId="ADAL" clId="{255FC591-D30E-5F3B-8733-A318ED1770A0}" dt="2026-03-24T14:32:16.949" v="6607" actId="33553"/>
        <pc:sldMkLst>
          <pc:docMk/>
          <pc:sldMk cId="2549506037" sldId="973"/>
        </pc:sldMkLst>
        <pc:spChg chg="mod">
          <ac:chgData name="Elina Eerola" userId="6df9a25e-b794-4b54-af77-f9da57664778" providerId="ADAL" clId="{255FC591-D30E-5F3B-8733-A318ED1770A0}" dt="2026-03-24T14:32:16.949" v="6607" actId="33553"/>
          <ac:spMkLst>
            <pc:docMk/>
            <pc:sldMk cId="2549506037" sldId="973"/>
            <ac:spMk id="2" creationId="{D33F2044-05F7-485C-91C5-3C261C71BCE6}"/>
          </ac:spMkLst>
        </pc:spChg>
        <pc:picChg chg="mod">
          <ac:chgData name="Elina Eerola" userId="6df9a25e-b794-4b54-af77-f9da57664778" providerId="ADAL" clId="{255FC591-D30E-5F3B-8733-A318ED1770A0}" dt="2026-03-24T14:31:11.088" v="6507" actId="962"/>
          <ac:picMkLst>
            <pc:docMk/>
            <pc:sldMk cId="2549506037" sldId="973"/>
            <ac:picMk id="5" creationId="{95A4C498-85FB-421F-8939-90574828F6CF}"/>
          </ac:picMkLst>
        </pc:picChg>
        <pc:picChg chg="mod">
          <ac:chgData name="Elina Eerola" userId="6df9a25e-b794-4b54-af77-f9da57664778" providerId="ADAL" clId="{255FC591-D30E-5F3B-8733-A318ED1770A0}" dt="2026-03-24T14:31:08.499" v="6506" actId="962"/>
          <ac:picMkLst>
            <pc:docMk/>
            <pc:sldMk cId="2549506037" sldId="973"/>
            <ac:picMk id="6" creationId="{CCBE7E7D-2C8E-4483-8BB5-CF1E54FB37AC}"/>
          </ac:picMkLst>
        </pc:picChg>
      </pc:sldChg>
      <pc:sldChg chg="modSp add mod">
        <pc:chgData name="Elina Eerola" userId="6df9a25e-b794-4b54-af77-f9da57664778" providerId="ADAL" clId="{255FC591-D30E-5F3B-8733-A318ED1770A0}" dt="2026-03-24T14:31:13.374" v="6508" actId="962"/>
        <pc:sldMkLst>
          <pc:docMk/>
          <pc:sldMk cId="5458406" sldId="2147479623"/>
        </pc:sldMkLst>
        <pc:spChg chg="mod">
          <ac:chgData name="Elina Eerola" userId="6df9a25e-b794-4b54-af77-f9da57664778" providerId="ADAL" clId="{255FC591-D30E-5F3B-8733-A318ED1770A0}" dt="2026-03-23T19:05:36.452" v="6176"/>
          <ac:spMkLst>
            <pc:docMk/>
            <pc:sldMk cId="5458406" sldId="2147479623"/>
            <ac:spMk id="2" creationId="{7736D439-F09F-5F49-9D7B-11902C3F6FA5}"/>
          </ac:spMkLst>
        </pc:spChg>
        <pc:spChg chg="mod">
          <ac:chgData name="Elina Eerola" userId="6df9a25e-b794-4b54-af77-f9da57664778" providerId="ADAL" clId="{255FC591-D30E-5F3B-8733-A318ED1770A0}" dt="2026-03-24T14:31:13.374" v="6508" actId="962"/>
          <ac:spMkLst>
            <pc:docMk/>
            <pc:sldMk cId="5458406" sldId="2147479623"/>
            <ac:spMk id="3" creationId="{1B70BC5C-D02B-AC02-8787-108DABF5D7FC}"/>
          </ac:spMkLst>
        </pc:spChg>
      </pc:sldChg>
      <pc:sldChg chg="modSp add mod">
        <pc:chgData name="Elina Eerola" userId="6df9a25e-b794-4b54-af77-f9da57664778" providerId="ADAL" clId="{255FC591-D30E-5F3B-8733-A318ED1770A0}" dt="2026-03-24T14:32:15.101" v="6606" actId="33553"/>
        <pc:sldMkLst>
          <pc:docMk/>
          <pc:sldMk cId="1468714619" sldId="2147479895"/>
        </pc:sldMkLst>
        <pc:spChg chg="mod">
          <ac:chgData name="Elina Eerola" userId="6df9a25e-b794-4b54-af77-f9da57664778" providerId="ADAL" clId="{255FC591-D30E-5F3B-8733-A318ED1770A0}" dt="2026-03-24T14:32:15.101" v="6606" actId="33553"/>
          <ac:spMkLst>
            <pc:docMk/>
            <pc:sldMk cId="1468714619" sldId="2147479895"/>
            <ac:spMk id="18" creationId="{18AE0508-303B-57D5-C690-98CD4ECBA974}"/>
          </ac:spMkLst>
        </pc:spChg>
        <pc:spChg chg="mod">
          <ac:chgData name="Elina Eerola" userId="6df9a25e-b794-4b54-af77-f9da57664778" providerId="ADAL" clId="{255FC591-D30E-5F3B-8733-A318ED1770A0}" dt="2026-03-18T12:58:39.751" v="2613" actId="20577"/>
          <ac:spMkLst>
            <pc:docMk/>
            <pc:sldMk cId="1468714619" sldId="2147479895"/>
            <ac:spMk id="19" creationId="{0E6B5FC9-F281-3EDF-AC02-96C1559138EC}"/>
          </ac:spMkLst>
        </pc:spChg>
      </pc:sldChg>
      <pc:sldChg chg="modSp mod">
        <pc:chgData name="Elina Eerola" userId="6df9a25e-b794-4b54-af77-f9da57664778" providerId="ADAL" clId="{255FC591-D30E-5F3B-8733-A318ED1770A0}" dt="2026-03-23T13:19:47.159" v="5077" actId="255"/>
        <pc:sldMkLst>
          <pc:docMk/>
          <pc:sldMk cId="4123460824" sldId="2147479901"/>
        </pc:sldMkLst>
        <pc:spChg chg="mod">
          <ac:chgData name="Elina Eerola" userId="6df9a25e-b794-4b54-af77-f9da57664778" providerId="ADAL" clId="{255FC591-D30E-5F3B-8733-A318ED1770A0}" dt="2026-03-23T10:20:36.938" v="2808" actId="20577"/>
          <ac:spMkLst>
            <pc:docMk/>
            <pc:sldMk cId="4123460824" sldId="2147479901"/>
            <ac:spMk id="2" creationId="{B1F6A576-929A-8489-41EC-8F2A9DE95FD8}"/>
          </ac:spMkLst>
        </pc:spChg>
        <pc:spChg chg="mod">
          <ac:chgData name="Elina Eerola" userId="6df9a25e-b794-4b54-af77-f9da57664778" providerId="ADAL" clId="{255FC591-D30E-5F3B-8733-A318ED1770A0}" dt="2026-03-23T13:19:47.159" v="5077" actId="255"/>
          <ac:spMkLst>
            <pc:docMk/>
            <pc:sldMk cId="4123460824" sldId="2147479901"/>
            <ac:spMk id="3" creationId="{974E832C-1021-F558-6A35-8A7A6E9DE174}"/>
          </ac:spMkLst>
        </pc:spChg>
      </pc:sldChg>
      <pc:sldChg chg="modSp add mod">
        <pc:chgData name="Elina Eerola" userId="6df9a25e-b794-4b54-af77-f9da57664778" providerId="ADAL" clId="{255FC591-D30E-5F3B-8733-A318ED1770A0}" dt="2026-03-24T06:13:30.789" v="6473" actId="20577"/>
        <pc:sldMkLst>
          <pc:docMk/>
          <pc:sldMk cId="1405056155" sldId="2147479905"/>
        </pc:sldMkLst>
        <pc:spChg chg="mod">
          <ac:chgData name="Elina Eerola" userId="6df9a25e-b794-4b54-af77-f9da57664778" providerId="ADAL" clId="{255FC591-D30E-5F3B-8733-A318ED1770A0}" dt="2026-03-23T10:25:56.616" v="2900" actId="20577"/>
          <ac:spMkLst>
            <pc:docMk/>
            <pc:sldMk cId="1405056155" sldId="2147479905"/>
            <ac:spMk id="2" creationId="{686739E1-BF00-A024-1B92-B4EDD08F8323}"/>
          </ac:spMkLst>
        </pc:spChg>
        <pc:spChg chg="mod">
          <ac:chgData name="Elina Eerola" userId="6df9a25e-b794-4b54-af77-f9da57664778" providerId="ADAL" clId="{255FC591-D30E-5F3B-8733-A318ED1770A0}" dt="2026-03-24T06:13:30.789" v="6473" actId="20577"/>
          <ac:spMkLst>
            <pc:docMk/>
            <pc:sldMk cId="1405056155" sldId="2147479905"/>
            <ac:spMk id="3" creationId="{CBFADD3E-E61C-3B41-E204-A608C83A4388}"/>
          </ac:spMkLst>
        </pc:spChg>
      </pc:sldChg>
      <pc:sldChg chg="modSp add mod ord">
        <pc:chgData name="Elina Eerola" userId="6df9a25e-b794-4b54-af77-f9da57664778" providerId="ADAL" clId="{255FC591-D30E-5F3B-8733-A318ED1770A0}" dt="2026-03-23T13:19:15.758" v="5075" actId="255"/>
        <pc:sldMkLst>
          <pc:docMk/>
          <pc:sldMk cId="1502780100" sldId="2147479906"/>
        </pc:sldMkLst>
        <pc:spChg chg="mod">
          <ac:chgData name="Elina Eerola" userId="6df9a25e-b794-4b54-af77-f9da57664778" providerId="ADAL" clId="{255FC591-D30E-5F3B-8733-A318ED1770A0}" dt="2026-03-23T13:16:45.449" v="4891" actId="20577"/>
          <ac:spMkLst>
            <pc:docMk/>
            <pc:sldMk cId="1502780100" sldId="2147479906"/>
            <ac:spMk id="2" creationId="{D947762D-4699-43E8-9BDD-57DFFC05C7FB}"/>
          </ac:spMkLst>
        </pc:spChg>
        <pc:spChg chg="mod">
          <ac:chgData name="Elina Eerola" userId="6df9a25e-b794-4b54-af77-f9da57664778" providerId="ADAL" clId="{255FC591-D30E-5F3B-8733-A318ED1770A0}" dt="2026-03-23T13:19:15.758" v="5075" actId="255"/>
          <ac:spMkLst>
            <pc:docMk/>
            <pc:sldMk cId="1502780100" sldId="2147479906"/>
            <ac:spMk id="3" creationId="{75650DAC-9473-D7CC-81DB-273D4494CD69}"/>
          </ac:spMkLst>
        </pc:spChg>
      </pc:sldChg>
      <pc:sldChg chg="addSp delSp modSp new mod">
        <pc:chgData name="Elina Eerola" userId="6df9a25e-b794-4b54-af77-f9da57664778" providerId="ADAL" clId="{255FC591-D30E-5F3B-8733-A318ED1770A0}" dt="2026-03-24T14:32:30.303" v="6609" actId="13244"/>
        <pc:sldMkLst>
          <pc:docMk/>
          <pc:sldMk cId="304127684" sldId="2147479929"/>
        </pc:sldMkLst>
        <pc:spChg chg="add mod">
          <ac:chgData name="Elina Eerola" userId="6df9a25e-b794-4b54-af77-f9da57664778" providerId="ADAL" clId="{255FC591-D30E-5F3B-8733-A318ED1770A0}" dt="2026-03-23T14:07:07.055" v="5109" actId="2711"/>
          <ac:spMkLst>
            <pc:docMk/>
            <pc:sldMk cId="304127684" sldId="2147479929"/>
            <ac:spMk id="6" creationId="{48D87C1B-1BD7-26D5-2FC8-5F008412165B}"/>
          </ac:spMkLst>
        </pc:spChg>
        <pc:spChg chg="add mod">
          <ac:chgData name="Elina Eerola" userId="6df9a25e-b794-4b54-af77-f9da57664778" providerId="ADAL" clId="{255FC591-D30E-5F3B-8733-A318ED1770A0}" dt="2026-03-24T14:32:30.303" v="6609" actId="13244"/>
          <ac:spMkLst>
            <pc:docMk/>
            <pc:sldMk cId="304127684" sldId="2147479929"/>
            <ac:spMk id="9" creationId="{444AABEA-851C-857B-9E7B-B68E49211F2A}"/>
          </ac:spMkLst>
        </pc:spChg>
        <pc:picChg chg="add mod">
          <ac:chgData name="Elina Eerola" userId="6df9a25e-b794-4b54-af77-f9da57664778" providerId="ADAL" clId="{255FC591-D30E-5F3B-8733-A318ED1770A0}" dt="2026-03-23T14:16:22.416" v="5149" actId="1036"/>
          <ac:picMkLst>
            <pc:docMk/>
            <pc:sldMk cId="304127684" sldId="2147479929"/>
            <ac:picMk id="10" creationId="{F1A49EFB-3991-F68B-2BAE-DEC0B93163FF}"/>
          </ac:picMkLst>
        </pc:picChg>
      </pc:sldChg>
      <pc:sldChg chg="addSp delSp modSp new mod">
        <pc:chgData name="Elina Eerola" userId="6df9a25e-b794-4b54-af77-f9da57664778" providerId="ADAL" clId="{255FC591-D30E-5F3B-8733-A318ED1770A0}" dt="2026-03-23T14:08:21.504" v="5117"/>
        <pc:sldMkLst>
          <pc:docMk/>
          <pc:sldMk cId="3770655129" sldId="2147479930"/>
        </pc:sldMkLst>
        <pc:spChg chg="add mod">
          <ac:chgData name="Elina Eerola" userId="6df9a25e-b794-4b54-af77-f9da57664778" providerId="ADAL" clId="{255FC591-D30E-5F3B-8733-A318ED1770A0}" dt="2026-03-23T14:08:21.504" v="5117"/>
          <ac:spMkLst>
            <pc:docMk/>
            <pc:sldMk cId="3770655129" sldId="2147479930"/>
            <ac:spMk id="5" creationId="{2C012CA2-9E6E-585C-612D-DAE7D83A3805}"/>
          </ac:spMkLst>
        </pc:spChg>
        <pc:spChg chg="add mod">
          <ac:chgData name="Elina Eerola" userId="6df9a25e-b794-4b54-af77-f9da57664778" providerId="ADAL" clId="{255FC591-D30E-5F3B-8733-A318ED1770A0}" dt="2026-03-23T14:08:21.504" v="5117"/>
          <ac:spMkLst>
            <pc:docMk/>
            <pc:sldMk cId="3770655129" sldId="2147479930"/>
            <ac:spMk id="6" creationId="{3825F7E4-A535-86D9-9270-AD12C39F728C}"/>
          </ac:spMkLst>
        </pc:spChg>
      </pc:sldChg>
      <pc:sldChg chg="addSp delSp modSp new mod">
        <pc:chgData name="Elina Eerola" userId="6df9a25e-b794-4b54-af77-f9da57664778" providerId="ADAL" clId="{255FC591-D30E-5F3B-8733-A318ED1770A0}" dt="2026-03-24T14:32:54.497" v="6611" actId="13244"/>
        <pc:sldMkLst>
          <pc:docMk/>
          <pc:sldMk cId="1674894074" sldId="2147479931"/>
        </pc:sldMkLst>
        <pc:spChg chg="add mod">
          <ac:chgData name="Elina Eerola" userId="6df9a25e-b794-4b54-af77-f9da57664778" providerId="ADAL" clId="{255FC591-D30E-5F3B-8733-A318ED1770A0}" dt="2026-03-24T14:32:54.497" v="6611" actId="13244"/>
          <ac:spMkLst>
            <pc:docMk/>
            <pc:sldMk cId="1674894074" sldId="2147479931"/>
            <ac:spMk id="3" creationId="{3D38DD2E-8C4E-3E5D-112E-213943336900}"/>
          </ac:spMkLst>
        </pc:spChg>
        <pc:spChg chg="add mod">
          <ac:chgData name="Elina Eerola" userId="6df9a25e-b794-4b54-af77-f9da57664778" providerId="ADAL" clId="{255FC591-D30E-5F3B-8733-A318ED1770A0}" dt="2026-03-23T14:09:00.868" v="5121"/>
          <ac:spMkLst>
            <pc:docMk/>
            <pc:sldMk cId="1674894074" sldId="2147479931"/>
            <ac:spMk id="4" creationId="{477BEC41-C7D8-4559-E4F7-F854235ED894}"/>
          </ac:spMkLst>
        </pc:spChg>
        <pc:spChg chg="add mod">
          <ac:chgData name="Elina Eerola" userId="6df9a25e-b794-4b54-af77-f9da57664778" providerId="ADAL" clId="{255FC591-D30E-5F3B-8733-A318ED1770A0}" dt="2026-03-24T14:32:50.412" v="6610" actId="13244"/>
          <ac:spMkLst>
            <pc:docMk/>
            <pc:sldMk cId="1674894074" sldId="2147479931"/>
            <ac:spMk id="5" creationId="{05996EB4-7E6E-FD1B-580E-CBCC441DEA58}"/>
          </ac:spMkLst>
        </pc:spChg>
      </pc:sldChg>
      <pc:sldChg chg="modSp add mod">
        <pc:chgData name="Elina Eerola" userId="6df9a25e-b794-4b54-af77-f9da57664778" providerId="ADAL" clId="{255FC591-D30E-5F3B-8733-A318ED1770A0}" dt="2026-03-24T14:31:33.349" v="6522" actId="962"/>
        <pc:sldMkLst>
          <pc:docMk/>
          <pc:sldMk cId="3362898608" sldId="2147479938"/>
        </pc:sldMkLst>
        <pc:cxnChg chg="mod">
          <ac:chgData name="Elina Eerola" userId="6df9a25e-b794-4b54-af77-f9da57664778" providerId="ADAL" clId="{255FC591-D30E-5F3B-8733-A318ED1770A0}" dt="2026-03-24T14:31:33.349" v="6522" actId="962"/>
          <ac:cxnSpMkLst>
            <pc:docMk/>
            <pc:sldMk cId="3362898608" sldId="2147479938"/>
            <ac:cxnSpMk id="7" creationId="{2030EDD3-4424-2F3C-952F-1645417DCF74}"/>
          </ac:cxnSpMkLst>
        </pc:cxnChg>
      </pc:sldChg>
      <pc:sldChg chg="modSp add mod">
        <pc:chgData name="Elina Eerola" userId="6df9a25e-b794-4b54-af77-f9da57664778" providerId="ADAL" clId="{255FC591-D30E-5F3B-8733-A318ED1770A0}" dt="2026-03-24T14:31:31.217" v="6521" actId="962"/>
        <pc:sldMkLst>
          <pc:docMk/>
          <pc:sldMk cId="678767912" sldId="2147479940"/>
        </pc:sldMkLst>
        <pc:spChg chg="mod">
          <ac:chgData name="Elina Eerola" userId="6df9a25e-b794-4b54-af77-f9da57664778" providerId="ADAL" clId="{255FC591-D30E-5F3B-8733-A318ED1770A0}" dt="2026-03-24T06:19:27.866" v="6505" actId="20577"/>
          <ac:spMkLst>
            <pc:docMk/>
            <pc:sldMk cId="678767912" sldId="2147479940"/>
            <ac:spMk id="2" creationId="{42BE3A50-F175-03D5-2CA1-82549128C57C}"/>
          </ac:spMkLst>
        </pc:spChg>
        <pc:spChg chg="mod">
          <ac:chgData name="Elina Eerola" userId="6df9a25e-b794-4b54-af77-f9da57664778" providerId="ADAL" clId="{255FC591-D30E-5F3B-8733-A318ED1770A0}" dt="2026-03-24T14:31:31.217" v="6521" actId="962"/>
          <ac:spMkLst>
            <pc:docMk/>
            <pc:sldMk cId="678767912" sldId="2147479940"/>
            <ac:spMk id="3" creationId="{2823CA19-36BA-22DC-BCE5-1971283ABE9A}"/>
          </ac:spMkLst>
        </pc:spChg>
      </pc:sldChg>
      <pc:sldChg chg="addSp delSp modSp add del mod">
        <pc:chgData name="Elina Eerola" userId="6df9a25e-b794-4b54-af77-f9da57664778" providerId="ADAL" clId="{255FC591-D30E-5F3B-8733-A318ED1770A0}" dt="2026-03-24T14:39:05.252" v="7039" actId="962"/>
        <pc:sldMkLst>
          <pc:docMk/>
          <pc:sldMk cId="337614885" sldId="2147479941"/>
        </pc:sldMkLst>
        <pc:picChg chg="add mod">
          <ac:chgData name="Elina Eerola" userId="6df9a25e-b794-4b54-af77-f9da57664778" providerId="ADAL" clId="{255FC591-D30E-5F3B-8733-A318ED1770A0}" dt="2026-03-24T14:39:05.252" v="7039" actId="962"/>
          <ac:picMkLst>
            <pc:docMk/>
            <pc:sldMk cId="337614885" sldId="2147479941"/>
            <ac:picMk id="19" creationId="{C36C4442-AADD-B8BD-3B51-9BB63FB60145}"/>
          </ac:picMkLst>
        </pc:picChg>
      </pc:sldChg>
    </pc:docChg>
  </pc:docChgLst>
  <pc:docChgLst>
    <pc:chgData name="Kirsi Hantula" userId="S::kirsi.hantula@sitra.fi::2394e8b6-d566-4c41-a286-df01385b2d1f" providerId="AD" clId="Web-{8B37E31E-1A7B-BD19-6407-9F851E0D82BB}"/>
    <pc:docChg chg="modSld">
      <pc:chgData name="Kirsi Hantula" userId="S::kirsi.hantula@sitra.fi::2394e8b6-d566-4c41-a286-df01385b2d1f" providerId="AD" clId="Web-{8B37E31E-1A7B-BD19-6407-9F851E0D82BB}" dt="2026-03-24T06:29:53.977" v="560" actId="20577"/>
      <pc:docMkLst>
        <pc:docMk/>
      </pc:docMkLst>
      <pc:sldChg chg="modSp">
        <pc:chgData name="Kirsi Hantula" userId="S::kirsi.hantula@sitra.fi::2394e8b6-d566-4c41-a286-df01385b2d1f" providerId="AD" clId="Web-{8B37E31E-1A7B-BD19-6407-9F851E0D82BB}" dt="2026-03-24T06:29:53.977" v="560" actId="20577"/>
        <pc:sldMkLst>
          <pc:docMk/>
          <pc:sldMk cId="1405056155" sldId="2147479905"/>
        </pc:sldMkLst>
        <pc:spChg chg="mod">
          <ac:chgData name="Kirsi Hantula" userId="S::kirsi.hantula@sitra.fi::2394e8b6-d566-4c41-a286-df01385b2d1f" providerId="AD" clId="Web-{8B37E31E-1A7B-BD19-6407-9F851E0D82BB}" dt="2026-03-24T06:29:53.977" v="560" actId="20577"/>
          <ac:spMkLst>
            <pc:docMk/>
            <pc:sldMk cId="1405056155" sldId="2147479905"/>
            <ac:spMk id="3" creationId="{CBFADD3E-E61C-3B41-E204-A608C83A43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7F0F3-A1E5-4380-B634-261422AE48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82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0A7D-D07B-1248-8B72-AE21A56EA04B}" type="datetime1">
              <a:rPr lang="en-US" smtClean="0"/>
              <a:t>3/27/2026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6A07-9C51-40D5-9EDD-0D75448F2C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97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1pPr>
    <a:lvl2pPr marL="51955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2pPr>
    <a:lvl3pPr marL="103909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3pPr>
    <a:lvl4pPr marL="155864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4pPr>
    <a:lvl5pPr marL="207819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5pPr>
    <a:lvl6pPr marL="259774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6pPr>
    <a:lvl7pPr marL="311729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7pPr>
    <a:lvl8pPr marL="363684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8pPr>
    <a:lvl9pPr marL="4156392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5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555A0-DC7C-116F-71A9-202E165AF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213B0753-0B0C-06D4-3F79-D5B6E37FA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5207B04-407B-4415-BE5E-9143FCAD3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6D46C1C-FCD5-CF7D-E68A-040C4B9D3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C0C01-3E6C-774B-B690-87BC68BD1C8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3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02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sz="1333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Laki, </a:t>
            </a:r>
            <a:r>
              <a:rPr lang="en-US" sz="1333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err="1"/>
              <a:t>simerkki</a:t>
            </a:r>
            <a:r>
              <a:rPr lang="en-US"/>
              <a:t>: </a:t>
            </a:r>
            <a:r>
              <a:rPr lang="fi-FI"/>
              <a:t>Kuntalain 22 §:n (8.2.2019/175) mukaan kunnan asukkailla ja palvelujen käyttäjillä on oikeus osallistua ja vaikuttaa kunnan toimintaan. Valtuuston on pidettävä huolta monipuolisista ja vaikuttavista osallistumisen ja vaikuttamisen mahdollisuuksista ja menetelmistä.</a:t>
            </a:r>
            <a:endParaRPr lang="en-US"/>
          </a:p>
          <a:p>
            <a:pPr lvl="0"/>
            <a:endParaRPr lang="fi-FI" sz="1333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i-FI" sz="1333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33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>
                <a:latin typeface="Calibri"/>
                <a:cs typeface="Calibri"/>
              </a:rPr>
              <a:t>Elina: </a:t>
            </a:r>
            <a:r>
              <a:rPr lang="fi-FI" sz="1200">
                <a:latin typeface="Calibri"/>
                <a:cs typeface="Calibri"/>
              </a:rPr>
              <a:t>Seuraavaksi pääsemme katsomaan aktiivista chattipalstaamme. Miltä keskustelu siellä on näyttänyt? Mitkä aiheet ovat nousseet erityisesti esille?</a:t>
            </a:r>
          </a:p>
          <a:p>
            <a:r>
              <a:rPr lang="fi-FI" sz="1200">
                <a:latin typeface="Calibri"/>
                <a:cs typeface="Calibri"/>
              </a:rPr>
              <a:t>— — —</a:t>
            </a:r>
          </a:p>
          <a:p>
            <a:r>
              <a:rPr lang="fi-FI" sz="1200" b="1">
                <a:latin typeface="Calibri"/>
                <a:cs typeface="Calibri"/>
              </a:rPr>
              <a:t>Pauli: </a:t>
            </a:r>
            <a:r>
              <a:rPr lang="fi-FI" sz="1200">
                <a:latin typeface="Calibri"/>
                <a:cs typeface="Calibri"/>
              </a:rPr>
              <a:t>Chatissä keskustelu jatkuu ja Emmi, Merja sekä Antti-Juhani ovat siellä mukana vastailemassa. Palaamme chattiin vielä tässä tilaisuudessa.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0C01-3E6C-774B-B690-87BC68BD1C84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17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8A8DB-3A32-855C-3E06-F6C788394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31B46D4-BBAE-6D10-52E5-3FBE62136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D2427D3-BE0C-AE40-EF0E-A6CABCD03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>
                <a:latin typeface="Calibri"/>
                <a:cs typeface="Calibri"/>
              </a:rPr>
              <a:t>Elina: </a:t>
            </a:r>
            <a:r>
              <a:rPr lang="fi-FI" sz="1200">
                <a:latin typeface="Calibri"/>
                <a:cs typeface="Calibri"/>
              </a:rPr>
              <a:t>Seuraavaksi pääsemme katsomaan aktiivista chattipalstaamme. Miltä keskustelu siellä on näyttänyt? Mitkä aiheet ovat nousseet erityisesti esille?</a:t>
            </a:r>
          </a:p>
          <a:p>
            <a:r>
              <a:rPr lang="fi-FI" sz="1200">
                <a:latin typeface="Calibri"/>
                <a:cs typeface="Calibri"/>
              </a:rPr>
              <a:t>— — —</a:t>
            </a:r>
          </a:p>
          <a:p>
            <a:r>
              <a:rPr lang="fi-FI" sz="1200" b="1">
                <a:latin typeface="Calibri"/>
                <a:cs typeface="Calibri"/>
              </a:rPr>
              <a:t>Pauli: </a:t>
            </a:r>
            <a:r>
              <a:rPr lang="fi-FI" sz="1200">
                <a:latin typeface="Calibri"/>
                <a:cs typeface="Calibri"/>
              </a:rPr>
              <a:t>Chatissä keskustelu jatkuu ja Emmi, Merja sekä Antti-Juhani ovat siellä mukana vastailemassa. Palaamme chattiin vielä tässä tilaisuudessa.</a:t>
            </a: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90385E1-EB86-3407-9B79-8D91B895A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0C01-3E6C-774B-B690-87BC68BD1C84}" type="slidenum">
              <a:rPr lang="fi-FI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82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acebook.com/SitraFund" TargetMode="External"/><Relationship Id="rId7" Type="http://schemas.openxmlformats.org/officeDocument/2006/relationships/hyperlink" Target="https://www.youtube.com/user/sitrafund" TargetMode="External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https://www.instagram.com/sitrafund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tiff"/><Relationship Id="rId9" Type="http://schemas.openxmlformats.org/officeDocument/2006/relationships/hyperlink" Target="https://www.linkedin.com/company/sitra" TargetMode="Externa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itrafund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sitrafund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tiff"/><Relationship Id="rId10" Type="http://schemas.openxmlformats.org/officeDocument/2006/relationships/hyperlink" Target="https://www.linkedin.com/company/sitra" TargetMode="External"/><Relationship Id="rId4" Type="http://schemas.openxmlformats.org/officeDocument/2006/relationships/hyperlink" Target="https://www.facebook.com/SitraFund" TargetMode="External"/><Relationship Id="rId9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itrafund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sitrafund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tiff"/><Relationship Id="rId10" Type="http://schemas.openxmlformats.org/officeDocument/2006/relationships/hyperlink" Target="https://www.linkedin.com/company/sitra" TargetMode="External"/><Relationship Id="rId4" Type="http://schemas.openxmlformats.org/officeDocument/2006/relationships/hyperlink" Target="https://www.facebook.com/SitraFund" TargetMode="External"/><Relationship Id="rId9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itrafund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instagram.com/sitrafund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tiff"/><Relationship Id="rId10" Type="http://schemas.openxmlformats.org/officeDocument/2006/relationships/hyperlink" Target="https://www.linkedin.com/company/sitra" TargetMode="External"/><Relationship Id="rId4" Type="http://schemas.openxmlformats.org/officeDocument/2006/relationships/hyperlink" Target="https://www.facebook.com/SitraFund" TargetMode="External"/><Relationship Id="rId9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itrafund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instagram.com/sitrafund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tiff"/><Relationship Id="rId10" Type="http://schemas.openxmlformats.org/officeDocument/2006/relationships/hyperlink" Target="https://www.linkedin.com/company/sitra" TargetMode="External"/><Relationship Id="rId4" Type="http://schemas.openxmlformats.org/officeDocument/2006/relationships/hyperlink" Target="https://www.facebook.com/SitraFund" TargetMode="External"/><Relationship Id="rId9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itrafund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hyperlink" Target="https://www.sitra.fi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instagram.com/sitrafund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tiff"/><Relationship Id="rId10" Type="http://schemas.openxmlformats.org/officeDocument/2006/relationships/hyperlink" Target="https://www.linkedin.com/company/sitra" TargetMode="External"/><Relationship Id="rId4" Type="http://schemas.openxmlformats.org/officeDocument/2006/relationships/hyperlink" Target="https://www.facebook.com/SitraFund" TargetMode="External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tsikko 16">
            <a:extLst>
              <a:ext uri="{FF2B5EF4-FFF2-40B4-BE49-F238E27FC236}">
                <a16:creationId xmlns:a16="http://schemas.microsoft.com/office/drawing/2014/main" id="{40D3B5C3-73E5-13E1-5940-A243334FF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8058" y="2642400"/>
            <a:ext cx="5468595" cy="155934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Esityksen otsikko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5F26A0C-D1F7-D7F9-16BD-ABA119418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8057" y="4212000"/>
            <a:ext cx="5468595" cy="673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39178" indent="0">
              <a:buFont typeface="Arial" panose="020B0604020202020204" pitchFamily="34" charset="0"/>
              <a:buNone/>
              <a:defRPr/>
            </a:lvl2pPr>
            <a:lvl3pPr marL="486821" indent="0">
              <a:buFont typeface="Arial" panose="020B0604020202020204" pitchFamily="34" charset="0"/>
              <a:buNone/>
              <a:defRPr/>
            </a:lvl3pPr>
            <a:lvl4pPr marL="732349" indent="0">
              <a:buFont typeface="Arial" panose="020B0604020202020204" pitchFamily="34" charset="0"/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  <a:p>
            <a:pPr lvl="0"/>
            <a:r>
              <a:rPr lang="en-US" err="1"/>
              <a:t>xx.xx.xxxx</a:t>
            </a:r>
            <a:endParaRPr lang="en-US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899A7DC-CB51-E2C9-0ABF-32C9019A4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A7191B6-4C1C-758B-C518-6F37F9DCDD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2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B04331F-5E8C-F6BD-27FA-C2B9288386DC}"/>
              </a:ext>
            </a:extLst>
          </p:cNvPr>
          <p:cNvSpPr/>
          <p:nvPr userDrawn="1"/>
        </p:nvSpPr>
        <p:spPr>
          <a:xfrm>
            <a:off x="1" y="0"/>
            <a:ext cx="2935677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608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D882E05-9590-2D66-A485-A88BBC7013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83608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0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20AF7C8-34FD-CFBA-AACA-87987E898E65}"/>
              </a:ext>
            </a:extLst>
          </p:cNvPr>
          <p:cNvSpPr/>
          <p:nvPr userDrawn="1"/>
        </p:nvSpPr>
        <p:spPr>
          <a:xfrm>
            <a:off x="0" y="2175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F9E34D2A-5269-E644-C65E-507D9C4C08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6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0BA51FD-446D-49C5-150E-F4B1266A837F}"/>
              </a:ext>
            </a:extLst>
          </p:cNvPr>
          <p:cNvSpPr/>
          <p:nvPr userDrawn="1"/>
        </p:nvSpPr>
        <p:spPr>
          <a:xfrm>
            <a:off x="9260935" y="-122"/>
            <a:ext cx="2931065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CBE1ED6-1693-9DF4-B084-AF2B1FFFC4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2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l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9611-52E6-6498-3759-4AB02599A4F7}"/>
              </a:ext>
            </a:extLst>
          </p:cNvPr>
          <p:cNvSpPr/>
          <p:nvPr userDrawn="1"/>
        </p:nvSpPr>
        <p:spPr>
          <a:xfrm>
            <a:off x="60948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63822"/>
            <a:ext cx="5036024" cy="1130356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B4AD85-4D3B-5A01-4B48-FBC567917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91334" y="1268760"/>
            <a:ext cx="5288689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l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9611-52E6-6498-3759-4AB02599A4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1334" y="2863822"/>
            <a:ext cx="5036024" cy="1130356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B4AD85-4D3B-5A01-4B48-FBC567917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00" y="1268760"/>
            <a:ext cx="5288689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3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sininen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488313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778356"/>
            <a:ext cx="10488313" cy="4530667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791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vaakat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2CEF8F8-9C1A-4162-7864-82A852BB1B2F}"/>
              </a:ext>
            </a:extLst>
          </p:cNvPr>
          <p:cNvSpPr/>
          <p:nvPr userDrawn="1"/>
        </p:nvSpPr>
        <p:spPr>
          <a:xfrm>
            <a:off x="0" y="3513221"/>
            <a:ext cx="12192000" cy="3344779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89879" cy="68764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BB87D4-FECD-3883-A01E-400BC7DA29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2462" y="1403351"/>
            <a:ext cx="10887075" cy="181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A7E7390-D764-407F-8E40-EC44B6F38C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2468" y="4149725"/>
            <a:ext cx="10787063" cy="215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2773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tsikko 9">
            <a:extLst>
              <a:ext uri="{FF2B5EF4-FFF2-40B4-BE49-F238E27FC236}">
                <a16:creationId xmlns:a16="http://schemas.microsoft.com/office/drawing/2014/main" id="{1F283DF7-5051-8199-25D6-0648FA45D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397631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B30751AD-7420-3A18-9504-1E363E20A2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903288"/>
            <a:ext cx="48593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239178" indent="0">
              <a:buNone/>
              <a:defRPr/>
            </a:lvl2pPr>
            <a:lvl3pPr marL="486821" indent="0">
              <a:buNone/>
              <a:defRPr/>
            </a:lvl3pPr>
            <a:lvl4pPr marL="732349" indent="0"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lvl="0" fontAlgn="auto">
              <a:spcAft>
                <a:spcPts val="0"/>
              </a:spcAft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DEA2266-26A0-D0DA-9C72-779F3DA79F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16080" y="2343009"/>
            <a:ext cx="4859337" cy="397631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90F8DEB7-0C74-2A5E-3A26-CD3E04F2EB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1349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ko 9">
            <a:extLst>
              <a:ext uri="{FF2B5EF4-FFF2-40B4-BE49-F238E27FC236}">
                <a16:creationId xmlns:a16="http://schemas.microsoft.com/office/drawing/2014/main" id="{5F151382-BB64-45D0-8657-B68EC9416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B2361C5-761F-2FE9-8E66-F8A7995F1B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3985363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16">
            <a:extLst>
              <a:ext uri="{FF2B5EF4-FFF2-40B4-BE49-F238E27FC236}">
                <a16:creationId xmlns:a16="http://schemas.microsoft.com/office/drawing/2014/main" id="{DF3FAD5E-1F2E-C714-33E5-2767BC3D6D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16080" y="903288"/>
            <a:ext cx="48593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239178" indent="0">
              <a:buNone/>
              <a:defRPr/>
            </a:lvl2pPr>
            <a:lvl3pPr marL="486821" indent="0">
              <a:buNone/>
              <a:defRPr/>
            </a:lvl3pPr>
            <a:lvl4pPr marL="732349" indent="0"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lvl="0" fontAlgn="auto">
              <a:spcAft>
                <a:spcPts val="0"/>
              </a:spcAft>
            </a:pPr>
            <a:r>
              <a:rPr lang="fi-FI"/>
              <a:t>Muokkaa tekstin perustyylejä napsauttamalla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AB74645-D1DF-2345-0621-95D2F0925A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2343009"/>
            <a:ext cx="4859337" cy="3985363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Dian numeron paikkamerkki 2">
            <a:extLst>
              <a:ext uri="{FF2B5EF4-FFF2-40B4-BE49-F238E27FC236}">
                <a16:creationId xmlns:a16="http://schemas.microsoft.com/office/drawing/2014/main" id="{89A300FA-2A5B-B38C-B139-25667B1966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096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20AF7C8-34FD-CFBA-AACA-87987E898E65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608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66B00CE3-CA43-349C-81BF-C5947E0C01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83608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426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6">
            <a:extLst>
              <a:ext uri="{FF2B5EF4-FFF2-40B4-BE49-F238E27FC236}">
                <a16:creationId xmlns:a16="http://schemas.microsoft.com/office/drawing/2014/main" id="{5B7D6486-FDD2-6F85-0E13-C8108AE8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8058" y="2642400"/>
            <a:ext cx="5468595" cy="155934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Esityksen otsikko</a:t>
            </a:r>
            <a:endParaRPr lang="en-GB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899A7DC-CB51-E2C9-0ABF-32C9019A4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9AFFC4E3-8A8B-78E4-69F0-58986EA90D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16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B04331F-5E8C-F6BD-27FA-C2B9288386DC}"/>
              </a:ext>
            </a:extLst>
          </p:cNvPr>
          <p:cNvSpPr/>
          <p:nvPr userDrawn="1"/>
        </p:nvSpPr>
        <p:spPr>
          <a:xfrm>
            <a:off x="1" y="0"/>
            <a:ext cx="2935677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608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D882E05-9590-2D66-A485-A88BBC7013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83608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06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20AF7C8-34FD-CFBA-AACA-87987E898E65}"/>
              </a:ext>
            </a:extLst>
          </p:cNvPr>
          <p:cNvSpPr/>
          <p:nvPr userDrawn="1"/>
        </p:nvSpPr>
        <p:spPr>
          <a:xfrm>
            <a:off x="0" y="2175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F9E34D2A-5269-E644-C65E-507D9C4C08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6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0BA51FD-446D-49C5-150E-F4B1266A837F}"/>
              </a:ext>
            </a:extLst>
          </p:cNvPr>
          <p:cNvSpPr/>
          <p:nvPr userDrawn="1"/>
        </p:nvSpPr>
        <p:spPr>
          <a:xfrm>
            <a:off x="9260935" y="-122"/>
            <a:ext cx="2931065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CBE1ED6-1693-9DF4-B084-AF2B1FFFC4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21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l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9611-52E6-6498-3759-4AB02599A4F7}"/>
              </a:ext>
            </a:extLst>
          </p:cNvPr>
          <p:cNvSpPr/>
          <p:nvPr userDrawn="1"/>
        </p:nvSpPr>
        <p:spPr>
          <a:xfrm>
            <a:off x="60948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63822"/>
            <a:ext cx="5036024" cy="1130356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B4AD85-4D3B-5A01-4B48-FBC567917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91334" y="1268760"/>
            <a:ext cx="5288689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1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l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9611-52E6-6498-3759-4AB02599A4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1334" y="2863822"/>
            <a:ext cx="5036024" cy="1130356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B4AD85-4D3B-5A01-4B48-FBC567917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00" y="1268760"/>
            <a:ext cx="5288689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3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24118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7790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1989138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Pieni otsikko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766311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n-lt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6831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7790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1989138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Pieni otsikko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766311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n-lt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683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0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5">
            <a:extLst>
              <a:ext uri="{FF2B5EF4-FFF2-40B4-BE49-F238E27FC236}">
                <a16:creationId xmlns:a16="http://schemas.microsoft.com/office/drawing/2014/main" id="{90FAB5FA-9E9E-A13F-C969-AB838BF73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515416"/>
            <a:ext cx="5040312" cy="1690688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D2F93D-F567-0AE6-D940-D32EAF9AB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4212000"/>
            <a:ext cx="5040312" cy="673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39178" indent="0">
              <a:buFont typeface="Arial" panose="020B0604020202020204" pitchFamily="34" charset="0"/>
              <a:buNone/>
              <a:defRPr/>
            </a:lvl2pPr>
            <a:lvl3pPr marL="486821" indent="0">
              <a:buFont typeface="Arial" panose="020B0604020202020204" pitchFamily="34" charset="0"/>
              <a:buNone/>
              <a:defRPr/>
            </a:lvl3pPr>
            <a:lvl4pPr marL="732349" indent="0">
              <a:buFont typeface="Arial" panose="020B0604020202020204" pitchFamily="34" charset="0"/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  <a:p>
            <a:pPr lvl="0"/>
            <a:r>
              <a:rPr lang="en-US" err="1"/>
              <a:t>xx.xx.xxxx</a:t>
            </a:r>
            <a:endParaRPr lang="en-US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2111F7A-D821-AE0E-67C8-3C8148B7FC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4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lea pohja, ei tekstilaatikkoa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7482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1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1268414"/>
            <a:ext cx="10080625" cy="4321174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j-lt"/>
              </a:defRPr>
            </a:lvl1pPr>
          </a:lstStyle>
          <a:p>
            <a:r>
              <a:rPr lang="fi-FI"/>
              <a:t>”Lainaus joltain tyypiltä”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813140-B33D-3870-9BDB-4AD8A64077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5688" y="5584310"/>
            <a:ext cx="10080625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FI"/>
              <a:t>Lainattavan Nimi</a:t>
            </a:r>
          </a:p>
        </p:txBody>
      </p:sp>
      <p:sp>
        <p:nvSpPr>
          <p:cNvPr id="4" name="Dian numeron paikkamerkki 2">
            <a:extLst>
              <a:ext uri="{FF2B5EF4-FFF2-40B4-BE49-F238E27FC236}">
                <a16:creationId xmlns:a16="http://schemas.microsoft.com/office/drawing/2014/main" id="{0EF5B1FC-2DDF-B2C6-2F86-205C1998F5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2428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1268412"/>
            <a:ext cx="10080625" cy="432117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j-lt"/>
              </a:defRPr>
            </a:lvl1pPr>
          </a:lstStyle>
          <a:p>
            <a:r>
              <a:rPr lang="fi-FI"/>
              <a:t>”Lainaus joltain tyypiltä”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FAB3BB-87B4-2B32-F858-0806090664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5687" y="5584310"/>
            <a:ext cx="10080625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FI"/>
              <a:t>Lainattavan Nimi</a:t>
            </a:r>
          </a:p>
        </p:txBody>
      </p:sp>
      <p:sp>
        <p:nvSpPr>
          <p:cNvPr id="4" name="Dian numeron paikkamerkki 2">
            <a:extLst>
              <a:ext uri="{FF2B5EF4-FFF2-40B4-BE49-F238E27FC236}">
                <a16:creationId xmlns:a16="http://schemas.microsoft.com/office/drawing/2014/main" id="{9D8BFE4F-828E-ED1B-25FF-56F8B2D137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27244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853483"/>
            <a:ext cx="10080625" cy="735832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atin typeface="+mn-lt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2120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853483"/>
            <a:ext cx="10080625" cy="735832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atin typeface="+mn-lt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2120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grpSp>
        <p:nvGrpSpPr>
          <p:cNvPr id="6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379F1CB8-DCAC-0D3A-05A6-B631D8DF6603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7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91538A4E-CF92-9F5E-74AF-89DAD60EF6CC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9" name="@Sitrafund">
                <a:extLst>
                  <a:ext uri="{FF2B5EF4-FFF2-40B4-BE49-F238E27FC236}">
                    <a16:creationId xmlns:a16="http://schemas.microsoft.com/office/drawing/2014/main" id="{865AD193-F52B-D84B-6EC6-F82264BE4F94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1" name="Facebook">
                <a:hlinkClick r:id="rId3"/>
                <a:extLst>
                  <a:ext uri="{FF2B5EF4-FFF2-40B4-BE49-F238E27FC236}">
                    <a16:creationId xmlns:a16="http://schemas.microsoft.com/office/drawing/2014/main" id="{6658F65B-4CA7-D4CE-480A-7894E9F8F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2" name="Instagram">
                <a:hlinkClick r:id="rId5"/>
                <a:extLst>
                  <a:ext uri="{FF2B5EF4-FFF2-40B4-BE49-F238E27FC236}">
                    <a16:creationId xmlns:a16="http://schemas.microsoft.com/office/drawing/2014/main" id="{FA98CFAD-365E-320D-4D3A-EA11EF6A59DA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YouTube">
                <a:hlinkClick r:id="rId7"/>
                <a:extLst>
                  <a:ext uri="{FF2B5EF4-FFF2-40B4-BE49-F238E27FC236}">
                    <a16:creationId xmlns:a16="http://schemas.microsoft.com/office/drawing/2014/main" id="{4F0400A3-46CE-1AF1-3BB4-CB70FA72D1EA}"/>
                  </a:ext>
                </a:extLst>
              </p:cNvPr>
              <p:cNvPicPr preferRelativeResize="0"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Kuva 15">
              <a:hlinkClick r:id="rId9"/>
              <a:extLst>
                <a:ext uri="{FF2B5EF4-FFF2-40B4-BE49-F238E27FC236}">
                  <a16:creationId xmlns:a16="http://schemas.microsoft.com/office/drawing/2014/main" id="{D86283D4-1675-A918-8440-B440DF956594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Kuva 16" descr="Kuva, joka sisältää kohteen teksti, kuu, pallo, ympyrä&#10;&#10;Kuvaus luotu automaattisesti">
            <a:extLst>
              <a:ext uri="{FF2B5EF4-FFF2-40B4-BE49-F238E27FC236}">
                <a16:creationId xmlns:a16="http://schemas.microsoft.com/office/drawing/2014/main" id="{7EDCE105-962F-4CF3-C316-D4C3FC0E3A8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52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S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pic>
        <p:nvPicPr>
          <p:cNvPr id="2" name="Kuva 16">
            <a:extLst>
              <a:ext uri="{FF2B5EF4-FFF2-40B4-BE49-F238E27FC236}">
                <a16:creationId xmlns:a16="http://schemas.microsoft.com/office/drawing/2014/main" id="{9B8C68CB-7427-4A8F-CA97-7B468F752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3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456283FB-4B07-116A-25D8-CD04BE86DABF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4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71551234-58F3-2597-EA3F-96C8265C1EFA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15" name="@Sitrafund">
                <a:extLst>
                  <a:ext uri="{FF2B5EF4-FFF2-40B4-BE49-F238E27FC236}">
                    <a16:creationId xmlns:a16="http://schemas.microsoft.com/office/drawing/2014/main" id="{C92E70A2-AC05-5D9D-48CB-9FA05D64D23C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6" name="Facebook">
                <a:hlinkClick r:id="rId4"/>
                <a:extLst>
                  <a:ext uri="{FF2B5EF4-FFF2-40B4-BE49-F238E27FC236}">
                    <a16:creationId xmlns:a16="http://schemas.microsoft.com/office/drawing/2014/main" id="{1DCA5431-64FE-A2B6-EB48-D4D5C2B7C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7" name="Instagram">
                <a:hlinkClick r:id="rId6"/>
                <a:extLst>
                  <a:ext uri="{FF2B5EF4-FFF2-40B4-BE49-F238E27FC236}">
                    <a16:creationId xmlns:a16="http://schemas.microsoft.com/office/drawing/2014/main" id="{967B3134-59AC-459A-4453-0991A187A91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YouTube">
                <a:hlinkClick r:id="rId8"/>
                <a:extLst>
                  <a:ext uri="{FF2B5EF4-FFF2-40B4-BE49-F238E27FC236}">
                    <a16:creationId xmlns:a16="http://schemas.microsoft.com/office/drawing/2014/main" id="{3350540E-40C4-E5D2-4BB3-D26E19532F79}"/>
                  </a:ext>
                </a:extLst>
              </p:cNvPr>
              <p:cNvPicPr preferRelativeResize="0"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Kuva 15">
              <a:hlinkClick r:id="rId10"/>
              <a:extLst>
                <a:ext uri="{FF2B5EF4-FFF2-40B4-BE49-F238E27FC236}">
                  <a16:creationId xmlns:a16="http://schemas.microsoft.com/office/drawing/2014/main" id="{28259885-9153-0D94-31A4-E8CDE3EC5CF3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74340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pic>
        <p:nvPicPr>
          <p:cNvPr id="3" name="Kuva 16">
            <a:extLst>
              <a:ext uri="{FF2B5EF4-FFF2-40B4-BE49-F238E27FC236}">
                <a16:creationId xmlns:a16="http://schemas.microsoft.com/office/drawing/2014/main" id="{EE452ECB-E524-B9CD-78F5-4582A5A3C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2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9FA0FDAA-6A55-2E30-601D-F391821A7186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4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239A54FB-709A-D79D-8653-9CD6873EAAB1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15" name="@Sitrafund">
                <a:extLst>
                  <a:ext uri="{FF2B5EF4-FFF2-40B4-BE49-F238E27FC236}">
                    <a16:creationId xmlns:a16="http://schemas.microsoft.com/office/drawing/2014/main" id="{3455DA9F-17DE-EA10-541E-9F69472318AF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6" name="Facebook">
                <a:hlinkClick r:id="rId4"/>
                <a:extLst>
                  <a:ext uri="{FF2B5EF4-FFF2-40B4-BE49-F238E27FC236}">
                    <a16:creationId xmlns:a16="http://schemas.microsoft.com/office/drawing/2014/main" id="{0C058F9E-589D-768D-FF1A-2DDABA650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7" name="Instagram">
                <a:hlinkClick r:id="rId6"/>
                <a:extLst>
                  <a:ext uri="{FF2B5EF4-FFF2-40B4-BE49-F238E27FC236}">
                    <a16:creationId xmlns:a16="http://schemas.microsoft.com/office/drawing/2014/main" id="{043CD268-35FC-E556-DF04-0FEE56D14DD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YouTube">
                <a:hlinkClick r:id="rId8"/>
                <a:extLst>
                  <a:ext uri="{FF2B5EF4-FFF2-40B4-BE49-F238E27FC236}">
                    <a16:creationId xmlns:a16="http://schemas.microsoft.com/office/drawing/2014/main" id="{F8403D6A-5232-996E-FB0C-159E28882BAE}"/>
                  </a:ext>
                </a:extLst>
              </p:cNvPr>
              <p:cNvPicPr preferRelativeResize="0"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Kuva 15">
              <a:hlinkClick r:id="rId10"/>
              <a:extLst>
                <a:ext uri="{FF2B5EF4-FFF2-40B4-BE49-F238E27FC236}">
                  <a16:creationId xmlns:a16="http://schemas.microsoft.com/office/drawing/2014/main" id="{47BF8AA6-AD31-D8A6-DCA7-FAD9236A6D90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78652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5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0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5">
            <a:extLst>
              <a:ext uri="{FF2B5EF4-FFF2-40B4-BE49-F238E27FC236}">
                <a16:creationId xmlns:a16="http://schemas.microsoft.com/office/drawing/2014/main" id="{76C22B9E-DFDF-5A2A-5402-EA40E9814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583656"/>
            <a:ext cx="5105595" cy="1690688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374E794-8C33-0FE2-D9A8-B1742EBC0B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43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4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01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3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8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 ei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18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27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79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65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2420DA-6BDC-E1E3-AF0E-D3D6E32F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8680"/>
            <a:ext cx="4859337" cy="14404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tummalla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9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DAACF50-B49B-FE3F-9A41-C3FCA16F2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48680"/>
            <a:ext cx="4859336" cy="12481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tummalla taustalla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sininen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488313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778356"/>
            <a:ext cx="10488313" cy="4530667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7914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4" y="162704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5" y="252863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4" y="342853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4" y="432843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4" y="522833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874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40951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42539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42441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4234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42244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1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5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2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tsikko 16">
            <a:extLst>
              <a:ext uri="{FF2B5EF4-FFF2-40B4-BE49-F238E27FC236}">
                <a16:creationId xmlns:a16="http://schemas.microsoft.com/office/drawing/2014/main" id="{40D3B5C3-73E5-13E1-5940-A243334FF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8058" y="2642400"/>
            <a:ext cx="5468595" cy="155934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Esityksen otsikko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5F26A0C-D1F7-D7F9-16BD-ABA119418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8057" y="4212000"/>
            <a:ext cx="5468595" cy="673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39178" indent="0">
              <a:buFont typeface="Arial" panose="020B0604020202020204" pitchFamily="34" charset="0"/>
              <a:buNone/>
              <a:defRPr/>
            </a:lvl2pPr>
            <a:lvl3pPr marL="486821" indent="0">
              <a:buFont typeface="Arial" panose="020B0604020202020204" pitchFamily="34" charset="0"/>
              <a:buNone/>
              <a:defRPr/>
            </a:lvl3pPr>
            <a:lvl4pPr marL="732349" indent="0">
              <a:buFont typeface="Arial" panose="020B0604020202020204" pitchFamily="34" charset="0"/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  <a:p>
            <a:pPr lvl="0"/>
            <a:r>
              <a:rPr lang="en-US" err="1"/>
              <a:t>xx.xx.xxxx</a:t>
            </a:r>
            <a:endParaRPr lang="en-US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899A7DC-CB51-E2C9-0ABF-32C9019A4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A7191B6-4C1C-758B-C518-6F37F9DCDD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28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6">
            <a:extLst>
              <a:ext uri="{FF2B5EF4-FFF2-40B4-BE49-F238E27FC236}">
                <a16:creationId xmlns:a16="http://schemas.microsoft.com/office/drawing/2014/main" id="{5B7D6486-FDD2-6F85-0E13-C8108AE8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8058" y="2642400"/>
            <a:ext cx="5468595" cy="155934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Esityksen otsikko</a:t>
            </a:r>
            <a:endParaRPr lang="en-GB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1899A7DC-CB51-E2C9-0ABF-32C9019A4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9AFFC4E3-8A8B-78E4-69F0-58986EA90D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47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Otsikkokalv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0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5">
            <a:extLst>
              <a:ext uri="{FF2B5EF4-FFF2-40B4-BE49-F238E27FC236}">
                <a16:creationId xmlns:a16="http://schemas.microsoft.com/office/drawing/2014/main" id="{90FAB5FA-9E9E-A13F-C969-AB838BF73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515416"/>
            <a:ext cx="5040312" cy="1690688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D2F93D-F567-0AE6-D940-D32EAF9AB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4212000"/>
            <a:ext cx="5040312" cy="673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39178" indent="0">
              <a:buFont typeface="Arial" panose="020B0604020202020204" pitchFamily="34" charset="0"/>
              <a:buNone/>
              <a:defRPr/>
            </a:lvl2pPr>
            <a:lvl3pPr marL="486821" indent="0">
              <a:buFont typeface="Arial" panose="020B0604020202020204" pitchFamily="34" charset="0"/>
              <a:buNone/>
              <a:defRPr/>
            </a:lvl3pPr>
            <a:lvl4pPr marL="732349" indent="0">
              <a:buFont typeface="Arial" panose="020B0604020202020204" pitchFamily="34" charset="0"/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endParaRPr lang="en-US"/>
          </a:p>
          <a:p>
            <a:pPr lvl="0"/>
            <a:r>
              <a:rPr lang="en-US" err="1"/>
              <a:t>xx.xx.xxxx</a:t>
            </a:r>
            <a:endParaRPr lang="en-US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2111F7A-D821-AE0E-67C8-3C8148B7FC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36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alv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6BF5064-E572-95D7-F0A9-A0E74CF817B8}"/>
              </a:ext>
            </a:extLst>
          </p:cNvPr>
          <p:cNvSpPr/>
          <p:nvPr userDrawn="1"/>
        </p:nvSpPr>
        <p:spPr>
          <a:xfrm>
            <a:off x="0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5">
            <a:extLst>
              <a:ext uri="{FF2B5EF4-FFF2-40B4-BE49-F238E27FC236}">
                <a16:creationId xmlns:a16="http://schemas.microsoft.com/office/drawing/2014/main" id="{76C22B9E-DFDF-5A2A-5402-EA40E9814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583656"/>
            <a:ext cx="5105595" cy="1690688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374E794-8C33-0FE2-D9A8-B1742EBC0B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04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20AF7C8-34FD-CFBA-AACA-87987E898E65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608" y="847896"/>
            <a:ext cx="5396416" cy="113035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66B00CE3-CA43-349C-81BF-C5947E0C01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83608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603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vaakat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2CEF8F8-9C1A-4162-7864-82A852BB1B2F}"/>
              </a:ext>
            </a:extLst>
          </p:cNvPr>
          <p:cNvSpPr/>
          <p:nvPr userDrawn="1"/>
        </p:nvSpPr>
        <p:spPr>
          <a:xfrm>
            <a:off x="0" y="3513221"/>
            <a:ext cx="12192000" cy="3344779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89879" cy="68764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BB87D4-FECD-3883-A01E-400BC7DA29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2462" y="1403351"/>
            <a:ext cx="10887075" cy="181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A7E7390-D764-407F-8E40-EC44B6F38C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2468" y="4149725"/>
            <a:ext cx="10787063" cy="215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27730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B04331F-5E8C-F6BD-27FA-C2B9288386DC}"/>
              </a:ext>
            </a:extLst>
          </p:cNvPr>
          <p:cNvSpPr/>
          <p:nvPr userDrawn="1"/>
        </p:nvSpPr>
        <p:spPr>
          <a:xfrm>
            <a:off x="1" y="0"/>
            <a:ext cx="2935677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608" y="847896"/>
            <a:ext cx="5396416" cy="113035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D882E05-9590-2D66-A485-A88BBC7013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83608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0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20AF7C8-34FD-CFBA-AACA-87987E898E65}"/>
              </a:ext>
            </a:extLst>
          </p:cNvPr>
          <p:cNvSpPr/>
          <p:nvPr userDrawn="1"/>
        </p:nvSpPr>
        <p:spPr>
          <a:xfrm>
            <a:off x="0" y="2175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847896"/>
            <a:ext cx="5396416" cy="113035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F9E34D2A-5269-E644-C65E-507D9C4C08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22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0BA51FD-446D-49C5-150E-F4B1266A837F}"/>
              </a:ext>
            </a:extLst>
          </p:cNvPr>
          <p:cNvSpPr/>
          <p:nvPr userDrawn="1"/>
        </p:nvSpPr>
        <p:spPr>
          <a:xfrm>
            <a:off x="9260935" y="-122"/>
            <a:ext cx="2931065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847896"/>
            <a:ext cx="5396416" cy="1130356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CBE1ED6-1693-9DF4-B084-AF2B1FFFC4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45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l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9611-52E6-6498-3759-4AB02599A4F7}"/>
              </a:ext>
            </a:extLst>
          </p:cNvPr>
          <p:cNvSpPr/>
          <p:nvPr userDrawn="1"/>
        </p:nvSpPr>
        <p:spPr>
          <a:xfrm>
            <a:off x="60948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2863822"/>
            <a:ext cx="5036024" cy="1130356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B4AD85-4D3B-5A01-4B48-FBC567917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91334" y="1268760"/>
            <a:ext cx="5288689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25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l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59611-52E6-6498-3759-4AB02599A4F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1334" y="2863822"/>
            <a:ext cx="5036024" cy="1130356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6B4AD85-4D3B-5A01-4B48-FBC567917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00" y="1268760"/>
            <a:ext cx="5288689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819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03509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7268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otsikko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1989138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Pieni otsikko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766311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n-lt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36895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2126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2CEF8F8-9C1A-4162-7864-82A852BB1B2F}"/>
              </a:ext>
            </a:extLst>
          </p:cNvPr>
          <p:cNvSpPr/>
          <p:nvPr userDrawn="1"/>
        </p:nvSpPr>
        <p:spPr>
          <a:xfrm>
            <a:off x="0" y="3513221"/>
            <a:ext cx="12192000" cy="3344779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080625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079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tsikko 9">
            <a:extLst>
              <a:ext uri="{FF2B5EF4-FFF2-40B4-BE49-F238E27FC236}">
                <a16:creationId xmlns:a16="http://schemas.microsoft.com/office/drawing/2014/main" id="{1F283DF7-5051-8199-25D6-0648FA45D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397631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B30751AD-7420-3A18-9504-1E363E20A2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903288"/>
            <a:ext cx="48593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239178" indent="0">
              <a:buNone/>
              <a:defRPr/>
            </a:lvl2pPr>
            <a:lvl3pPr marL="486821" indent="0">
              <a:buNone/>
              <a:defRPr/>
            </a:lvl3pPr>
            <a:lvl4pPr marL="732349" indent="0"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lvl="0" fontAlgn="auto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DEA2266-26A0-D0DA-9C72-779F3DA79F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16080" y="2343009"/>
            <a:ext cx="4859337" cy="397631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90F8DEB7-0C74-2A5E-3A26-CD3E04F2EB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1349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sininen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488313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778356"/>
            <a:ext cx="10488313" cy="4530667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2356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alkoine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488313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48000" y="1778356"/>
            <a:ext cx="10488313" cy="3933675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FE7D0B9-C192-35CF-775A-4616BE8E0B9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48000" y="5849637"/>
            <a:ext cx="4463926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fi-FI"/>
              <a:t>Lisätietoalue, lähde tms. </a:t>
            </a:r>
          </a:p>
        </p:txBody>
      </p:sp>
    </p:spTree>
    <p:extLst>
      <p:ext uri="{BB962C8B-B14F-4D97-AF65-F5344CB8AC3E}">
        <p14:creationId xmlns:p14="http://schemas.microsoft.com/office/powerpoint/2010/main" val="112584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tsikko 9">
            <a:extLst>
              <a:ext uri="{FF2B5EF4-FFF2-40B4-BE49-F238E27FC236}">
                <a16:creationId xmlns:a16="http://schemas.microsoft.com/office/drawing/2014/main" id="{1F283DF7-5051-8199-25D6-0648FA45D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397631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B30751AD-7420-3A18-9504-1E363E20A2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903288"/>
            <a:ext cx="48593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239178" indent="0">
              <a:buNone/>
              <a:defRPr/>
            </a:lvl2pPr>
            <a:lvl3pPr marL="486821" indent="0">
              <a:buNone/>
              <a:defRPr/>
            </a:lvl3pPr>
            <a:lvl4pPr marL="732349" indent="0"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fontAlgn="auto">
              <a:spcAft>
                <a:spcPts val="0"/>
              </a:spcAft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DEA2266-26A0-D0DA-9C72-779F3DA79F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16080" y="2343009"/>
            <a:ext cx="4859337" cy="397631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90F8DEB7-0C74-2A5E-3A26-CD3E04F2EB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626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ko 9">
            <a:extLst>
              <a:ext uri="{FF2B5EF4-FFF2-40B4-BE49-F238E27FC236}">
                <a16:creationId xmlns:a16="http://schemas.microsoft.com/office/drawing/2014/main" id="{5F151382-BB64-45D0-8657-B68EC9416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B2361C5-761F-2FE9-8E66-F8A7995F1B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3985363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kstin paikkamerkki 16">
            <a:extLst>
              <a:ext uri="{FF2B5EF4-FFF2-40B4-BE49-F238E27FC236}">
                <a16:creationId xmlns:a16="http://schemas.microsoft.com/office/drawing/2014/main" id="{DF3FAD5E-1F2E-C714-33E5-2767BC3D6D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16080" y="903288"/>
            <a:ext cx="48593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239178" indent="0">
              <a:buNone/>
              <a:defRPr/>
            </a:lvl2pPr>
            <a:lvl3pPr marL="486821" indent="0">
              <a:buNone/>
              <a:defRPr/>
            </a:lvl3pPr>
            <a:lvl4pPr marL="732349" indent="0"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fontAlgn="auto">
              <a:spcAft>
                <a:spcPts val="0"/>
              </a:spcAft>
            </a:pPr>
            <a:r>
              <a:rPr lang="fi-FI"/>
              <a:t>Muokkaa tekstin perustyylejä napsauttamalla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AB74645-D1DF-2345-0621-95D2F0925A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2343009"/>
            <a:ext cx="4859337" cy="3985363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ian numeron paikkamerkki 2">
            <a:extLst>
              <a:ext uri="{FF2B5EF4-FFF2-40B4-BE49-F238E27FC236}">
                <a16:creationId xmlns:a16="http://schemas.microsoft.com/office/drawing/2014/main" id="{89A300FA-2A5B-B38C-B139-25667B1966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0692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1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1268414"/>
            <a:ext cx="10080625" cy="4321174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j-lt"/>
              </a:defRPr>
            </a:lvl1pPr>
          </a:lstStyle>
          <a:p>
            <a:r>
              <a:rPr lang="fi-FI"/>
              <a:t>”Lainaus joltain tyypiltä”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813140-B33D-3870-9BDB-4AD8A64077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5688" y="5584310"/>
            <a:ext cx="10080625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FI"/>
              <a:t>Lainattavan Nimi</a:t>
            </a:r>
          </a:p>
        </p:txBody>
      </p:sp>
      <p:sp>
        <p:nvSpPr>
          <p:cNvPr id="4" name="Dian numeron paikkamerkki 2">
            <a:extLst>
              <a:ext uri="{FF2B5EF4-FFF2-40B4-BE49-F238E27FC236}">
                <a16:creationId xmlns:a16="http://schemas.microsoft.com/office/drawing/2014/main" id="{0EF5B1FC-2DDF-B2C6-2F86-205C1998F5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3175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1268412"/>
            <a:ext cx="10080625" cy="432117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+mj-lt"/>
              </a:defRPr>
            </a:lvl1pPr>
          </a:lstStyle>
          <a:p>
            <a:r>
              <a:rPr lang="fi-FI"/>
              <a:t>”Lainaus joltain tyypiltä”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FAB3BB-87B4-2B32-F858-0806090664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5687" y="5584310"/>
            <a:ext cx="10080625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FI"/>
              <a:t>Lainattavan Nimi</a:t>
            </a:r>
          </a:p>
        </p:txBody>
      </p:sp>
      <p:sp>
        <p:nvSpPr>
          <p:cNvPr id="4" name="Dian numeron paikkamerkki 2">
            <a:extLst>
              <a:ext uri="{FF2B5EF4-FFF2-40B4-BE49-F238E27FC236}">
                <a16:creationId xmlns:a16="http://schemas.microsoft.com/office/drawing/2014/main" id="{9D8BFE4F-828E-ED1B-25FF-56F8B2D137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28279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853483"/>
            <a:ext cx="10080625" cy="735832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atin typeface="+mn-lt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400" b="0" i="0" kern="1200" dirty="0" err="1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1257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pic>
        <p:nvPicPr>
          <p:cNvPr id="14" name="Kuva 16" descr="Kuva, joka sisältää kohteen teksti, kuu, pallo, ympyrä&#10;&#10;Kuvaus luotu automaattisesti">
            <a:extLst>
              <a:ext uri="{FF2B5EF4-FFF2-40B4-BE49-F238E27FC236}">
                <a16:creationId xmlns:a16="http://schemas.microsoft.com/office/drawing/2014/main" id="{7EDCE105-962F-4CF3-C316-D4C3FC0E3A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2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54414E42-E699-1E9A-5DA4-C1650B571034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3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A9EC20B7-397F-8666-6776-B3DACEDA9ED7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15" name="@Sitrafund">
                <a:extLst>
                  <a:ext uri="{FF2B5EF4-FFF2-40B4-BE49-F238E27FC236}">
                    <a16:creationId xmlns:a16="http://schemas.microsoft.com/office/drawing/2014/main" id="{7E5903A3-0EDC-3197-B490-2FE15A21AE26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6" name="Facebook">
                <a:hlinkClick r:id="rId4"/>
                <a:extLst>
                  <a:ext uri="{FF2B5EF4-FFF2-40B4-BE49-F238E27FC236}">
                    <a16:creationId xmlns:a16="http://schemas.microsoft.com/office/drawing/2014/main" id="{3E2BEE5D-EA1C-F32E-3945-F9D41856E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7" name="Instagram">
                <a:hlinkClick r:id="rId6"/>
                <a:extLst>
                  <a:ext uri="{FF2B5EF4-FFF2-40B4-BE49-F238E27FC236}">
                    <a16:creationId xmlns:a16="http://schemas.microsoft.com/office/drawing/2014/main" id="{B302A557-71BD-9E35-F67F-4D2DB221733D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YouTube">
                <a:hlinkClick r:id="rId8"/>
                <a:extLst>
                  <a:ext uri="{FF2B5EF4-FFF2-40B4-BE49-F238E27FC236}">
                    <a16:creationId xmlns:a16="http://schemas.microsoft.com/office/drawing/2014/main" id="{AD442ED4-6FDD-840A-F430-E659A857362B}"/>
                  </a:ext>
                </a:extLst>
              </p:cNvPr>
              <p:cNvPicPr preferRelativeResize="0"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Kuva 15">
              <a:hlinkClick r:id="rId10"/>
              <a:extLst>
                <a:ext uri="{FF2B5EF4-FFF2-40B4-BE49-F238E27FC236}">
                  <a16:creationId xmlns:a16="http://schemas.microsoft.com/office/drawing/2014/main" id="{58E7102A-2C7A-32F3-807C-6F3AB45519CB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03247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S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pic>
        <p:nvPicPr>
          <p:cNvPr id="2" name="Kuva 16">
            <a:extLst>
              <a:ext uri="{FF2B5EF4-FFF2-40B4-BE49-F238E27FC236}">
                <a16:creationId xmlns:a16="http://schemas.microsoft.com/office/drawing/2014/main" id="{9B8C68CB-7427-4A8F-CA97-7B468F752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3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023E5492-2B1C-F651-1F00-2793125A0A41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4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194D82AA-5832-8307-66D2-275BD1C69AE8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15" name="@Sitrafund">
                <a:extLst>
                  <a:ext uri="{FF2B5EF4-FFF2-40B4-BE49-F238E27FC236}">
                    <a16:creationId xmlns:a16="http://schemas.microsoft.com/office/drawing/2014/main" id="{92122A77-2E4B-694C-5867-98ED9A8E8842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6" name="Facebook">
                <a:hlinkClick r:id="rId4"/>
                <a:extLst>
                  <a:ext uri="{FF2B5EF4-FFF2-40B4-BE49-F238E27FC236}">
                    <a16:creationId xmlns:a16="http://schemas.microsoft.com/office/drawing/2014/main" id="{712B51CA-1723-A233-F334-BE270DF0C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7" name="Instagram">
                <a:hlinkClick r:id="rId6"/>
                <a:extLst>
                  <a:ext uri="{FF2B5EF4-FFF2-40B4-BE49-F238E27FC236}">
                    <a16:creationId xmlns:a16="http://schemas.microsoft.com/office/drawing/2014/main" id="{BAC32CB2-2A23-A770-855E-B735E371A19C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YouTube">
                <a:hlinkClick r:id="rId8"/>
                <a:extLst>
                  <a:ext uri="{FF2B5EF4-FFF2-40B4-BE49-F238E27FC236}">
                    <a16:creationId xmlns:a16="http://schemas.microsoft.com/office/drawing/2014/main" id="{CD74CCC0-9F13-E4C3-90AE-DD94458E1C6E}"/>
                  </a:ext>
                </a:extLst>
              </p:cNvPr>
              <p:cNvPicPr preferRelativeResize="0"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Kuva 15">
              <a:hlinkClick r:id="rId10"/>
              <a:extLst>
                <a:ext uri="{FF2B5EF4-FFF2-40B4-BE49-F238E27FC236}">
                  <a16:creationId xmlns:a16="http://schemas.microsoft.com/office/drawing/2014/main" id="{26BED312-FD65-3321-ADDF-5FD1097744F5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886474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kalvo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tra.fi" descr="Verkkosivumme löydät osoitteesta www.sitra.fi">
            <a:extLst>
              <a:ext uri="{FF2B5EF4-FFF2-40B4-BE49-F238E27FC236}">
                <a16:creationId xmlns:a16="http://schemas.microsoft.com/office/drawing/2014/main" id="{D2BAE405-434C-C98B-3AF8-F432132C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pic>
        <p:nvPicPr>
          <p:cNvPr id="3" name="Kuva 16">
            <a:extLst>
              <a:ext uri="{FF2B5EF4-FFF2-40B4-BE49-F238E27FC236}">
                <a16:creationId xmlns:a16="http://schemas.microsoft.com/office/drawing/2014/main" id="{EE452ECB-E524-B9CD-78F5-4582A5A3C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2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C24FB22D-47A6-AAD2-4A39-5D49753BCDF7}"/>
              </a:ext>
            </a:extLst>
          </p:cNvPr>
          <p:cNvGrpSpPr/>
          <p:nvPr userDrawn="1"/>
        </p:nvGrpSpPr>
        <p:grpSpPr>
          <a:xfrm>
            <a:off x="72803" y="7487"/>
            <a:ext cx="2099353" cy="443905"/>
            <a:chOff x="72803" y="7487"/>
            <a:chExt cx="2099353" cy="443905"/>
          </a:xfrm>
        </p:grpSpPr>
        <p:grpSp>
          <p:nvGrpSpPr>
            <p:cNvPr id="4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137CDF09-227E-11A4-534E-F966DB5E20F2}"/>
                </a:ext>
              </a:extLst>
            </p:cNvPr>
            <p:cNvGrpSpPr/>
            <p:nvPr/>
          </p:nvGrpSpPr>
          <p:grpSpPr>
            <a:xfrm>
              <a:off x="72803" y="7487"/>
              <a:ext cx="1908953" cy="443905"/>
              <a:chOff x="72803" y="7487"/>
              <a:chExt cx="1908953" cy="443905"/>
            </a:xfrm>
          </p:grpSpPr>
          <p:sp>
            <p:nvSpPr>
              <p:cNvPr id="15" name="@Sitrafund">
                <a:extLst>
                  <a:ext uri="{FF2B5EF4-FFF2-40B4-BE49-F238E27FC236}">
                    <a16:creationId xmlns:a16="http://schemas.microsoft.com/office/drawing/2014/main" id="{1C91D952-FDD3-8B24-620B-AB26CF113A15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@sitrafund</a:t>
                </a:r>
              </a:p>
            </p:txBody>
          </p:sp>
          <p:pic>
            <p:nvPicPr>
              <p:cNvPr id="16" name="Facebook">
                <a:hlinkClick r:id="rId4"/>
                <a:extLst>
                  <a:ext uri="{FF2B5EF4-FFF2-40B4-BE49-F238E27FC236}">
                    <a16:creationId xmlns:a16="http://schemas.microsoft.com/office/drawing/2014/main" id="{70B26007-E435-6E79-8861-83C378E14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67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7" name="Instagram">
                <a:hlinkClick r:id="rId6"/>
                <a:extLst>
                  <a:ext uri="{FF2B5EF4-FFF2-40B4-BE49-F238E27FC236}">
                    <a16:creationId xmlns:a16="http://schemas.microsoft.com/office/drawing/2014/main" id="{8629836E-CE2A-73F8-556A-8413331A7822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766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YouTube">
                <a:hlinkClick r:id="rId8"/>
                <a:extLst>
                  <a:ext uri="{FF2B5EF4-FFF2-40B4-BE49-F238E27FC236}">
                    <a16:creationId xmlns:a16="http://schemas.microsoft.com/office/drawing/2014/main" id="{E4B21FCF-C044-D2D1-2E0A-0F677C32B25A}"/>
                  </a:ext>
                </a:extLst>
              </p:cNvPr>
              <p:cNvPicPr preferRelativeResize="0"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156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Kuva 15">
              <a:hlinkClick r:id="rId10"/>
              <a:extLst>
                <a:ext uri="{FF2B5EF4-FFF2-40B4-BE49-F238E27FC236}">
                  <a16:creationId xmlns:a16="http://schemas.microsoft.com/office/drawing/2014/main" id="{5E6E4BEC-5D62-A570-D35A-021FDE4154BF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76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542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kyt-viisk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7F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ko 9">
            <a:extLst>
              <a:ext uri="{FF2B5EF4-FFF2-40B4-BE49-F238E27FC236}">
                <a16:creationId xmlns:a16="http://schemas.microsoft.com/office/drawing/2014/main" id="{5F151382-BB64-45D0-8657-B68EC9416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2551"/>
            <a:ext cx="4859337" cy="1440458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B2361C5-761F-2FE9-8E66-F8A7995F1B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8" y="2343009"/>
            <a:ext cx="4859337" cy="3985363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kstin paikkamerkki 16">
            <a:extLst>
              <a:ext uri="{FF2B5EF4-FFF2-40B4-BE49-F238E27FC236}">
                <a16:creationId xmlns:a16="http://schemas.microsoft.com/office/drawing/2014/main" id="{DF3FAD5E-1F2E-C714-33E5-2767BC3D6D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16080" y="903288"/>
            <a:ext cx="4859337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239178" indent="0">
              <a:buNone/>
              <a:defRPr/>
            </a:lvl2pPr>
            <a:lvl3pPr marL="486821" indent="0">
              <a:buNone/>
              <a:defRPr/>
            </a:lvl3pPr>
            <a:lvl4pPr marL="732349" indent="0">
              <a:buNone/>
              <a:defRPr/>
            </a:lvl4pPr>
            <a:lvl5pPr marL="2438339" indent="0">
              <a:buFont typeface="Arial" panose="020B0604020202020204" pitchFamily="34" charset="0"/>
              <a:buNone/>
              <a:defRPr/>
            </a:lvl5pPr>
          </a:lstStyle>
          <a:p>
            <a:pPr lvl="0" fontAlgn="auto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AB74645-D1DF-2345-0621-95D2F0925A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6080" y="2343009"/>
            <a:ext cx="4859337" cy="3985363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6239" indent="-237061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7533" indent="-228594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28594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ian numeron paikkamerkki 2">
            <a:extLst>
              <a:ext uri="{FF2B5EF4-FFF2-40B4-BE49-F238E27FC236}">
                <a16:creationId xmlns:a16="http://schemas.microsoft.com/office/drawing/2014/main" id="{89A300FA-2A5B-B38C-B139-25667B1966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096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isivu sininen">
    <p:bg>
      <p:bgPr>
        <a:solidFill>
          <a:srgbClr val="D7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C1A995A-56AB-004E-700A-DC144B8BF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286204" y="86405"/>
            <a:ext cx="12311743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988543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47896"/>
            <a:ext cx="10080625" cy="113035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35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2853633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70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70" y="3909055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1" y="6309322"/>
            <a:ext cx="1204501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4" y="6360002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86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4" y="1700808"/>
            <a:ext cx="10849205" cy="4320480"/>
          </a:xfrm>
        </p:spPr>
        <p:txBody>
          <a:bodyPr/>
          <a:lstStyle>
            <a:lvl1pPr marL="239173" marR="0" indent="-239173" algn="l" defTabSz="6095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09" indent="-234939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282" indent="-234939" algn="l" defTabSz="715397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03" indent="-234939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2" indent="-380981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4" y="6360002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l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20AF7C8-34FD-CFBA-AACA-87987E898E65}"/>
              </a:ext>
            </a:extLst>
          </p:cNvPr>
          <p:cNvSpPr/>
          <p:nvPr userDrawn="1"/>
        </p:nvSpPr>
        <p:spPr>
          <a:xfrm>
            <a:off x="3089272" y="0"/>
            <a:ext cx="9102728" cy="6858000"/>
          </a:xfrm>
          <a:prstGeom prst="rect">
            <a:avLst/>
          </a:prstGeom>
          <a:solidFill>
            <a:srgbClr val="D7F2FA"/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3CB276-23C8-454C-F38C-E9DDBD94C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608" y="847896"/>
            <a:ext cx="5396416" cy="1130356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66B00CE3-CA43-349C-81BF-C5947E0C01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91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en-GB" err="1"/>
              <a:t>Kuvapaikka</a:t>
            </a:r>
            <a:endParaRPr lang="en-GB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383608" y="1988543"/>
            <a:ext cx="5396416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>
                <a:solidFill>
                  <a:schemeClr val="tx1"/>
                </a:solidFill>
                <a:latin typeface="+mn-lt"/>
                <a:cs typeface="Georgia"/>
              </a:defRPr>
            </a:lvl1pPr>
            <a:lvl2pPr marL="474121" indent="-234945" algn="l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2000">
                <a:solidFill>
                  <a:schemeClr val="tx1"/>
                </a:solidFill>
                <a:latin typeface="+mn-lt"/>
                <a:cs typeface="Georgia"/>
              </a:defRPr>
            </a:lvl2pPr>
            <a:lvl3pPr marL="713300" indent="-234945" algn="l" defTabSz="715415">
              <a:lnSpc>
                <a:spcPct val="10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958827" indent="-234945" algn="l">
              <a:lnSpc>
                <a:spcPct val="100000"/>
              </a:lnSpc>
              <a:buFont typeface="Georgia" panose="02040502050405020303" pitchFamily="18" charset="0"/>
              <a:buChar char="–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154D012-8850-6FB6-C1DD-70A77D235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42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1" name="Picture 5">
            <a:extLst>
              <a:ext uri="{FF2B5EF4-FFF2-40B4-BE49-F238E27FC236}">
                <a16:creationId xmlns:a16="http://schemas.microsoft.com/office/drawing/2014/main" id="{2AA9AAB6-C812-B3E1-D4CB-156DB9F19B16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2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6" r:id="rId1"/>
    <p:sldLayoutId id="2147486138" r:id="rId2"/>
    <p:sldLayoutId id="2147486137" r:id="rId3"/>
    <p:sldLayoutId id="2147486139" r:id="rId4"/>
    <p:sldLayoutId id="2147486481" r:id="rId5"/>
    <p:sldLayoutId id="2147486482" r:id="rId6"/>
    <p:sldLayoutId id="2147486483" r:id="rId7"/>
    <p:sldLayoutId id="2147486484" r:id="rId8"/>
    <p:sldLayoutId id="2147486485" r:id="rId9"/>
    <p:sldLayoutId id="2147486486" r:id="rId10"/>
    <p:sldLayoutId id="2147486487" r:id="rId11"/>
    <p:sldLayoutId id="2147486488" r:id="rId12"/>
    <p:sldLayoutId id="2147486489" r:id="rId13"/>
    <p:sldLayoutId id="2147486490" r:id="rId14"/>
    <p:sldLayoutId id="2147486106" r:id="rId15"/>
    <p:sldLayoutId id="2147486105" r:id="rId16"/>
    <p:sldLayoutId id="2147486107" r:id="rId17"/>
    <p:sldLayoutId id="2147486108" r:id="rId18"/>
    <p:sldLayoutId id="2147486140" r:id="rId19"/>
    <p:sldLayoutId id="2147486142" r:id="rId20"/>
    <p:sldLayoutId id="2147486141" r:id="rId21"/>
    <p:sldLayoutId id="2147486143" r:id="rId22"/>
    <p:sldLayoutId id="2147486144" r:id="rId23"/>
    <p:sldLayoutId id="2147486145" r:id="rId24"/>
    <p:sldLayoutId id="2147486102" r:id="rId25"/>
    <p:sldLayoutId id="2147486491" r:id="rId26"/>
    <p:sldLayoutId id="2147486492" r:id="rId27"/>
    <p:sldLayoutId id="2147486103" r:id="rId28"/>
    <p:sldLayoutId id="2147486104" r:id="rId29"/>
    <p:sldLayoutId id="2147486101" r:id="rId30"/>
    <p:sldLayoutId id="2147486109" r:id="rId31"/>
    <p:sldLayoutId id="2147486110" r:id="rId32"/>
    <p:sldLayoutId id="2147486493" r:id="rId33"/>
    <p:sldLayoutId id="2147486111" r:id="rId34"/>
    <p:sldLayoutId id="2147486113" r:id="rId35"/>
    <p:sldLayoutId id="2147486114" r:id="rId36"/>
    <p:sldLayoutId id="2147486115" r:id="rId37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2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1" r:id="rId1"/>
    <p:sldLayoutId id="2147486097" r:id="rId2"/>
    <p:sldLayoutId id="2147486096" r:id="rId3"/>
    <p:sldLayoutId id="2147486092" r:id="rId4"/>
    <p:sldLayoutId id="2147486082" r:id="rId5"/>
    <p:sldLayoutId id="2147486083" r:id="rId6"/>
    <p:sldLayoutId id="2147486117" r:id="rId7"/>
    <p:sldLayoutId id="2147486099" r:id="rId8"/>
    <p:sldLayoutId id="2147486078" r:id="rId9"/>
    <p:sldLayoutId id="2147486094" r:id="rId10"/>
    <p:sldLayoutId id="2147486075" r:id="rId11"/>
    <p:sldLayoutId id="2147486074" r:id="rId12"/>
    <p:sldLayoutId id="2147486086" r:id="rId13"/>
    <p:sldLayoutId id="2147486087" r:id="rId14"/>
    <p:sldLayoutId id="2147486084" r:id="rId15"/>
    <p:sldLayoutId id="2147486095" r:id="rId16"/>
    <p:sldLayoutId id="2147486085" r:id="rId17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1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  <p:pic>
        <p:nvPicPr>
          <p:cNvPr id="41" name="Picture 5">
            <a:extLst>
              <a:ext uri="{FF2B5EF4-FFF2-40B4-BE49-F238E27FC236}">
                <a16:creationId xmlns:a16="http://schemas.microsoft.com/office/drawing/2014/main" id="{2AA9AAB6-C812-B3E1-D4CB-156DB9F19B1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370" y="6469129"/>
            <a:ext cx="852029" cy="1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4" r:id="rId1"/>
    <p:sldLayoutId id="2147486495" r:id="rId2"/>
    <p:sldLayoutId id="2147486496" r:id="rId3"/>
    <p:sldLayoutId id="2147486497" r:id="rId4"/>
    <p:sldLayoutId id="2147486498" r:id="rId5"/>
    <p:sldLayoutId id="2147486499" r:id="rId6"/>
    <p:sldLayoutId id="2147486500" r:id="rId7"/>
    <p:sldLayoutId id="2147486501" r:id="rId8"/>
    <p:sldLayoutId id="2147486502" r:id="rId9"/>
    <p:sldLayoutId id="2147486503" r:id="rId10"/>
    <p:sldLayoutId id="2147486504" r:id="rId11"/>
    <p:sldLayoutId id="2147486505" r:id="rId12"/>
    <p:sldLayoutId id="2147486506" r:id="rId13"/>
    <p:sldLayoutId id="2147486507" r:id="rId14"/>
    <p:sldLayoutId id="2147486508" r:id="rId15"/>
    <p:sldLayoutId id="2147486509" r:id="rId16"/>
    <p:sldLayoutId id="2147486510" r:id="rId17"/>
    <p:sldLayoutId id="2147486511" r:id="rId18"/>
    <p:sldLayoutId id="2147486512" r:id="rId19"/>
    <p:sldLayoutId id="2147486513" r:id="rId20"/>
    <p:sldLayoutId id="2147486514" r:id="rId21"/>
    <p:sldLayoutId id="2147486515" r:id="rId22"/>
    <p:sldLayoutId id="2147486516" r:id="rId23"/>
    <p:sldLayoutId id="2147486517" r:id="rId24"/>
    <p:sldLayoutId id="2147486518" r:id="rId25"/>
    <p:sldLayoutId id="2147486446" r:id="rId26"/>
    <p:sldLayoutId id="2147486447" r:id="rId27"/>
    <p:sldLayoutId id="2147486519" r:id="rId2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D2C4D189-F505-2685-5DB8-7FB1E468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GB" sz="4400" dirty="0" err="1"/>
              <a:t>Voxit-kevättapahtuma</a:t>
            </a:r>
            <a:endParaRPr lang="en-GB" sz="4400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B5A2AEE-CDE3-C599-4276-715685F41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24.3.2026</a:t>
            </a:r>
          </a:p>
        </p:txBody>
      </p:sp>
      <p:pic>
        <p:nvPicPr>
          <p:cNvPr id="5" name="Kuvan paikkamerkki 3">
            <a:extLst>
              <a:ext uri="{FF2B5EF4-FFF2-40B4-BE49-F238E27FC236}">
                <a16:creationId xmlns:a16="http://schemas.microsoft.com/office/drawing/2014/main" id="{3F7EBC23-9ABC-6E53-9812-4CAE5871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-2911" r="196" b="-2763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FFDB7-93C3-426F-0F54-291880628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7762D-4699-43E8-9BDD-57DFFC05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olette jo tehneet – ideoita ja kuultua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650DAC-9473-D7CC-81DB-273D4494CD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00" y="1466124"/>
            <a:ext cx="10488313" cy="4530667"/>
          </a:xfrm>
        </p:spPr>
        <p:txBody>
          <a:bodyPr/>
          <a:lstStyle/>
          <a:p>
            <a:r>
              <a:rPr lang="fi-FI" dirty="0">
                <a:latin typeface="Georgia" panose="02040502050405020303" pitchFamily="18" charset="0"/>
              </a:rPr>
              <a:t>Voxit-agentit eri toimialoille</a:t>
            </a:r>
          </a:p>
          <a:p>
            <a:r>
              <a:rPr lang="fi-FI" dirty="0">
                <a:latin typeface="Georgia" panose="02040502050405020303" pitchFamily="18" charset="0"/>
              </a:rPr>
              <a:t>Valtuusto pääsi itse lisäämään ensimmäiset väitteet keskusteluun </a:t>
            </a:r>
          </a:p>
          <a:p>
            <a:r>
              <a:rPr lang="fi-FI" dirty="0">
                <a:latin typeface="Georgia" panose="02040502050405020303" pitchFamily="18" charset="0"/>
              </a:rPr>
              <a:t>Valtuustolle oma Voxit-keskustelu</a:t>
            </a:r>
          </a:p>
          <a:p>
            <a:r>
              <a:rPr lang="fi-FI" dirty="0">
                <a:latin typeface="Georgia" panose="02040502050405020303" pitchFamily="18" charset="0"/>
              </a:rPr>
              <a:t>Voisiko jonkun lautakunnan korvata Voxit-keskustelulla?</a:t>
            </a:r>
          </a:p>
          <a:p>
            <a:r>
              <a:rPr lang="fi-FI" dirty="0">
                <a:latin typeface="Georgia" panose="02040502050405020303" pitchFamily="18" charset="0"/>
              </a:rPr>
              <a:t>Johtaville virkahenkilöille tehty oma Voxit-keskustelu, jotta pääsevät testaamaan alustaa</a:t>
            </a:r>
          </a:p>
          <a:p>
            <a:r>
              <a:rPr lang="fi-FI" dirty="0">
                <a:latin typeface="Georgia" panose="02040502050405020303" pitchFamily="18" charset="0"/>
              </a:rPr>
              <a:t>Jääkö joku osallistamisen tapa pois vai tuleeko Voxit lisänä osallistamisen työkalupakkiin?</a:t>
            </a:r>
          </a:p>
          <a:p>
            <a:r>
              <a:rPr lang="fi-FI" dirty="0">
                <a:latin typeface="Georgia" panose="02040502050405020303" pitchFamily="18" charset="0"/>
              </a:rPr>
              <a:t>Voxit-tietoiskut henkilöstölle</a:t>
            </a:r>
          </a:p>
          <a:p>
            <a:pPr marL="0" indent="0">
              <a:buNone/>
            </a:pPr>
            <a:endParaRPr lang="fi-F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8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0F81B-0490-476A-C3DC-4D21DD010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69973887-8698-E9FA-8529-F8576CA11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5139">
            <a:off x="8604123" y="3590971"/>
            <a:ext cx="2809600" cy="4520335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B9CDE6F-36E0-6E81-6E1F-DDAE8D9E7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4574">
            <a:off x="2209741" y="95396"/>
            <a:ext cx="2544978" cy="3817464"/>
          </a:xfrm>
          <a:prstGeom prst="rect">
            <a:avLst/>
          </a:prstGeom>
        </p:spPr>
      </p:pic>
      <p:sp>
        <p:nvSpPr>
          <p:cNvPr id="2" name="Shape 98">
            <a:extLst>
              <a:ext uri="{FF2B5EF4-FFF2-40B4-BE49-F238E27FC236}">
                <a16:creationId xmlns:a16="http://schemas.microsoft.com/office/drawing/2014/main" id="{7736D439-F09F-5F49-9D7B-11902C3F6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403" y="2373299"/>
            <a:ext cx="10945216" cy="14619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fi-FI" sz="4000" err="1"/>
              <a:t>Voxit</a:t>
            </a:r>
            <a:r>
              <a:rPr lang="fi-FI" sz="4000"/>
              <a:t>-keskusteluiden arviointi</a:t>
            </a:r>
            <a:endParaRPr lang="fi-FI" sz="3700" noProof="0">
              <a:solidFill>
                <a:srgbClr val="FFFFFF"/>
              </a:solidFill>
              <a:sym typeface="Arial Black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B70BC5C-D02B-AC02-8787-108DABF5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84675" y="6388925"/>
            <a:ext cx="1092530" cy="344384"/>
          </a:xfrm>
          <a:prstGeom prst="rect">
            <a:avLst/>
          </a:prstGeom>
          <a:solidFill>
            <a:srgbClr val="D7F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8DE62-A7C2-F04C-1C8D-E2618FB66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40A802-C437-8F30-D495-A4CBF26B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20" y="325390"/>
            <a:ext cx="8634788" cy="1152128"/>
          </a:xfrm>
        </p:spPr>
        <p:txBody>
          <a:bodyPr/>
          <a:lstStyle/>
          <a:p>
            <a:r>
              <a:rPr lang="fi-FI" dirty="0"/>
              <a:t>Mihin Voxit voi vaikuttaa?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F50F20CE-D29D-DDA3-A24A-4702CE36A093}"/>
              </a:ext>
            </a:extLst>
          </p:cNvPr>
          <p:cNvSpPr txBox="1"/>
          <p:nvPr/>
        </p:nvSpPr>
        <p:spPr>
          <a:xfrm>
            <a:off x="8764814" y="157896"/>
            <a:ext cx="396510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Lähteet: Muunnellen </a:t>
            </a:r>
            <a:r>
              <a:rPr kumimoji="0" lang="fi-FI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Pfeffer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et al. 2025, </a:t>
            </a:r>
            <a:r>
              <a:rPr kumimoji="0" lang="fi-FI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Jäske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2025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9" name="Kuva 18" descr="Voxitn vaikutukset ovat laajat&#10;- Päätöksentekokulttuuri&#10;- Poliittiset päätökset&#10;- Päätöksentekoinstituutiot ja -rakenteet&#10;- Kansalaismielipide&#10;- Osallistujat&#10;- Julkinen keskustelu">
            <a:extLst>
              <a:ext uri="{FF2B5EF4-FFF2-40B4-BE49-F238E27FC236}">
                <a16:creationId xmlns:a16="http://schemas.microsoft.com/office/drawing/2014/main" id="{C36C4442-AADD-B8BD-3B51-9BB63FB60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5" y="804104"/>
            <a:ext cx="11628354" cy="58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F28FA-53BF-5AD0-C707-24860A67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70E48DB0-09FD-866A-C616-1DBC1560C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5139">
            <a:off x="8604123" y="3590971"/>
            <a:ext cx="2809600" cy="4520335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FEB59FB-1748-4BE4-F324-8311EA888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4574">
            <a:off x="2209741" y="95396"/>
            <a:ext cx="2544978" cy="3817464"/>
          </a:xfrm>
          <a:prstGeom prst="rect">
            <a:avLst/>
          </a:prstGeom>
        </p:spPr>
      </p:pic>
      <p:sp>
        <p:nvSpPr>
          <p:cNvPr id="2" name="Shape 98">
            <a:extLst>
              <a:ext uri="{FF2B5EF4-FFF2-40B4-BE49-F238E27FC236}">
                <a16:creationId xmlns:a16="http://schemas.microsoft.com/office/drawing/2014/main" id="{42BE3A50-F175-03D5-2CA1-82549128C5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5724" y="2698004"/>
            <a:ext cx="10945216" cy="14619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fi-FI" sz="4000"/>
              <a:t>Arviointilomake</a:t>
            </a:r>
            <a:endParaRPr lang="fi-FI" sz="3700" noProof="0">
              <a:solidFill>
                <a:srgbClr val="FFFFFF"/>
              </a:solidFill>
              <a:sym typeface="Arial Black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823CA19-36BA-22DC-BCE5-1971283A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84675" y="6388925"/>
            <a:ext cx="1092530" cy="344384"/>
          </a:xfrm>
          <a:prstGeom prst="rect">
            <a:avLst/>
          </a:prstGeom>
          <a:solidFill>
            <a:srgbClr val="D7F2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76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2C56A-AC45-DC1D-9339-204690577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33E77-DEBA-B00C-0951-31EC4DB2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Työpajan tavoite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931257-3A6E-5F40-60A3-16C1DE7ED9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01" y="1486256"/>
            <a:ext cx="10007300" cy="4939944"/>
          </a:xfrm>
        </p:spPr>
        <p:txBody>
          <a:bodyPr/>
          <a:lstStyle/>
          <a:p>
            <a:pPr marL="0" indent="0">
              <a:buNone/>
            </a:pPr>
            <a:r>
              <a:rPr lang="fi-FI" sz="2200" b="1" dirty="0">
                <a:latin typeface="Georgia" panose="02040502050405020303" pitchFamily="18" charset="0"/>
              </a:rPr>
              <a:t>Kuinka </a:t>
            </a:r>
            <a:r>
              <a:rPr lang="fi-FI" sz="2200" b="1" dirty="0" err="1">
                <a:latin typeface="Georgia" panose="02040502050405020303" pitchFamily="18" charset="0"/>
              </a:rPr>
              <a:t>Voxitin</a:t>
            </a:r>
            <a:r>
              <a:rPr lang="fi-FI" sz="2200" b="1" dirty="0">
                <a:latin typeface="Georgia" panose="02040502050405020303" pitchFamily="18" charset="0"/>
              </a:rPr>
              <a:t> juurruttaminen organisaatioon sujuu? 30 min</a:t>
            </a:r>
          </a:p>
          <a:p>
            <a:pPr lvl="0"/>
            <a:r>
              <a:rPr lang="fi-FI" sz="2200" dirty="0">
                <a:latin typeface="Georgia" panose="02040502050405020303" pitchFamily="18" charset="0"/>
              </a:rPr>
              <a:t>Kirjaa 3-5 keskeistä toimenpidettä, joiden avulla Voxit juurrutetaan organisaatioosi. Vähintään yhden toimenpiteen vaikutuksen pitää ulottua pitkälle tulevaisuuteen, jotta juurruttaminen todella mahdollistuu</a:t>
            </a:r>
          </a:p>
          <a:p>
            <a:pPr lvl="0"/>
            <a:endParaRPr lang="fi-FI" sz="8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fi-FI" sz="2200" b="1" dirty="0">
                <a:latin typeface="Georgia" panose="02040502050405020303" pitchFamily="18" charset="0"/>
              </a:rPr>
              <a:t>Arviointi 20 min </a:t>
            </a:r>
          </a:p>
          <a:p>
            <a:pPr lvl="0"/>
            <a:r>
              <a:rPr lang="fi-FI" sz="2200" dirty="0">
                <a:latin typeface="Georgia" panose="02040502050405020303" pitchFamily="18" charset="0"/>
              </a:rPr>
              <a:t>Miten </a:t>
            </a:r>
            <a:r>
              <a:rPr lang="fi-FI" sz="2200" dirty="0" err="1">
                <a:latin typeface="Georgia" panose="02040502050405020303" pitchFamily="18" charset="0"/>
              </a:rPr>
              <a:t>Voxitin</a:t>
            </a:r>
            <a:r>
              <a:rPr lang="fi-FI" sz="2200" dirty="0">
                <a:latin typeface="Georgia" panose="02040502050405020303" pitchFamily="18" charset="0"/>
              </a:rPr>
              <a:t> arviointia ja mittaamista voisi parantaa? </a:t>
            </a:r>
          </a:p>
          <a:p>
            <a:pPr lvl="0"/>
            <a:r>
              <a:rPr lang="fi-FI" sz="2200" dirty="0">
                <a:latin typeface="Georgia" panose="02040502050405020303" pitchFamily="18" charset="0"/>
              </a:rPr>
              <a:t>Miten </a:t>
            </a:r>
            <a:r>
              <a:rPr lang="fi-FI" sz="2200" dirty="0" err="1">
                <a:latin typeface="Georgia" panose="02040502050405020303" pitchFamily="18" charset="0"/>
              </a:rPr>
              <a:t>Voxtin</a:t>
            </a:r>
            <a:r>
              <a:rPr lang="fi-FI" sz="2200" dirty="0">
                <a:latin typeface="Georgia" panose="02040502050405020303" pitchFamily="18" charset="0"/>
              </a:rPr>
              <a:t> käyttöä päätöksenteon tukena voisi vahvistaa?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>
                <a:latin typeface="Georgia" panose="02040502050405020303" pitchFamily="18" charset="0"/>
              </a:rPr>
              <a:t>Järjestettiinkö luottamushenkilöille esim. perehdyttämistilaisuuksia?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>
                <a:latin typeface="Georgia" panose="02040502050405020303" pitchFamily="18" charset="0"/>
              </a:rPr>
              <a:t>Kerrottiinko valtuuston kokouksessa Voxit-keskustelujen tuloksista osana käsiteltävää asiaa?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>
                <a:latin typeface="Georgia" panose="02040502050405020303" pitchFamily="18" charset="0"/>
              </a:rPr>
              <a:t>Oliko joku lautakunta syvemmin mukana Voxit-keskustelun toteutuksessa?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>
                <a:latin typeface="Georgia" panose="02040502050405020303" pitchFamily="18" charset="0"/>
              </a:rPr>
              <a:t>Pääsikö valtuusto kokeilemaan itse alustaa määrittelemässään aiheessa?  </a:t>
            </a:r>
          </a:p>
          <a:p>
            <a:pPr lvl="0"/>
            <a:endParaRPr lang="fi-FI" sz="2200" dirty="0">
              <a:latin typeface="Georgia" panose="02040502050405020303" pitchFamily="18" charset="0"/>
            </a:endParaRPr>
          </a:p>
          <a:p>
            <a:endParaRPr lang="fi-FI" sz="2200" dirty="0">
              <a:latin typeface="Georgia" panose="02040502050405020303" pitchFamily="18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E81C509-93F4-907C-3B4C-515DA6363C2F}"/>
              </a:ext>
            </a:extLst>
          </p:cNvPr>
          <p:cNvSpPr txBox="1"/>
          <p:nvPr/>
        </p:nvSpPr>
        <p:spPr>
          <a:xfrm>
            <a:off x="8340676" y="648000"/>
            <a:ext cx="23339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0" i="1">
                <a:latin typeface="Georgia" panose="02040502050405020303" pitchFamily="18" charset="0"/>
              </a:rPr>
              <a:t>Aikaa klo 10.30 asti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1C6786A-C8A7-6517-1527-136B2729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6901">
            <a:off x="9902872" y="-3"/>
            <a:ext cx="3689257" cy="5419519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2030EDD3-4424-2F3C-952F-1645417DC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38494" y="1115255"/>
            <a:ext cx="675506" cy="371001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9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0648-61CE-948B-E4B0-E8FA6954C0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T</a:t>
            </a:r>
            <a:r>
              <a:rPr lang="en-FI"/>
              <a:t>ekoja tulevaisuudelle</a:t>
            </a:r>
          </a:p>
        </p:txBody>
      </p:sp>
    </p:spTree>
    <p:extLst>
      <p:ext uri="{BB962C8B-B14F-4D97-AF65-F5344CB8AC3E}">
        <p14:creationId xmlns:p14="http://schemas.microsoft.com/office/powerpoint/2010/main" val="181539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CE8B-6A66-BDFF-665A-B9B2A911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FE7B2B6-AFA9-8352-4552-7D290112A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556">
            <a:off x="7901361" y="284811"/>
            <a:ext cx="6085468" cy="6085468"/>
          </a:xfrm>
          <a:prstGeom prst="rect">
            <a:avLst/>
          </a:prstGeom>
        </p:spPr>
      </p:pic>
      <p:sp>
        <p:nvSpPr>
          <p:cNvPr id="18" name="Title 13">
            <a:extLst>
              <a:ext uri="{FF2B5EF4-FFF2-40B4-BE49-F238E27FC236}">
                <a16:creationId xmlns:a16="http://schemas.microsoft.com/office/drawing/2014/main" id="{18AE0508-303B-57D5-C690-98CD4ECBA9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5537" y="237292"/>
            <a:ext cx="9918502" cy="7592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Ohjelma 24.3.2026 klo 9.00-15.00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E6B5FC9-F281-3EDF-AC02-96C1559138EC}"/>
              </a:ext>
            </a:extLst>
          </p:cNvPr>
          <p:cNvSpPr txBox="1">
            <a:spLocks/>
          </p:cNvSpPr>
          <p:nvPr/>
        </p:nvSpPr>
        <p:spPr>
          <a:xfrm>
            <a:off x="395537" y="865869"/>
            <a:ext cx="9195029" cy="612283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9384" marR="0" indent="-17938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355591" indent="-176209" algn="l" defTabSz="457189" rtl="0" eaLnBrk="1" latinLnBrk="0" hangingPunct="1">
              <a:lnSpc>
                <a:spcPct val="10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534975" indent="-176209" algn="l" defTabSz="536561" rtl="0" eaLnBrk="1" latinLnBrk="0" hangingPunct="1">
              <a:lnSpc>
                <a:spcPct val="10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719120" indent="-176209" algn="l" defTabSz="457189" rtl="0" eaLnBrk="1" latinLnBrk="0" hangingPunct="1">
              <a:lnSpc>
                <a:spcPct val="100000"/>
              </a:lnSpc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07997" indent="-285743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200" marR="0" lvl="0" indent="-584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8.30   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Aamiaista tarjolla</a:t>
            </a:r>
          </a:p>
          <a:p>
            <a:pPr marL="584200" marR="0" lvl="0" indent="-584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lang="fi-FI" b="1" dirty="0">
                <a:solidFill>
                  <a:srgbClr val="000000"/>
                </a:solidFill>
              </a:rPr>
              <a:t>9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.00   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Tervetuloa, </a:t>
            </a:r>
            <a:r>
              <a:rPr lang="fi-FI" dirty="0">
                <a:solidFill>
                  <a:srgbClr val="000000"/>
                </a:solidFill>
              </a:rPr>
              <a:t>Hannu-Pekka Ikäheimo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, ohjelmajohtaja, Sitra</a:t>
            </a:r>
          </a:p>
          <a:p>
            <a:pPr marL="584200" indent="-584200">
              <a:buNone/>
            </a:pPr>
            <a:r>
              <a:rPr lang="fi-FI" b="1" dirty="0">
                <a:solidFill>
                  <a:srgbClr val="000000"/>
                </a:solidFill>
              </a:rPr>
              <a:t>9.10    </a:t>
            </a:r>
            <a:r>
              <a:rPr lang="fi-FI" dirty="0">
                <a:solidFill>
                  <a:srgbClr val="000000"/>
                </a:solidFill>
              </a:rPr>
              <a:t>Voxit päätöksentekokyvyn ja palveluiden kehittämisen tukena – mitä kysymyksiä mielessä juuri nyt? </a:t>
            </a:r>
            <a:endParaRPr lang="fi-FI" dirty="0">
              <a:solidFill>
                <a:srgbClr val="FF0000"/>
              </a:solidFill>
            </a:endParaRPr>
          </a:p>
          <a:p>
            <a:pPr marL="584200" lvl="0" indent="-584200">
              <a:buNone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9.30</a:t>
            </a:r>
            <a:r>
              <a:rPr lang="fi-FI" b="1" dirty="0">
                <a:solidFill>
                  <a:srgbClr val="000000"/>
                </a:solidFill>
              </a:rPr>
              <a:t> </a:t>
            </a:r>
            <a:r>
              <a:rPr lang="fi-FI" dirty="0">
                <a:solidFill>
                  <a:srgbClr val="000000"/>
                </a:solidFill>
              </a:rPr>
              <a:t>  Missä mennään Voxit-hankkeiden kanssa?</a:t>
            </a:r>
            <a:endParaRPr lang="fi-FI" sz="1600" dirty="0">
              <a:solidFill>
                <a:srgbClr val="FF0000"/>
              </a:solidFill>
            </a:endParaRPr>
          </a:p>
          <a:p>
            <a:pPr marL="718494" lvl="3" indent="-175895"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Kuinka </a:t>
            </a:r>
            <a:r>
              <a:rPr lang="fi-FI" sz="1600" dirty="0" err="1"/>
              <a:t>Voxitin</a:t>
            </a:r>
            <a:r>
              <a:rPr lang="fi-FI" sz="1600" dirty="0"/>
              <a:t> juurruttaminen organisaatioon sujuu?</a:t>
            </a:r>
          </a:p>
          <a:p>
            <a:pPr marL="718494" lvl="3" indent="-175895"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Vaikutusten arviointi </a:t>
            </a:r>
          </a:p>
          <a:p>
            <a:pPr marL="2863" indent="0">
              <a:buNone/>
              <a:defRPr/>
            </a:pPr>
            <a:r>
              <a:rPr lang="fi-FI" b="1" dirty="0"/>
              <a:t>10.30</a:t>
            </a:r>
            <a:r>
              <a:rPr lang="fi-FI" dirty="0"/>
              <a:t> Ryhmätyöskentelyn purku</a:t>
            </a:r>
          </a:p>
          <a:p>
            <a:pPr marL="2863" indent="0">
              <a:buNone/>
              <a:defRPr/>
            </a:pPr>
            <a:r>
              <a:rPr lang="fi-FI" b="1" dirty="0"/>
              <a:t>11.00</a:t>
            </a:r>
            <a:r>
              <a:rPr lang="fi-FI" dirty="0"/>
              <a:t>  Viestinnän kikat jakoon, Ilari </a:t>
            </a:r>
            <a:r>
              <a:rPr lang="fi-FI" dirty="0" err="1"/>
              <a:t>Lovio</a:t>
            </a:r>
            <a:r>
              <a:rPr lang="fi-FI" dirty="0"/>
              <a:t>, johtava asiantuntija, Sitra </a:t>
            </a:r>
            <a:endParaRPr lang="fi-FI" dirty="0">
              <a:solidFill>
                <a:srgbClr val="FF0000"/>
              </a:solidFill>
            </a:endParaRPr>
          </a:p>
          <a:p>
            <a:pPr marL="584200" lvl="0" indent="-584200">
              <a:buNone/>
            </a:pPr>
            <a:r>
              <a:rPr lang="fi-FI" b="1" dirty="0"/>
              <a:t>11.30  </a:t>
            </a:r>
            <a:r>
              <a:rPr lang="fi-FI" dirty="0">
                <a:solidFill>
                  <a:srgbClr val="000000"/>
                </a:solidFill>
              </a:rPr>
              <a:t>Lounas </a:t>
            </a:r>
          </a:p>
          <a:p>
            <a:pPr marL="584200" lvl="0" indent="-584200">
              <a:buNone/>
            </a:pPr>
            <a:r>
              <a:rPr lang="fi-FI" b="1" dirty="0">
                <a:solidFill>
                  <a:srgbClr val="000000"/>
                </a:solidFill>
              </a:rPr>
              <a:t>12.30 </a:t>
            </a:r>
            <a:r>
              <a:rPr lang="fi-FI" dirty="0"/>
              <a:t>Megatrendit demokratian ja osallistumisen näkökulmasta Onni Pekonen, asiantuntija, Sitra</a:t>
            </a:r>
          </a:p>
          <a:p>
            <a:pPr marL="584200" lvl="0" indent="-584200">
              <a:buNone/>
            </a:pPr>
            <a:r>
              <a:rPr lang="fi-FI" b="1" dirty="0">
                <a:solidFill>
                  <a:srgbClr val="000000"/>
                </a:solidFill>
              </a:rPr>
              <a:t>13.00 </a:t>
            </a:r>
            <a:r>
              <a:rPr lang="fi-FI" dirty="0">
                <a:solidFill>
                  <a:srgbClr val="000000"/>
                </a:solidFill>
              </a:rPr>
              <a:t>Kahvi</a:t>
            </a:r>
          </a:p>
          <a:p>
            <a:pPr marL="584200" lvl="0" indent="-584200">
              <a:buNone/>
            </a:pPr>
            <a:r>
              <a:rPr lang="fi-FI" b="1" dirty="0">
                <a:solidFill>
                  <a:srgbClr val="000000"/>
                </a:solidFill>
              </a:rPr>
              <a:t>13.20 </a:t>
            </a:r>
            <a:r>
              <a:rPr lang="fi-FI" dirty="0">
                <a:solidFill>
                  <a:srgbClr val="000000"/>
                </a:solidFill>
              </a:rPr>
              <a:t>Kaksi ohjelmaosuutta samaan aikaan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1600" dirty="0"/>
              <a:t>Kuulemisen ja osallistamisen apuri valmistelijoille </a:t>
            </a:r>
            <a:r>
              <a:rPr lang="fi-FI" sz="1600" dirty="0">
                <a:solidFill>
                  <a:srgbClr val="000000"/>
                </a:solidFill>
              </a:rPr>
              <a:t>- tekoälyä hyödyntäen, </a:t>
            </a:r>
            <a:r>
              <a:rPr lang="fi-FI" sz="1600" dirty="0" err="1">
                <a:solidFill>
                  <a:srgbClr val="000000"/>
                </a:solidFill>
              </a:rPr>
              <a:t>Vava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Lunabba</a:t>
            </a:r>
            <a:r>
              <a:rPr lang="fi-FI" sz="1600" dirty="0">
                <a:solidFill>
                  <a:srgbClr val="000000"/>
                </a:solidFill>
              </a:rPr>
              <a:t>, johtava asiantuntija, Sitra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Julkaistavan loppuraportin ideointia Sitran hankekumppaneiden kanssa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</a:endParaRPr>
          </a:p>
          <a:p>
            <a:pPr marL="584200" indent="-584200">
              <a:buNone/>
            </a:pPr>
            <a:r>
              <a:rPr lang="fi-FI" b="1" dirty="0">
                <a:solidFill>
                  <a:srgbClr val="000000"/>
                </a:solidFill>
              </a:rPr>
              <a:t>14.15</a:t>
            </a:r>
            <a:r>
              <a:rPr lang="fi-FI" dirty="0">
                <a:solidFill>
                  <a:srgbClr val="000000"/>
                </a:solidFill>
              </a:rPr>
              <a:t>   Mikä on eurooppalainen Voxit? </a:t>
            </a:r>
            <a:r>
              <a:rPr lang="fi-FI" dirty="0"/>
              <a:t>Timo Väliharju, toiminnanjohtaja, COSS ry</a:t>
            </a:r>
            <a:r>
              <a:rPr lang="fi-FI" dirty="0">
                <a:solidFill>
                  <a:srgbClr val="000000"/>
                </a:solidFill>
              </a:rPr>
              <a:t>  </a:t>
            </a:r>
            <a:endParaRPr lang="fi-FI" dirty="0">
              <a:solidFill>
                <a:srgbClr val="FF0000"/>
              </a:solidFill>
            </a:endParaRPr>
          </a:p>
          <a:p>
            <a:pPr marL="584200" indent="-584200">
              <a:buNone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14.35 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  Voxit</a:t>
            </a:r>
            <a:r>
              <a:rPr lang="fi-FI" dirty="0">
                <a:solidFill>
                  <a:srgbClr val="000000"/>
                </a:solidFill>
              </a:rPr>
              <a:t>-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yhteisö ottaa ohjat, Raimo Muurinen</a:t>
            </a:r>
            <a:r>
              <a:rPr lang="fi-FI" dirty="0"/>
              <a:t>, Voxit-asiantuntija,</a:t>
            </a:r>
            <a:r>
              <a:rPr lang="fi-FI" dirty="0">
                <a:solidFill>
                  <a:schemeClr val="accent6"/>
                </a:solidFill>
              </a:rPr>
              <a:t> </a:t>
            </a:r>
            <a:r>
              <a:rPr lang="fi-FI" dirty="0"/>
              <a:t>COSS ry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</a:rPr>
              <a:t> </a:t>
            </a: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Georgia"/>
              <a:ea typeface="+mn-ea"/>
            </a:endParaRPr>
          </a:p>
          <a:p>
            <a:pPr marL="584200" marR="0" lvl="0" indent="-584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14.45   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Yhteenveto </a:t>
            </a: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Georgia"/>
              <a:ea typeface="+mn-ea"/>
            </a:endParaRPr>
          </a:p>
          <a:p>
            <a:pPr marL="584200" marR="0" lvl="0" indent="-584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15.00</a:t>
            </a:r>
            <a:r>
              <a:rPr lang="fi-FI" dirty="0">
                <a:solidFill>
                  <a:srgbClr val="000000"/>
                </a:solidFill>
              </a:rPr>
              <a:t>   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</a:rPr>
              <a:t>Tilaisuus päättyy</a:t>
            </a:r>
          </a:p>
        </p:txBody>
      </p:sp>
    </p:spTree>
    <p:extLst>
      <p:ext uri="{BB962C8B-B14F-4D97-AF65-F5344CB8AC3E}">
        <p14:creationId xmlns:p14="http://schemas.microsoft.com/office/powerpoint/2010/main" val="146871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8">
            <a:extLst>
              <a:ext uri="{FF2B5EF4-FFF2-40B4-BE49-F238E27FC236}">
                <a16:creationId xmlns:a16="http://schemas.microsoft.com/office/drawing/2014/main" id="{2C012CA2-9E6E-585C-612D-DAE7D83A38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403" y="2373299"/>
            <a:ext cx="10945216" cy="14619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fi-FI" sz="3600" noProof="0"/>
              <a:t>Tervetuloa</a:t>
            </a:r>
            <a:endParaRPr lang="fi-FI" sz="3700" noProof="0">
              <a:solidFill>
                <a:srgbClr val="FFFFFF"/>
              </a:solidFill>
              <a:latin typeface="+mn-lt"/>
              <a:sym typeface="Arial Black"/>
            </a:endParaRPr>
          </a:p>
        </p:txBody>
      </p:sp>
      <p:sp>
        <p:nvSpPr>
          <p:cNvPr id="6" name="Shape 99">
            <a:extLst>
              <a:ext uri="{FF2B5EF4-FFF2-40B4-BE49-F238E27FC236}">
                <a16:creationId xmlns:a16="http://schemas.microsoft.com/office/drawing/2014/main" id="{3825F7E4-A535-86D9-9270-AD12C39F728C}"/>
              </a:ext>
            </a:extLst>
          </p:cNvPr>
          <p:cNvSpPr txBox="1">
            <a:spLocks/>
          </p:cNvSpPr>
          <p:nvPr/>
        </p:nvSpPr>
        <p:spPr>
          <a:xfrm>
            <a:off x="719668" y="3717033"/>
            <a:ext cx="10752931" cy="4804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179384" indent="-179384" algn="l" defTabSz="457189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79" indent="-177796" algn="l" defTabSz="457189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61" indent="-171446" algn="l" defTabSz="457189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07" indent="-171446" algn="l" defTabSz="457189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09570" fontAlgn="auto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fi-FI" sz="2800">
                <a:solidFill>
                  <a:srgbClr val="000000"/>
                </a:solidFill>
                <a:latin typeface="Georgia"/>
              </a:rPr>
              <a:t>Hannu-Pekka Ikäheimo, ohjelmajohtaja, Sitra</a:t>
            </a:r>
            <a:endParaRPr kumimoji="0" lang="fi-FI" sz="26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7065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CBE7E7D-2C8E-4483-8BB5-CF1E54F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00" y="2855219"/>
            <a:ext cx="1870600" cy="11475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33F2044-05F7-485C-91C5-3C261C71BC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7435" y="548681"/>
            <a:ext cx="10753195" cy="8206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Keitä täällä on paikalla?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A4C498-85FB-421F-8939-90574828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9"/>
          <a:stretch/>
        </p:blipFill>
        <p:spPr>
          <a:xfrm>
            <a:off x="47328" y="1592561"/>
            <a:ext cx="12144672" cy="52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0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44AABEA-851C-857B-9E7B-B68E4921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65" y="1172749"/>
            <a:ext cx="10849207" cy="1152128"/>
          </a:xfrm>
        </p:spPr>
        <p:txBody>
          <a:bodyPr/>
          <a:lstStyle/>
          <a:p>
            <a:r>
              <a:rPr lang="fi-FI" sz="3733" dirty="0">
                <a:solidFill>
                  <a:srgbClr val="000000"/>
                </a:solidFill>
                <a:latin typeface="Arial Black"/>
                <a:ea typeface="+mn-ea"/>
                <a:cs typeface="+mn-cs"/>
              </a:rPr>
              <a:t>Voxit päätöksentekokyvyn ja palveluiden kehittämisen tukena</a:t>
            </a:r>
            <a:br>
              <a:rPr lang="fi-FI" sz="3733" dirty="0">
                <a:solidFill>
                  <a:srgbClr val="000000"/>
                </a:solidFill>
                <a:latin typeface="Arial Black"/>
                <a:ea typeface="+mn-ea"/>
                <a:cs typeface="+mn-cs"/>
              </a:rPr>
            </a:br>
            <a:br>
              <a:rPr lang="fi-FI" sz="1067" dirty="0">
                <a:solidFill>
                  <a:srgbClr val="000000"/>
                </a:solidFill>
                <a:latin typeface="Arial Black"/>
                <a:ea typeface="+mn-ea"/>
                <a:cs typeface="+mn-cs"/>
              </a:rPr>
            </a:br>
            <a:r>
              <a:rPr lang="fi-FI" sz="2400" dirty="0">
                <a:solidFill>
                  <a:srgbClr val="000000"/>
                </a:solidFill>
                <a:latin typeface="Arial Black"/>
                <a:ea typeface="+mn-ea"/>
                <a:cs typeface="+mn-cs"/>
              </a:rPr>
              <a:t>- Mitä kysymyksiä sinulla on mielessä juuri nyt?</a:t>
            </a:r>
            <a:br>
              <a:rPr lang="fi-FI" sz="2400" dirty="0">
                <a:solidFill>
                  <a:srgbClr val="000000"/>
                </a:solidFill>
                <a:latin typeface="Arial Black"/>
                <a:ea typeface="+mn-ea"/>
                <a:cs typeface="+mn-cs"/>
              </a:rPr>
            </a:br>
            <a:r>
              <a:rPr lang="fi-FI" sz="2400" dirty="0">
                <a:solidFill>
                  <a:srgbClr val="000000"/>
                </a:solidFill>
                <a:latin typeface="Arial Black"/>
                <a:ea typeface="+mn-ea"/>
                <a:cs typeface="+mn-cs"/>
              </a:rPr>
              <a:t>- Mihin toivoisit saavasi vastauksen päivän aikana? </a:t>
            </a:r>
            <a:br>
              <a:rPr lang="fi-FI" sz="2400" dirty="0">
                <a:solidFill>
                  <a:srgbClr val="000000"/>
                </a:solidFill>
                <a:latin typeface="Arial Black"/>
                <a:ea typeface="+mn-ea"/>
                <a:cs typeface="+mn-cs"/>
              </a:rPr>
            </a:br>
            <a:endParaRPr lang="fi-FI" sz="2400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48D87C1B-1BD7-26D5-2FC8-5F00841216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465" y="3520965"/>
            <a:ext cx="5568619" cy="2655973"/>
          </a:xfrm>
        </p:spPr>
        <p:txBody>
          <a:bodyPr/>
          <a:lstStyle/>
          <a:p>
            <a:pPr marL="457189" indent="-457189">
              <a:buAutoNum type="arabicPeriod"/>
            </a:pPr>
            <a:r>
              <a:rPr lang="fi-FI" sz="2400">
                <a:latin typeface="Georgia" panose="02040502050405020303" pitchFamily="18" charset="0"/>
              </a:rPr>
              <a:t>Keskustelkaa ryhmässä aiheesta</a:t>
            </a:r>
          </a:p>
          <a:p>
            <a:pPr marL="457189" indent="-457189">
              <a:buAutoNum type="arabicPeriod"/>
            </a:pPr>
            <a:r>
              <a:rPr lang="fi-FI" sz="2400">
                <a:latin typeface="Georgia" panose="02040502050405020303" pitchFamily="18" charset="0"/>
              </a:rPr>
              <a:t>Muistakaa esittäytyä, jos ette ole ennestään tuttuja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1A49EFB-3991-F68B-2BAE-DEC0B931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0084" y="3546622"/>
            <a:ext cx="4803835" cy="77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8">
            <a:extLst>
              <a:ext uri="{FF2B5EF4-FFF2-40B4-BE49-F238E27FC236}">
                <a16:creationId xmlns:a16="http://schemas.microsoft.com/office/drawing/2014/main" id="{05996EB4-7E6E-FD1B-580E-CBCC441DEA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5158" y="2373299"/>
            <a:ext cx="10945216" cy="1461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 Black"/>
              </a:rPr>
              <a:t>Missä mennään </a:t>
            </a:r>
            <a:r>
              <a:rPr kumimoji="0" lang="fi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 Black"/>
              </a:rPr>
              <a:t>Voxit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 Black"/>
              </a:rPr>
              <a:t>-hankkeiden kanssa?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 Black"/>
              </a:rPr>
            </a:b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 Black"/>
            </a:endParaRPr>
          </a:p>
        </p:txBody>
      </p:sp>
      <p:sp>
        <p:nvSpPr>
          <p:cNvPr id="4" name="Shape 98">
            <a:extLst>
              <a:ext uri="{FF2B5EF4-FFF2-40B4-BE49-F238E27FC236}">
                <a16:creationId xmlns:a16="http://schemas.microsoft.com/office/drawing/2014/main" id="{477BEC41-C7D8-4559-E4F7-F854235ED894}"/>
              </a:ext>
            </a:extLst>
          </p:cNvPr>
          <p:cNvSpPr txBox="1">
            <a:spLocks/>
          </p:cNvSpPr>
          <p:nvPr/>
        </p:nvSpPr>
        <p:spPr>
          <a:xfrm>
            <a:off x="775158" y="2820907"/>
            <a:ext cx="10945216" cy="14619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>
                <a:latin typeface="Georgia" panose="02040502050405020303" pitchFamily="18" charset="0"/>
              </a:rPr>
              <a:t>Kuinka </a:t>
            </a:r>
            <a:r>
              <a:rPr lang="fi-FI" sz="2800" err="1">
                <a:latin typeface="Georgia" panose="02040502050405020303" pitchFamily="18" charset="0"/>
              </a:rPr>
              <a:t>Voxitin</a:t>
            </a:r>
            <a:r>
              <a:rPr lang="fi-FI" sz="2800">
                <a:latin typeface="Georgia" panose="02040502050405020303" pitchFamily="18" charset="0"/>
              </a:rPr>
              <a:t> juurruttaminen organisaatioon sujuu?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>
                <a:latin typeface="Georgia" panose="02040502050405020303" pitchFamily="18" charset="0"/>
              </a:rPr>
              <a:t>Vaikutusten arviointi </a:t>
            </a:r>
          </a:p>
        </p:txBody>
      </p:sp>
      <p:sp>
        <p:nvSpPr>
          <p:cNvPr id="3" name="Shape 99">
            <a:extLst>
              <a:ext uri="{FF2B5EF4-FFF2-40B4-BE49-F238E27FC236}">
                <a16:creationId xmlns:a16="http://schemas.microsoft.com/office/drawing/2014/main" id="{3D38DD2E-8C4E-3E5D-112E-213943336900}"/>
              </a:ext>
            </a:extLst>
          </p:cNvPr>
          <p:cNvSpPr txBox="1">
            <a:spLocks/>
          </p:cNvSpPr>
          <p:nvPr/>
        </p:nvSpPr>
        <p:spPr>
          <a:xfrm>
            <a:off x="775158" y="4282899"/>
            <a:ext cx="10752931" cy="4804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179384" indent="-179384" algn="l" defTabSz="457189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79" indent="-177796" algn="l" defTabSz="457189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61" indent="-171446" algn="l" defTabSz="457189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07" indent="-171446" algn="l" defTabSz="457189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09570" fontAlgn="auto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lang="fi-FI" sz="2400">
                <a:solidFill>
                  <a:srgbClr val="000000"/>
                </a:solidFill>
                <a:latin typeface="Georgia" panose="02040502050405020303" pitchFamily="18" charset="0"/>
              </a:rPr>
              <a:t>Kirsi Hantula, johtava asiantuntija, Sitra</a:t>
            </a:r>
          </a:p>
          <a:p>
            <a:pPr marL="0" lvl="0" indent="0" defTabSz="609570" fontAlgn="auto"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Elina </a:t>
            </a:r>
            <a:r>
              <a:rPr lang="fi-FI" sz="2400">
                <a:solidFill>
                  <a:srgbClr val="000000"/>
                </a:solidFill>
                <a:latin typeface="Georgia" panose="02040502050405020303" pitchFamily="18" charset="0"/>
              </a:rPr>
              <a:t>Eerola, asiantuntija, Sitra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9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A43AFEF-1983-1E32-4F37-16DAF96A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576" y="302738"/>
            <a:ext cx="8171726" cy="560105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fi-FI" noProof="1"/>
              <a:t>Voxit: </a:t>
            </a:r>
            <a:r>
              <a:rPr lang="fi-FI" dirty="0"/>
              <a:t>yhdellä alustalla monta hyötyä</a:t>
            </a:r>
            <a:endParaRPr lang="en-GB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CDD29D-B914-C9EE-194F-34A3FACA0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r="-1" b="-1"/>
          <a:stretch>
            <a:fillRect/>
          </a:stretch>
        </p:blipFill>
        <p:spPr>
          <a:xfrm>
            <a:off x="-231893" y="10"/>
            <a:ext cx="5791180" cy="6857990"/>
          </a:xfrm>
          <a:prstGeom prst="rect">
            <a:avLst/>
          </a:prstGeom>
          <a:noFill/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EAD029-7AFF-3448-5902-4C766182E3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61120" y="2329165"/>
            <a:ext cx="7238015" cy="3584861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800" noProof="0" dirty="0">
              <a:latin typeface="Georgia" panose="02040502050405020303" pitchFamily="18" charset="0"/>
            </a:endParaRPr>
          </a:p>
          <a:p>
            <a:pPr marL="238760" indent="-23876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i-FI" sz="1600" b="1" dirty="0">
                <a:latin typeface="Georgia"/>
              </a:rPr>
              <a:t>Päätösten ennakoitavuus ja hyväksyttävyys kuntoon</a:t>
            </a:r>
            <a:r>
              <a:rPr lang="fi-FI" sz="1600" dirty="0">
                <a:latin typeface="Georgia"/>
              </a:rPr>
              <a:t>. </a:t>
            </a:r>
            <a:r>
              <a:rPr lang="fi-FI" sz="1600" noProof="1">
                <a:latin typeface="Georgia"/>
              </a:rPr>
              <a:t>Voxit </a:t>
            </a:r>
            <a:r>
              <a:rPr lang="fi-FI" sz="1600" dirty="0">
                <a:latin typeface="Georgia"/>
              </a:rPr>
              <a:t>lisää valmistelun läpinäkyvyyttä ja helpottaa vaikeiden muutosten työstämistä kansalaisten kanssa. </a:t>
            </a:r>
          </a:p>
          <a:p>
            <a:pPr marL="238760" indent="-23876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i-FI" sz="1600" b="1" dirty="0">
                <a:latin typeface="Georgia"/>
              </a:rPr>
              <a:t>Viranhaltijat ja luottamushenkilöt hyötyvät</a:t>
            </a:r>
            <a:r>
              <a:rPr lang="fi-FI" sz="1600" dirty="0">
                <a:latin typeface="Georgia"/>
              </a:rPr>
              <a:t>. Päätöksenteko </a:t>
            </a:r>
            <a:r>
              <a:rPr lang="fi-FI" sz="1600" noProof="1">
                <a:latin typeface="Georgia"/>
              </a:rPr>
              <a:t>sujuvoituu</a:t>
            </a:r>
            <a:r>
              <a:rPr lang="fi-FI" sz="1600" dirty="0">
                <a:latin typeface="Georgia"/>
              </a:rPr>
              <a:t> ja tehostuu, kun </a:t>
            </a:r>
            <a:r>
              <a:rPr lang="fi-FI" sz="1600" noProof="1">
                <a:latin typeface="Georgia"/>
              </a:rPr>
              <a:t>Voxitilla</a:t>
            </a:r>
            <a:r>
              <a:rPr lang="fi-FI" sz="1600" dirty="0">
                <a:latin typeface="Georgia"/>
              </a:rPr>
              <a:t> kansalaiset saadaan mukaan oikea-aikaisesti. </a:t>
            </a:r>
          </a:p>
          <a:p>
            <a:pPr marL="238760" indent="-23876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i-FI" sz="1600" b="1" dirty="0">
                <a:latin typeface="Georgia"/>
              </a:rPr>
              <a:t>Osallistamisesta taloudellista hyötyä</a:t>
            </a:r>
            <a:r>
              <a:rPr lang="fi-FI" sz="1600" dirty="0">
                <a:latin typeface="Georgia"/>
              </a:rPr>
              <a:t>. Alusta tarjoaa ketterän tavan kerätä kansalaisilta kehittämis-, investointi- ja säästöehdotuksia, keskitetysti ja systemaattisesti. </a:t>
            </a:r>
          </a:p>
          <a:p>
            <a:pPr marL="238760" indent="-23876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i-FI" sz="1600" b="1" dirty="0">
                <a:latin typeface="Georgia"/>
              </a:rPr>
              <a:t> Matalan kynnyksen rakentavan keskustelun tila.</a:t>
            </a:r>
            <a:r>
              <a:rPr lang="fi-FI" sz="1600" dirty="0">
                <a:latin typeface="Georgia"/>
              </a:rPr>
              <a:t>  Osallistuminen alustalla on helppoa ja nopeaa, eikä häirintää esiinny. Näin alusta suo mahdollisuuden tavoittaa niitäkin, joiden ääntä päätöksenteossa kuullaan harvemmin.</a:t>
            </a:r>
            <a:r>
              <a:rPr lang="fi-FI" sz="1800" dirty="0">
                <a:latin typeface="Georgia"/>
              </a:rPr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1E113D2-721C-D917-0F27-80B851A9487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91601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tsikko 3">
            <a:extLst>
              <a:ext uri="{FF2B5EF4-FFF2-40B4-BE49-F238E27FC236}">
                <a16:creationId xmlns:a16="http://schemas.microsoft.com/office/drawing/2014/main" id="{3E5A123B-7807-DE6E-B939-00DDDF6AA208}"/>
              </a:ext>
            </a:extLst>
          </p:cNvPr>
          <p:cNvSpPr txBox="1">
            <a:spLocks/>
          </p:cNvSpPr>
          <p:nvPr/>
        </p:nvSpPr>
        <p:spPr>
          <a:xfrm>
            <a:off x="4681171" y="1094756"/>
            <a:ext cx="7414720" cy="184366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Arial Black"/>
              </a:defRPr>
            </a:lvl1pPr>
          </a:lstStyle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600" b="1">
                <a:latin typeface="Arial Black"/>
                <a:cs typeface="Arial"/>
              </a:rPr>
              <a:t>Perustus-, kunta- ja hyvinvointialuelait edellyttävät kansalaisten kuulemista ja osallistamista. </a:t>
            </a:r>
            <a:endParaRPr lang="en-US" sz="1600" b="1">
              <a:latin typeface="Arial Black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600" b="1">
                <a:latin typeface="Arial Black"/>
                <a:cs typeface="Arial"/>
              </a:rPr>
              <a:t>Valmistelu tuottaa asiantuntijatiedon ja </a:t>
            </a:r>
            <a:r>
              <a:rPr lang="fi-FI" sz="1600" b="1" noProof="1">
                <a:latin typeface="Arial Black"/>
                <a:cs typeface="Arial"/>
              </a:rPr>
              <a:t>Voxit-</a:t>
            </a:r>
            <a:r>
              <a:rPr lang="fi-FI" sz="1600" b="1">
                <a:latin typeface="Arial Black"/>
                <a:cs typeface="Arial"/>
              </a:rPr>
              <a:t>alustalla kerätään kansalaisten kokemusperäistä tietoa. Monipuoliseen tietopohjaan nojaten päättäjät voivat tehdä tulevaisuuskestäviä päätöksiä.</a:t>
            </a:r>
            <a:endParaRPr lang="en-US" sz="1600" b="1">
              <a:latin typeface="Arial Black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26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39AF9-333F-B01C-E528-C3244786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6739E1-BF00-A024-1B92-B4EDD08F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juurruttamisella tarkoitetaan?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FADD3E-E61C-3B41-E204-A608C83A43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00" y="1466124"/>
            <a:ext cx="10488313" cy="5035037"/>
          </a:xfrm>
        </p:spPr>
        <p:txBody>
          <a:bodyPr lIns="91440" tIns="45720" rIns="91440" bIns="45720" anchor="t"/>
          <a:lstStyle/>
          <a:p>
            <a:pPr marL="238760" indent="-238760"/>
            <a:r>
              <a:rPr lang="fi-FI" sz="2000" err="1">
                <a:latin typeface="Georgia"/>
              </a:rPr>
              <a:t>Voxitin</a:t>
            </a:r>
            <a:r>
              <a:rPr lang="fi-FI" sz="2000">
                <a:latin typeface="Georgia"/>
              </a:rPr>
              <a:t> juurruttamisella tarkoitetaan vaikuttavien </a:t>
            </a:r>
            <a:r>
              <a:rPr lang="fi-FI" sz="2000" err="1">
                <a:latin typeface="Georgia"/>
              </a:rPr>
              <a:t>Voxit</a:t>
            </a:r>
            <a:r>
              <a:rPr lang="fi-FI" sz="2000">
                <a:latin typeface="Georgia"/>
              </a:rPr>
              <a:t>-keskusteluiden järjestämistä toistuvasti tai säännönmukaisesti </a:t>
            </a:r>
            <a:endParaRPr lang="en-US"/>
          </a:p>
          <a:p>
            <a:pPr marL="238760" indent="-238760"/>
            <a:r>
              <a:rPr lang="fi-FI" sz="2000">
                <a:latin typeface="Georgia"/>
              </a:rPr>
              <a:t>Kansainvälisesti juurruttamisella viitataan pysyviin (</a:t>
            </a:r>
            <a:r>
              <a:rPr lang="fi-FI" sz="2000" err="1">
                <a:latin typeface="Georgia"/>
              </a:rPr>
              <a:t>permanent</a:t>
            </a:r>
            <a:r>
              <a:rPr lang="fi-FI" sz="2000">
                <a:latin typeface="Georgia"/>
              </a:rPr>
              <a:t>), jatkuviin (</a:t>
            </a:r>
            <a:r>
              <a:rPr lang="fi-FI" sz="2000" err="1">
                <a:latin typeface="Georgia"/>
              </a:rPr>
              <a:t>ongoing</a:t>
            </a:r>
            <a:r>
              <a:rPr lang="fi-FI" sz="2000">
                <a:latin typeface="Georgia"/>
              </a:rPr>
              <a:t>) tai rakenteisiin ja käytäntöihin sisällytettyjen (</a:t>
            </a:r>
            <a:r>
              <a:rPr lang="fi-FI" sz="2000" err="1">
                <a:latin typeface="Georgia"/>
              </a:rPr>
              <a:t>embedded</a:t>
            </a:r>
            <a:r>
              <a:rPr lang="fi-FI" sz="2000">
                <a:latin typeface="Georgia"/>
              </a:rPr>
              <a:t>) toimintatapojen/menetelmien käyttöön. </a:t>
            </a:r>
          </a:p>
          <a:p>
            <a:endParaRPr lang="fi-FI" sz="200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i-FI" sz="2000" b="1">
                <a:latin typeface="Georgia" panose="02040502050405020303" pitchFamily="18" charset="0"/>
              </a:rPr>
              <a:t>Juurruttaminen edellyttää</a:t>
            </a:r>
          </a:p>
          <a:p>
            <a:pPr marL="238760" indent="-238760"/>
            <a:r>
              <a:rPr lang="fi-FI" sz="2000">
                <a:latin typeface="Georgia" panose="02040502050405020303" pitchFamily="18" charset="0"/>
              </a:rPr>
              <a:t>Tietoa työkalun hyödyistä ja mahdollisuudesta sen käyttöön laajasti organisaatiossa </a:t>
            </a:r>
          </a:p>
          <a:p>
            <a:pPr marL="238760" indent="-238760"/>
            <a:r>
              <a:rPr lang="fi-FI" sz="2000" err="1">
                <a:latin typeface="Georgia"/>
              </a:rPr>
              <a:t>Voxitin</a:t>
            </a:r>
            <a:r>
              <a:rPr lang="fi-FI" sz="2000">
                <a:latin typeface="Georgia"/>
              </a:rPr>
              <a:t> käyttäjä-/tilaajaosaamista - mitä useammalla henkilöllä sen parempi</a:t>
            </a:r>
          </a:p>
          <a:p>
            <a:pPr marL="238760" indent="-238760"/>
            <a:r>
              <a:rPr lang="fi-FI" sz="2000" err="1">
                <a:latin typeface="Georgia"/>
              </a:rPr>
              <a:t>Voxitin</a:t>
            </a:r>
            <a:r>
              <a:rPr lang="fi-FI" sz="2000">
                <a:latin typeface="Georgia"/>
              </a:rPr>
              <a:t> oikea-aikaista käyttöä osana päätöksentekoprosessia (tässä myös päättäjien </a:t>
            </a:r>
            <a:r>
              <a:rPr lang="fi-FI" sz="2000" err="1">
                <a:latin typeface="Georgia"/>
              </a:rPr>
              <a:t>Voxit</a:t>
            </a:r>
            <a:r>
              <a:rPr lang="fi-FI" sz="2000">
                <a:latin typeface="Georgia"/>
              </a:rPr>
              <a:t>-ymmärrys olennaista)</a:t>
            </a:r>
          </a:p>
          <a:p>
            <a:pPr marL="238760" indent="-238760"/>
            <a:r>
              <a:rPr lang="fi-FI" sz="2000" err="1">
                <a:latin typeface="Georgia"/>
              </a:rPr>
              <a:t>Voxitin</a:t>
            </a:r>
            <a:r>
              <a:rPr lang="fi-FI" sz="2000">
                <a:latin typeface="Georgia"/>
              </a:rPr>
              <a:t> käyttöä säännöllisesti toistuvissa prosesseissa </a:t>
            </a:r>
          </a:p>
          <a:p>
            <a:pPr marL="238760" indent="-238760"/>
            <a:r>
              <a:rPr lang="fi-FI" sz="2000" err="1">
                <a:latin typeface="Georgia"/>
              </a:rPr>
              <a:t>Voxitin</a:t>
            </a:r>
            <a:r>
              <a:rPr lang="fi-FI" sz="2000">
                <a:latin typeface="Georgia"/>
              </a:rPr>
              <a:t> kirjaamista osaksi organisaation ohjaavia asiakirjoja</a:t>
            </a:r>
          </a:p>
        </p:txBody>
      </p:sp>
    </p:spTree>
    <p:extLst>
      <p:ext uri="{BB962C8B-B14F-4D97-AF65-F5344CB8AC3E}">
        <p14:creationId xmlns:p14="http://schemas.microsoft.com/office/powerpoint/2010/main" val="140505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F6A576-929A-8489-41EC-8F2A9DE9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Voxitin</a:t>
            </a:r>
            <a:r>
              <a:rPr lang="fi-FI"/>
              <a:t> juurruttaminen organisaatioon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4E832C-1021-F558-6A35-8A7A6E9DE1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00" y="1466124"/>
            <a:ext cx="10488313" cy="4530667"/>
          </a:xfrm>
        </p:spPr>
        <p:txBody>
          <a:bodyPr lIns="91440" tIns="45720" rIns="91440" bIns="45720" anchor="t"/>
          <a:lstStyle/>
          <a:p>
            <a:pPr marL="238760" indent="-238760"/>
            <a:r>
              <a:rPr lang="fi-FI" sz="2000">
                <a:latin typeface="Georgia"/>
              </a:rPr>
              <a:t>Miten toimintamallin saisi vakiintumaan osaksi organisaatiossanne säännöllisesti toistuvia </a:t>
            </a:r>
            <a:r>
              <a:rPr lang="fi-FI" sz="2000" b="1">
                <a:latin typeface="Georgia"/>
              </a:rPr>
              <a:t>prosesseja</a:t>
            </a:r>
            <a:r>
              <a:rPr lang="fi-FI" sz="2000">
                <a:latin typeface="Georgia"/>
              </a:rPr>
              <a:t>, kuten </a:t>
            </a:r>
            <a:endParaRPr lang="en-US" sz="2000">
              <a:latin typeface="Georgi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>
                <a:latin typeface="Georgia" panose="02040502050405020303" pitchFamily="18" charset="0"/>
              </a:rPr>
              <a:t>Strategiaprosessia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>
                <a:latin typeface="Georgia" panose="02040502050405020303" pitchFamily="18" charset="0"/>
              </a:rPr>
              <a:t>Vaikutusten ennakkoarviointia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>
                <a:latin typeface="Georgia" panose="02040502050405020303" pitchFamily="18" charset="0"/>
              </a:rPr>
              <a:t>Toimialakohtaisten suunnitelmien laatimista</a:t>
            </a:r>
          </a:p>
          <a:p>
            <a:pPr marL="0" indent="0">
              <a:buNone/>
            </a:pPr>
            <a:endParaRPr lang="fi-FI" sz="800">
              <a:latin typeface="Georgia" panose="02040502050405020303" pitchFamily="18" charset="0"/>
            </a:endParaRPr>
          </a:p>
          <a:p>
            <a:pPr marL="238760" indent="-238760"/>
            <a:r>
              <a:rPr lang="fi-FI" sz="2000">
                <a:latin typeface="Georgia"/>
              </a:rPr>
              <a:t>Miten toimintamallin saisi vakiintumaan osaksi organisaatiotanne </a:t>
            </a:r>
            <a:r>
              <a:rPr lang="fi-FI" sz="2000" b="1">
                <a:latin typeface="Georgia"/>
              </a:rPr>
              <a:t>ohjaavia asiakirjoja</a:t>
            </a:r>
            <a:r>
              <a:rPr lang="fi-FI" sz="2000">
                <a:latin typeface="Georgia"/>
              </a:rPr>
              <a:t>, kuten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>
                <a:latin typeface="Georgia" panose="02040502050405020303" pitchFamily="18" charset="0"/>
              </a:rPr>
              <a:t>Hallintosääntöä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>
                <a:latin typeface="Georgia" panose="02040502050405020303" pitchFamily="18" charset="0"/>
              </a:rPr>
              <a:t>Strategiaa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>
                <a:latin typeface="Georgia" panose="02040502050405020303" pitchFamily="18" charset="0"/>
              </a:rPr>
              <a:t>Vuosikelloa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>
                <a:latin typeface="Georgia" panose="02040502050405020303" pitchFamily="18" charset="0"/>
              </a:rPr>
              <a:t>Päätöksentekosykliä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>
                <a:latin typeface="Georgia" panose="02040502050405020303" pitchFamily="18" charset="0"/>
              </a:rPr>
              <a:t>Osallistumisen ohjelmaa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>
                <a:latin typeface="Georgia" panose="02040502050405020303" pitchFamily="18" charset="0"/>
              </a:rPr>
              <a:t>Muita keskeisiä ohjausdokumentteja  </a:t>
            </a:r>
          </a:p>
          <a:p>
            <a:endParaRPr lang="fi-FI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60824"/>
      </p:ext>
    </p:extLst>
  </p:cSld>
  <p:clrMapOvr>
    <a:masterClrMapping/>
  </p:clrMapOvr>
</p:sld>
</file>

<file path=ppt/theme/theme1.xml><?xml version="1.0" encoding="utf-8"?>
<a:theme xmlns:a="http://schemas.openxmlformats.org/drawingml/2006/main" name="Uuden strategian pohjat, saavutettav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n peruskalvopohjat 2025" id="{16479E1B-D137-4013-99F2-4C3885FD51F5}" vid="{32D764F5-59BF-430A-A967-E72D644AD3CF}"/>
    </a:ext>
  </a:extLst>
</a:theme>
</file>

<file path=ppt/theme/theme2.xml><?xml version="1.0" encoding="utf-8"?>
<a:theme xmlns:a="http://schemas.openxmlformats.org/drawingml/2006/main" name="Peruskalvo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n peruskalvopohjat 2025" id="{16479E1B-D137-4013-99F2-4C3885FD51F5}" vid="{D344CECE-5D50-4D4F-AD81-DD0EABEEB511}"/>
    </a:ext>
  </a:extLst>
</a:theme>
</file>

<file path=ppt/theme/theme3.xml><?xml version="1.0" encoding="utf-8"?>
<a:theme xmlns:a="http://schemas.openxmlformats.org/drawingml/2006/main" name="kalvopohjat SAAVUTETTAVA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8553FE0-499F-6E42-B400-2031FE322CCF}" vid="{210B6FD3-2EDD-7140-AD63-37BEBAC8F1C9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3d3510-5864-46d9-99f3-ff9cf64766bd" xsi:nil="true"/>
    <ErityisetHenkilotiedot xmlns="0a3d3510-5864-46d9-99f3-ff9cf64766bd" xsi:nil="true"/>
    <Salassapitoperuste xmlns="0a3d3510-5864-46d9-99f3-ff9cf64766bd" xsi:nil="true"/>
    <Luottamuksellisuus xmlns="0a3d3510-5864-46d9-99f3-ff9cf64766bd" xsi:nil="true"/>
    <Arkistointitila xmlns="59df146f-7ddd-4b8c-ad0a-b36f0bde1af8" xsi:nil="true"/>
    <Lisätietoja xmlns="0a3d3510-5864-46d9-99f3-ff9cf64766bd" xsi:nil="true"/>
    <Asiakirjatyyppi xmlns="59df146f-7ddd-4b8c-ad0a-b36f0bde1af8" xsi:nil="true"/>
    <j86f3bef7877447594d845b9164a7eda xmlns="0a3d3510-5864-46d9-99f3-ff9cf64766bd">
      <Terms xmlns="http://schemas.microsoft.com/office/infopath/2007/PartnerControls"/>
    </j86f3bef7877447594d845b9164a7eda>
    <Päivämäärä xmlns="59df146f-7ddd-4b8c-ad0a-b36f0bde1af8">2025-12-10T11:18:13+00:00</Päivämäärä>
    <lbf49a5b8d524884aac943c2ecbf0975 xmlns="0a3d3510-5864-46d9-99f3-ff9cf64766bd">
      <Terms xmlns="http://schemas.microsoft.com/office/infopath/2007/PartnerControls"/>
    </lbf49a5b8d524884aac943c2ecbf0975>
    <ce12cea64bd54e63a8e5f4447f1f13a6 xmlns="0a3d3510-5864-46d9-99f3-ff9cf64766bd">
      <Terms xmlns="http://schemas.microsoft.com/office/infopath/2007/PartnerControls"/>
    </ce12cea64bd54e63a8e5f4447f1f13a6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itran asiakirjat" ma:contentTypeID="0x010100F25DCF27A42E8A479CEACEA6EBC1125200E48E544BB40B9C4F8BBD04CD7418A4C8" ma:contentTypeVersion="35" ma:contentTypeDescription="" ma:contentTypeScope="" ma:versionID="a3602296dbd30535564cbf599e8a9189">
  <xsd:schema xmlns:xsd="http://www.w3.org/2001/XMLSchema" xmlns:xs="http://www.w3.org/2001/XMLSchema" xmlns:p="http://schemas.microsoft.com/office/2006/metadata/properties" xmlns:ns2="59df146f-7ddd-4b8c-ad0a-b36f0bde1af8" xmlns:ns4="0a3d3510-5864-46d9-99f3-ff9cf64766bd" targetNamespace="http://schemas.microsoft.com/office/2006/metadata/properties" ma:root="true" ma:fieldsID="98149e1a0ea182429d31468033c61e28" ns2:_="" ns4:_="">
    <xsd:import namespace="59df146f-7ddd-4b8c-ad0a-b36f0bde1af8"/>
    <xsd:import namespace="0a3d3510-5864-46d9-99f3-ff9cf64766bd"/>
    <xsd:element name="properties">
      <xsd:complexType>
        <xsd:sequence>
          <xsd:element name="documentManagement">
            <xsd:complexType>
              <xsd:all>
                <xsd:element ref="ns2:Päivämäärä" minOccurs="0"/>
                <xsd:element ref="ns2:Asiakirjatyyppi" minOccurs="0"/>
                <xsd:element ref="ns4:Salassapitoperuste" minOccurs="0"/>
                <xsd:element ref="ns2:Arkistointitila" minOccurs="0"/>
                <xsd:element ref="ns4:lbf49a5b8d524884aac943c2ecbf0975" minOccurs="0"/>
                <xsd:element ref="ns4:TaxCatchAll" minOccurs="0"/>
                <xsd:element ref="ns4:TaxCatchAllLabel" minOccurs="0"/>
                <xsd:element ref="ns4:ErityisetHenkilotiedot" minOccurs="0"/>
                <xsd:element ref="ns4:Luottamuksellisuus" minOccurs="0"/>
                <xsd:element ref="ns4:j86f3bef7877447594d845b9164a7eda" minOccurs="0"/>
                <xsd:element ref="ns4:ce12cea64bd54e63a8e5f4447f1f13a6" minOccurs="0"/>
                <xsd:element ref="ns4:Lisätieto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f146f-7ddd-4b8c-ad0a-b36f0bde1af8" elementFormDefault="qualified">
    <xsd:import namespace="http://schemas.microsoft.com/office/2006/documentManagement/types"/>
    <xsd:import namespace="http://schemas.microsoft.com/office/infopath/2007/PartnerControls"/>
    <xsd:element name="Päivämäärä" ma:index="8" nillable="true" ma:displayName="Päivämäärä" ma:default="[today]" ma:format="DateOnly" ma:internalName="P_x00e4_iv_x00e4_m_x00e4__x00e4_r_x00e4_">
      <xsd:simpleType>
        <xsd:restriction base="dms:DateTime"/>
      </xsd:simpleType>
    </xsd:element>
    <xsd:element name="Asiakirjatyyppi" ma:index="9" nillable="true" ma:displayName="Asiakirjatyyppi" ma:format="Dropdown" ma:internalName="Asiakirjatyyppi">
      <xsd:simpleType>
        <xsd:restriction base="dms:Choice">
          <xsd:enumeration value="Artikkeli"/>
          <xsd:enumeration value="Esitys"/>
          <xsd:enumeration value="Esityslista"/>
          <xsd:enumeration value="Hakemus"/>
          <xsd:enumeration value="Ilmoitus"/>
          <xsd:enumeration value="Julkaisu"/>
          <xsd:enumeration value="Kertomus"/>
          <xsd:enumeration value="Kirje"/>
          <xsd:enumeration value="Kutsu"/>
          <xsd:enumeration value="Kuva"/>
          <xsd:enumeration value="Lasku"/>
          <xsd:enumeration value="Lausunto"/>
          <xsd:enumeration value="Liite"/>
          <xsd:enumeration value="Luettelo"/>
          <xsd:enumeration value="Muistio"/>
          <xsd:enumeration value="Ohje"/>
          <xsd:enumeration value="Ohjelma"/>
          <xsd:enumeration value="Oikaisuvaatimus"/>
          <xsd:enumeration value="Ote"/>
          <xsd:enumeration value="Pyyntö"/>
          <xsd:enumeration value="Päätös"/>
          <xsd:enumeration value="Pöytäkirja"/>
          <xsd:enumeration value="Raportti"/>
          <xsd:enumeration value="Seloste"/>
          <xsd:enumeration value="Selvitys"/>
          <xsd:enumeration value="Sopimus"/>
          <xsd:enumeration value="Strategia"/>
          <xsd:enumeration value="Suunnitelma"/>
          <xsd:enumeration value="Sääntö"/>
          <xsd:enumeration value="Tallenne"/>
          <xsd:enumeration value="Tarjous"/>
          <xsd:enumeration value="Tarjouspyyntö"/>
          <xsd:enumeration value="Tiedote"/>
          <xsd:enumeration value="Tilaus"/>
          <xsd:enumeration value="Tilausvahvistus"/>
          <xsd:enumeration value="Tilinpäätös"/>
          <xsd:enumeration value="Todistus"/>
          <xsd:enumeration value="Tosite"/>
          <xsd:enumeration value="Valitus"/>
          <xsd:enumeration value="Valtakirja"/>
          <xsd:enumeration value="Vastine"/>
          <xsd:enumeration value="Yhteenveto"/>
        </xsd:restriction>
      </xsd:simpleType>
    </xsd:element>
    <xsd:element name="Arkistointitila" ma:index="12" nillable="true" ma:displayName="Arkistointitila" ma:format="Dropdown" ma:internalName="Arkistointitila">
      <xsd:simpleType>
        <xsd:restriction base="dms:Choice">
          <xsd:enumeration value="Arkistointivalmis"/>
          <xsd:enumeration value="Säilytetään"/>
          <xsd:enumeration value="Ei arkistoida"/>
          <xsd:enumeration value="Arkistoit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d3510-5864-46d9-99f3-ff9cf64766bd" elementFormDefault="qualified">
    <xsd:import namespace="http://schemas.microsoft.com/office/2006/documentManagement/types"/>
    <xsd:import namespace="http://schemas.microsoft.com/office/infopath/2007/PartnerControls"/>
    <xsd:element name="Salassapitoperuste" ma:index="11" nillable="true" ma:displayName="Salassapitoperuste" ma:format="Dropdown" ma:internalName="Salassapitoperuste">
      <xsd:simpleType>
        <xsd:restriction base="dms:Choice">
          <xsd:enumeration value="n/a"/>
          <xsd:enumeration value="JulkL 24.1 § 3 kohta Rikos-, esitutkinta- ja syyteharkinta-asiakirjat"/>
          <xsd:enumeration value="JulkL 24.1 § 6 kohta Kanteluasiakirjat"/>
          <xsd:enumeration value="JulkL 24.1 § 7 kohta Turvajärjestelyjä koskevat asiakirjat"/>
          <xsd:enumeration value="JulkL 24.1 § 16 kohta Viranom. annetut tutkimuksen tai tilaston perusaineistot"/>
          <xsd:enumeration value="JulkL 24.1 § 17 kohta Sitran liikesalaisuudet"/>
          <xsd:enumeration value="JulkL 24.1 § 18 kohta Työriita"/>
          <xsd:enumeration value="JulkL 24.1 § 19 kohta Oikeudenkäynnin osapuolena valmistautumiseen liittyvät asiakirjat"/>
          <xsd:enumeration value="JulkL 24.1 § 20 kohta Yksitynen liike- tai ammattisalaisuus"/>
          <xsd:enumeration value="JulkL 24.1 § 21 kohta Opinnäytetyön tai tieteellisen tutkimuksen suunnitelma tai perusaineisto tai teknologinen tai muu kehittämistyö tai niiden arviointi"/>
          <xsd:enumeration value="JulkL 24.1 § 23 kohta Henkilön vuositulot, kokonaisvarallisuus tai taloudellinen asema"/>
          <xsd:enumeration value="JulkL 24.1 § 25 kohta Henkilön terveydentila"/>
          <xsd:enumeration value="JulkL 24.1 § 29 kohta Psykologisen testin tai soveltuvuuskokeen tulokset"/>
          <xsd:enumeration value="JulkL 24.1 § 31 kohta Henkilön salaiset yhteystiedot"/>
          <xsd:enumeration value="JulkL 24.1 § 32 kohta Yksityiselämän piiriin kuuluvat asiat, poliitt. vakaumus"/>
          <xsd:enumeration value="Ilmoittajansuojelulaki (1171/2022) 32 §"/>
        </xsd:restriction>
      </xsd:simpleType>
    </xsd:element>
    <xsd:element name="lbf49a5b8d524884aac943c2ecbf0975" ma:index="14" nillable="true" ma:taxonomy="true" ma:internalName="lbf49a5b8d524884aac943c2ecbf0975" ma:taxonomyFieldName="Toiminto" ma:displayName="Toiminto" ma:default="" ma:fieldId="{5bf49a5b-8d52-4884-aac9-43c2ecbf0975}" ma:sspId="0b244f7c-65aa-48fb-9d13-422c763cce83" ma:termSetId="c95167e1-15fc-4c66-bf2a-816341385e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a829d1e3-5e67-4846-9b62-b466f5d08c0c}" ma:internalName="TaxCatchAll" ma:showField="CatchAllData" ma:web="347f5774-a930-47ff-ae55-40161877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a829d1e3-5e67-4846-9b62-b466f5d08c0c}" ma:internalName="TaxCatchAllLabel" ma:readOnly="true" ma:showField="CatchAllDataLabel" ma:web="347f5774-a930-47ff-ae55-40161877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tyisetHenkilotiedot" ma:index="18" nillable="true" ma:displayName="Erityiset henkilötiedot" ma:description="Sisältääkö erityisiä henkilötietoja" ma:format="Dropdown" ma:internalName="ErityisetHenkilotiedot">
      <xsd:simpleType>
        <xsd:restriction base="dms:Choice">
          <xsd:enumeration value="Kyllä"/>
          <xsd:enumeration value="Ei"/>
        </xsd:restriction>
      </xsd:simpleType>
    </xsd:element>
    <xsd:element name="Luottamuksellisuus" ma:index="19" nillable="true" ma:displayName="Luottamuksellisuus" ma:default="" ma:format="Dropdown" ma:internalName="Luottamuksellisuus">
      <xsd:simpleType>
        <xsd:restriction base="dms:Choice">
          <xsd:enumeration value="Julkinen"/>
          <xsd:enumeration value="Sisäinen"/>
          <xsd:enumeration value="Osittain salassa pidettävä JulkL 24.1 §"/>
          <xsd:enumeration value="Salassa pidettävä JulkL 24.1 §"/>
        </xsd:restriction>
      </xsd:simpleType>
    </xsd:element>
    <xsd:element name="j86f3bef7877447594d845b9164a7eda" ma:index="20" nillable="true" ma:taxonomy="true" ma:internalName="j86f3bef7877447594d845b9164a7eda" ma:taxonomyFieldName="Asiatunniste" ma:displayName="Asiatunniste" ma:default="" ma:fieldId="{386f3bef-7877-4475-94d8-45b9164a7eda}" ma:sspId="0b244f7c-65aa-48fb-9d13-422c763cce83" ma:termSetId="455ef3a6-6705-4d3e-9da4-d29f70167f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12cea64bd54e63a8e5f4447f1f13a6" ma:index="22" nillable="true" ma:taxonomy="true" ma:internalName="ce12cea64bd54e63a8e5f4447f1f13a6" ma:taxonomyFieldName="Teht_x00e4_v_x00e4_luokka" ma:displayName="Tehtäväluokka" ma:default="" ma:fieldId="{ce12cea6-4bd5-4e63-a8e5-f4447f1f13a6}" ma:sspId="0b244f7c-65aa-48fb-9d13-422c763cce83" ma:termSetId="60678598-62f7-4c2a-93b7-57e8a66b6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isätietoja" ma:index="24" nillable="true" ma:displayName="Lisätietoja" ma:default="" ma:internalName="Lis_x00e4_tietoja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 ma:index="13" ma:displayName="Aih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b244f7c-65aa-48fb-9d13-422c763cce83" ContentTypeId="0x010100F25DCF27A42E8A479CEACEA6EBC11252" PreviousValue="false"/>
</file>

<file path=customXml/itemProps1.xml><?xml version="1.0" encoding="utf-8"?>
<ds:datastoreItem xmlns:ds="http://schemas.openxmlformats.org/officeDocument/2006/customXml" ds:itemID="{A80A7BFB-A4AB-47BF-8EB1-56C23053EC80}">
  <ds:schemaRefs>
    <ds:schemaRef ds:uri="http://www.w3.org/XML/1998/namespace"/>
    <ds:schemaRef ds:uri="0a3d3510-5864-46d9-99f3-ff9cf64766bd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9df146f-7ddd-4b8c-ad0a-b36f0bde1af8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37ABF67-1A14-4BF3-A4EB-7BF6470DF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481C5-6F38-4500-9E60-5C4A89813D0B}">
  <ds:schemaRefs>
    <ds:schemaRef ds:uri="0a3d3510-5864-46d9-99f3-ff9cf64766bd"/>
    <ds:schemaRef ds:uri="59df146f-7ddd-4b8c-ad0a-b36f0bde1a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483336B5-6327-4D78-83C0-8B7FC70F2BD3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d1824b25-665d-4ca6-89ca-4f1b5bbe0424}" enabled="1" method="Privileged" siteId="{b01220f1-ab94-4936-86d7-f3b40f38f4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Uuden strategian pohjat, saavutettavat</Template>
  <TotalTime>0</TotalTime>
  <Words>755</Words>
  <Application>Microsoft Office PowerPoint</Application>
  <PresentationFormat>Widescreen</PresentationFormat>
  <Paragraphs>102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Uuden strategian pohjat, saavutettavat</vt:lpstr>
      <vt:lpstr>Peruskalvopohjat</vt:lpstr>
      <vt:lpstr>kalvopohjat SAAVUTETTAVA</vt:lpstr>
      <vt:lpstr>Voxit-kevättapahtuma</vt:lpstr>
      <vt:lpstr>Ohjelma 24.3.2026 klo 9.00-15.00</vt:lpstr>
      <vt:lpstr>Tervetuloa</vt:lpstr>
      <vt:lpstr>Keitä täällä on paikalla?</vt:lpstr>
      <vt:lpstr>Voxit päätöksentekokyvyn ja palveluiden kehittämisen tukena  - Mitä kysymyksiä sinulla on mielessä juuri nyt? - Mihin toivoisit saavasi vastauksen päivän aikana?  </vt:lpstr>
      <vt:lpstr>Missä mennään Voxit-hankkeiden kanssa? </vt:lpstr>
      <vt:lpstr>Voxit: yhdellä alustalla monta hyötyä</vt:lpstr>
      <vt:lpstr>Mitä juurruttamisella tarkoitetaan? </vt:lpstr>
      <vt:lpstr>Voxitin juurruttaminen organisaatioon </vt:lpstr>
      <vt:lpstr>Mitä olette jo tehneet – ideoita ja kuultua </vt:lpstr>
      <vt:lpstr>Voxit-keskusteluiden arviointi</vt:lpstr>
      <vt:lpstr>Mihin Voxit voi vaikuttaa?</vt:lpstr>
      <vt:lpstr>Arviointilomake</vt:lpstr>
      <vt:lpstr>Työpajan tavoite</vt:lpstr>
      <vt:lpstr>Tekoja tulevaisuudelle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Elina Eerola</dc:creator>
  <cp:lastModifiedBy>Elina Eerola</cp:lastModifiedBy>
  <cp:revision>3</cp:revision>
  <dcterms:created xsi:type="dcterms:W3CDTF">2025-12-10T09:14:41Z</dcterms:created>
  <dcterms:modified xsi:type="dcterms:W3CDTF">2026-03-27T10:26:28Z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Arkistointiluokka">
    <vt:lpwstr/>
  </property>
  <property fmtid="{D5CDD505-2E9C-101B-9397-08002B2CF9AE}" pid="4" name="Teht_x00e4_v_x00e4_luokka">
    <vt:lpwstr/>
  </property>
  <property fmtid="{D5CDD505-2E9C-101B-9397-08002B2CF9AE}" pid="5" name="Asiatunniste">
    <vt:lpwstr/>
  </property>
  <property fmtid="{D5CDD505-2E9C-101B-9397-08002B2CF9AE}" pid="6" name="Toiminto">
    <vt:lpwstr/>
  </property>
  <property fmtid="{D5CDD505-2E9C-101B-9397-08002B2CF9AE}" pid="7" name="ce12cea64bd54e63a8e5f4447f1f13a6">
    <vt:lpwstr/>
  </property>
  <property fmtid="{D5CDD505-2E9C-101B-9397-08002B2CF9AE}" pid="8" name="j86f3bef7877447594d845b9164a7eda">
    <vt:lpwstr/>
  </property>
  <property fmtid="{D5CDD505-2E9C-101B-9397-08002B2CF9AE}" pid="9" name="lbf49a5b8d524884aac943c2ecbf0975">
    <vt:lpwstr/>
  </property>
  <property fmtid="{D5CDD505-2E9C-101B-9397-08002B2CF9AE}" pid="10" name="Tehtäväluokka">
    <vt:lpwstr/>
  </property>
  <property fmtid="{D5CDD505-2E9C-101B-9397-08002B2CF9AE}" pid="11" name="lcf76f155ced4ddcb4097134ff3c332f">
    <vt:lpwstr/>
  </property>
  <property fmtid="{D5CDD505-2E9C-101B-9397-08002B2CF9AE}" pid="12" name="ContentTypeId">
    <vt:lpwstr>0x010100F25DCF27A42E8A479CEACEA6EBC1125200E48E544BB40B9C4F8BBD04CD7418A4C8</vt:lpwstr>
  </property>
</Properties>
</file>