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00" r:id="rId5"/>
    <p:sldMasterId id="2147486062" r:id="rId6"/>
    <p:sldMasterId id="2147486147" r:id="rId7"/>
  </p:sldMasterIdLst>
  <p:notesMasterIdLst>
    <p:notesMasterId r:id="rId37"/>
  </p:notesMasterIdLst>
  <p:handoutMasterIdLst>
    <p:handoutMasterId r:id="rId38"/>
  </p:handoutMasterIdLst>
  <p:sldIdLst>
    <p:sldId id="256" r:id="rId8"/>
    <p:sldId id="2147375214" r:id="rId9"/>
    <p:sldId id="2147375217" r:id="rId10"/>
    <p:sldId id="2147375219" r:id="rId11"/>
    <p:sldId id="2147375222" r:id="rId12"/>
    <p:sldId id="2147375221" r:id="rId13"/>
    <p:sldId id="284" r:id="rId14"/>
    <p:sldId id="285" r:id="rId15"/>
    <p:sldId id="286" r:id="rId16"/>
    <p:sldId id="287" r:id="rId17"/>
    <p:sldId id="289" r:id="rId18"/>
    <p:sldId id="290" r:id="rId19"/>
    <p:sldId id="291" r:id="rId20"/>
    <p:sldId id="292" r:id="rId21"/>
    <p:sldId id="294" r:id="rId22"/>
    <p:sldId id="293" r:id="rId23"/>
    <p:sldId id="295" r:id="rId24"/>
    <p:sldId id="2147375225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147375224" r:id="rId36"/>
  </p:sldIdLst>
  <p:sldSz cx="12192000" cy="6858000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9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90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586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781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97746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1729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3684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56392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FFEAD3"/>
    <a:srgbClr val="FDE8ED"/>
    <a:srgbClr val="D7F2FA"/>
    <a:srgbClr val="E8114B"/>
    <a:srgbClr val="C9DBEC"/>
    <a:srgbClr val="BFE0D1"/>
    <a:srgbClr val="E0F3D0"/>
    <a:srgbClr val="FFEF7F"/>
    <a:srgbClr val="FAC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DD636-950F-A8EF-7D64-69378519E6CE}" v="2" dt="2026-03-24T14:16:17.973"/>
    <p1510:client id="{59FB0387-5CA0-9742-8E97-1D39DBC1BFFA}" v="457" dt="2026-03-24T14:32:27.913"/>
    <p1510:client id="{A2373342-F521-C849-891F-1E1F96A3D92A}" v="1" dt="2026-03-24T15:34:52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3967" autoAdjust="0"/>
  </p:normalViewPr>
  <p:slideViewPr>
    <p:cSldViewPr snapToGrid="0">
      <p:cViewPr varScale="1">
        <p:scale>
          <a:sx n="94" d="100"/>
          <a:sy n="94" d="100"/>
        </p:scale>
        <p:origin x="72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776" y="1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Eerola" userId="6df9a25e-b794-4b54-af77-f9da57664778" providerId="ADAL" clId="{255FC591-D30E-5F3B-8733-A318ED1770A0}"/>
    <pc:docChg chg="modSld">
      <pc:chgData name="Elina Eerola" userId="6df9a25e-b794-4b54-af77-f9da57664778" providerId="ADAL" clId="{255FC591-D30E-5F3B-8733-A318ED1770A0}" dt="2026-03-24T15:35:05.287" v="13" actId="13244"/>
      <pc:docMkLst>
        <pc:docMk/>
      </pc:docMkLst>
      <pc:sldChg chg="modSp mod">
        <pc:chgData name="Elina Eerola" userId="6df9a25e-b794-4b54-af77-f9da57664778" providerId="ADAL" clId="{255FC591-D30E-5F3B-8733-A318ED1770A0}" dt="2026-03-24T15:33:17.854" v="1" actId="13244"/>
        <pc:sldMkLst>
          <pc:docMk/>
          <pc:sldMk cId="2598352057" sldId="2147375214"/>
        </pc:sldMkLst>
        <pc:spChg chg="ord">
          <ac:chgData name="Elina Eerola" userId="6df9a25e-b794-4b54-af77-f9da57664778" providerId="ADAL" clId="{255FC591-D30E-5F3B-8733-A318ED1770A0}" dt="2026-03-24T15:33:08.600" v="0" actId="13244"/>
          <ac:spMkLst>
            <pc:docMk/>
            <pc:sldMk cId="2598352057" sldId="2147375214"/>
            <ac:spMk id="6" creationId="{511B30EE-13CE-E46C-7272-598CA10C1940}"/>
          </ac:spMkLst>
        </pc:spChg>
        <pc:picChg chg="ord">
          <ac:chgData name="Elina Eerola" userId="6df9a25e-b794-4b54-af77-f9da57664778" providerId="ADAL" clId="{255FC591-D30E-5F3B-8733-A318ED1770A0}" dt="2026-03-24T15:33:17.854" v="1" actId="13244"/>
          <ac:picMkLst>
            <pc:docMk/>
            <pc:sldMk cId="2598352057" sldId="2147375214"/>
            <ac:picMk id="3" creationId="{06449F43-431C-1698-A748-EADA92A694BD}"/>
          </ac:picMkLst>
        </pc:picChg>
      </pc:sldChg>
      <pc:sldChg chg="modSp mod">
        <pc:chgData name="Elina Eerola" userId="6df9a25e-b794-4b54-af77-f9da57664778" providerId="ADAL" clId="{255FC591-D30E-5F3B-8733-A318ED1770A0}" dt="2026-03-24T15:33:32.970" v="3" actId="13244"/>
        <pc:sldMkLst>
          <pc:docMk/>
          <pc:sldMk cId="436737439" sldId="2147375217"/>
        </pc:sldMkLst>
        <pc:spChg chg="ord">
          <ac:chgData name="Elina Eerola" userId="6df9a25e-b794-4b54-af77-f9da57664778" providerId="ADAL" clId="{255FC591-D30E-5F3B-8733-A318ED1770A0}" dt="2026-03-24T15:33:32.970" v="3" actId="13244"/>
          <ac:spMkLst>
            <pc:docMk/>
            <pc:sldMk cId="436737439" sldId="2147375217"/>
            <ac:spMk id="2" creationId="{D2E5B2DC-4600-1E21-FFC2-314A930559B9}"/>
          </ac:spMkLst>
        </pc:spChg>
        <pc:spChg chg="ord">
          <ac:chgData name="Elina Eerola" userId="6df9a25e-b794-4b54-af77-f9da57664778" providerId="ADAL" clId="{255FC591-D30E-5F3B-8733-A318ED1770A0}" dt="2026-03-24T15:33:30.214" v="2" actId="13244"/>
          <ac:spMkLst>
            <pc:docMk/>
            <pc:sldMk cId="436737439" sldId="2147375217"/>
            <ac:spMk id="4" creationId="{5857E1A0-635D-5F9D-7B75-82392D298170}"/>
          </ac:spMkLst>
        </pc:spChg>
      </pc:sldChg>
      <pc:sldChg chg="modSp mod">
        <pc:chgData name="Elina Eerola" userId="6df9a25e-b794-4b54-af77-f9da57664778" providerId="ADAL" clId="{255FC591-D30E-5F3B-8733-A318ED1770A0}" dt="2026-03-24T15:34:15.614" v="7" actId="13244"/>
        <pc:sldMkLst>
          <pc:docMk/>
          <pc:sldMk cId="3276024628" sldId="2147375219"/>
        </pc:sldMkLst>
        <pc:spChg chg="ord">
          <ac:chgData name="Elina Eerola" userId="6df9a25e-b794-4b54-af77-f9da57664778" providerId="ADAL" clId="{255FC591-D30E-5F3B-8733-A318ED1770A0}" dt="2026-03-24T15:34:04.633" v="6" actId="13244"/>
          <ac:spMkLst>
            <pc:docMk/>
            <pc:sldMk cId="3276024628" sldId="2147375219"/>
            <ac:spMk id="4" creationId="{463F75AA-7C70-2CED-2781-73A959A98C56}"/>
          </ac:spMkLst>
        </pc:spChg>
        <pc:spChg chg="ord">
          <ac:chgData name="Elina Eerola" userId="6df9a25e-b794-4b54-af77-f9da57664778" providerId="ADAL" clId="{255FC591-D30E-5F3B-8733-A318ED1770A0}" dt="2026-03-24T15:33:46.011" v="5" actId="13244"/>
          <ac:spMkLst>
            <pc:docMk/>
            <pc:sldMk cId="3276024628" sldId="2147375219"/>
            <ac:spMk id="5" creationId="{DA142D00-7093-AD4B-2EE8-07F28B81D68D}"/>
          </ac:spMkLst>
        </pc:spChg>
        <pc:picChg chg="ord">
          <ac:chgData name="Elina Eerola" userId="6df9a25e-b794-4b54-af77-f9da57664778" providerId="ADAL" clId="{255FC591-D30E-5F3B-8733-A318ED1770A0}" dt="2026-03-24T15:34:15.614" v="7" actId="13244"/>
          <ac:picMkLst>
            <pc:docMk/>
            <pc:sldMk cId="3276024628" sldId="2147375219"/>
            <ac:picMk id="6" creationId="{D4418E8E-AC31-7DE6-4FE5-73B3984D3FE1}"/>
          </ac:picMkLst>
        </pc:picChg>
      </pc:sldChg>
      <pc:sldChg chg="modSp mod">
        <pc:chgData name="Elina Eerola" userId="6df9a25e-b794-4b54-af77-f9da57664778" providerId="ADAL" clId="{255FC591-D30E-5F3B-8733-A318ED1770A0}" dt="2026-03-24T15:34:38.668" v="10" actId="13244"/>
        <pc:sldMkLst>
          <pc:docMk/>
          <pc:sldMk cId="3113255192" sldId="2147375221"/>
        </pc:sldMkLst>
        <pc:spChg chg="ord">
          <ac:chgData name="Elina Eerola" userId="6df9a25e-b794-4b54-af77-f9da57664778" providerId="ADAL" clId="{255FC591-D30E-5F3B-8733-A318ED1770A0}" dt="2026-03-24T15:34:38.668" v="10" actId="13244"/>
          <ac:spMkLst>
            <pc:docMk/>
            <pc:sldMk cId="3113255192" sldId="2147375221"/>
            <ac:spMk id="3" creationId="{A24B7CEE-BF5D-0925-5400-0D9958A3E98C}"/>
          </ac:spMkLst>
        </pc:spChg>
      </pc:sldChg>
      <pc:sldChg chg="modSp mod">
        <pc:chgData name="Elina Eerola" userId="6df9a25e-b794-4b54-af77-f9da57664778" providerId="ADAL" clId="{255FC591-D30E-5F3B-8733-A318ED1770A0}" dt="2026-03-24T15:34:29.817" v="9" actId="13244"/>
        <pc:sldMkLst>
          <pc:docMk/>
          <pc:sldMk cId="2917289074" sldId="2147375222"/>
        </pc:sldMkLst>
        <pc:spChg chg="ord">
          <ac:chgData name="Elina Eerola" userId="6df9a25e-b794-4b54-af77-f9da57664778" providerId="ADAL" clId="{255FC591-D30E-5F3B-8733-A318ED1770A0}" dt="2026-03-24T15:34:24.686" v="8" actId="13244"/>
          <ac:spMkLst>
            <pc:docMk/>
            <pc:sldMk cId="2917289074" sldId="2147375222"/>
            <ac:spMk id="3" creationId="{4673A3BC-9C4B-C239-DFAD-92E794721BFA}"/>
          </ac:spMkLst>
        </pc:spChg>
        <pc:picChg chg="ord">
          <ac:chgData name="Elina Eerola" userId="6df9a25e-b794-4b54-af77-f9da57664778" providerId="ADAL" clId="{255FC591-D30E-5F3B-8733-A318ED1770A0}" dt="2026-03-24T15:34:29.817" v="9" actId="13244"/>
          <ac:picMkLst>
            <pc:docMk/>
            <pc:sldMk cId="2917289074" sldId="2147375222"/>
            <ac:picMk id="6" creationId="{2300763C-360A-72C9-3A39-EF3FBC793D8F}"/>
          </ac:picMkLst>
        </pc:picChg>
      </pc:sldChg>
      <pc:sldChg chg="modSp mod">
        <pc:chgData name="Elina Eerola" userId="6df9a25e-b794-4b54-af77-f9da57664778" providerId="ADAL" clId="{255FC591-D30E-5F3B-8733-A318ED1770A0}" dt="2026-03-24T15:35:05.287" v="13" actId="13244"/>
        <pc:sldMkLst>
          <pc:docMk/>
          <pc:sldMk cId="2350789477" sldId="2147375224"/>
        </pc:sldMkLst>
        <pc:spChg chg="ord">
          <ac:chgData name="Elina Eerola" userId="6df9a25e-b794-4b54-af77-f9da57664778" providerId="ADAL" clId="{255FC591-D30E-5F3B-8733-A318ED1770A0}" dt="2026-03-24T15:35:05.287" v="13" actId="13244"/>
          <ac:spMkLst>
            <pc:docMk/>
            <pc:sldMk cId="2350789477" sldId="2147375224"/>
            <ac:spMk id="3" creationId="{B80A4364-5951-FF13-1641-B97110EED18B}"/>
          </ac:spMkLst>
        </pc:spChg>
        <pc:spChg chg="ord">
          <ac:chgData name="Elina Eerola" userId="6df9a25e-b794-4b54-af77-f9da57664778" providerId="ADAL" clId="{255FC591-D30E-5F3B-8733-A318ED1770A0}" dt="2026-03-24T15:34:48.562" v="11" actId="13244"/>
          <ac:spMkLst>
            <pc:docMk/>
            <pc:sldMk cId="2350789477" sldId="2147375224"/>
            <ac:spMk id="5" creationId="{1DE7403D-2CD8-471D-A36E-E6E8922B64BE}"/>
          </ac:spMkLst>
        </pc:spChg>
        <pc:picChg chg="mod">
          <ac:chgData name="Elina Eerola" userId="6df9a25e-b794-4b54-af77-f9da57664778" providerId="ADAL" clId="{255FC591-D30E-5F3B-8733-A318ED1770A0}" dt="2026-03-24T15:34:52.616" v="12" actId="13244"/>
          <ac:picMkLst>
            <pc:docMk/>
            <pc:sldMk cId="2350789477" sldId="2147375224"/>
            <ac:picMk id="2058" creationId="{ADA1B0BC-369E-D642-F8C0-EC91AE433B82}"/>
          </ac:picMkLst>
        </pc:picChg>
      </pc:sldChg>
    </pc:docChg>
  </pc:docChgLst>
  <pc:docChgLst>
    <pc:chgData name="Ilari Lovio" userId="9110f512-2503-4beb-a8ad-f59cfa154aad" providerId="ADAL" clId="{83965747-E217-5244-8798-A3C69482A808}"/>
    <pc:docChg chg="undo custSel addSld delSld modSld sldOrd">
      <pc:chgData name="Ilari Lovio" userId="9110f512-2503-4beb-a8ad-f59cfa154aad" providerId="ADAL" clId="{83965747-E217-5244-8798-A3C69482A808}" dt="2026-03-24T14:33:34.573" v="12409" actId="20577"/>
      <pc:docMkLst>
        <pc:docMk/>
      </pc:docMkLst>
      <pc:sldChg chg="modSp mod">
        <pc:chgData name="Ilari Lovio" userId="9110f512-2503-4beb-a8ad-f59cfa154aad" providerId="ADAL" clId="{83965747-E217-5244-8798-A3C69482A808}" dt="2026-03-23T21:24:08.606" v="11465" actId="20577"/>
        <pc:sldMkLst>
          <pc:docMk/>
          <pc:sldMk cId="3798719745" sldId="256"/>
        </pc:sldMkLst>
        <pc:spChg chg="mod">
          <ac:chgData name="Ilari Lovio" userId="9110f512-2503-4beb-a8ad-f59cfa154aad" providerId="ADAL" clId="{83965747-E217-5244-8798-A3C69482A808}" dt="2026-03-23T21:24:08.606" v="11465" actId="20577"/>
          <ac:spMkLst>
            <pc:docMk/>
            <pc:sldMk cId="3798719745" sldId="256"/>
            <ac:spMk id="7" creationId="{D2C4D189-F505-2685-5DB8-7FB1E468DC3A}"/>
          </ac:spMkLst>
        </pc:spChg>
        <pc:spChg chg="mod">
          <ac:chgData name="Ilari Lovio" userId="9110f512-2503-4beb-a8ad-f59cfa154aad" providerId="ADAL" clId="{83965747-E217-5244-8798-A3C69482A808}" dt="2026-03-23T21:12:32.447" v="11286" actId="20577"/>
          <ac:spMkLst>
            <pc:docMk/>
            <pc:sldMk cId="3798719745" sldId="256"/>
            <ac:spMk id="8" creationId="{4B5A2AEE-CDE3-C599-4276-715685F4115A}"/>
          </ac:spMkLst>
        </pc:spChg>
      </pc:sldChg>
      <pc:sldChg chg="del">
        <pc:chgData name="Ilari Lovio" userId="9110f512-2503-4beb-a8ad-f59cfa154aad" providerId="ADAL" clId="{83965747-E217-5244-8798-A3C69482A808}" dt="2026-03-23T21:38:10.534" v="12029" actId="2696"/>
        <pc:sldMkLst>
          <pc:docMk/>
          <pc:sldMk cId="666268196" sldId="268"/>
        </pc:sldMkLst>
      </pc:sldChg>
      <pc:sldChg chg="del">
        <pc:chgData name="Ilari Lovio" userId="9110f512-2503-4beb-a8ad-f59cfa154aad" providerId="ADAL" clId="{83965747-E217-5244-8798-A3C69482A808}" dt="2026-03-24T14:27:20.877" v="12135" actId="2696"/>
        <pc:sldMkLst>
          <pc:docMk/>
          <pc:sldMk cId="1815390723" sldId="273"/>
        </pc:sldMkLst>
      </pc:sldChg>
      <pc:sldChg chg="addSp delSp modSp mod">
        <pc:chgData name="Ilari Lovio" userId="9110f512-2503-4beb-a8ad-f59cfa154aad" providerId="ADAL" clId="{83965747-E217-5244-8798-A3C69482A808}" dt="2026-03-24T14:18:54.206" v="12042" actId="20577"/>
        <pc:sldMkLst>
          <pc:docMk/>
          <pc:sldMk cId="3011619820" sldId="274"/>
        </pc:sldMkLst>
        <pc:spChg chg="mod">
          <ac:chgData name="Ilari Lovio" userId="9110f512-2503-4beb-a8ad-f59cfa154aad" providerId="ADAL" clId="{83965747-E217-5244-8798-A3C69482A808}" dt="2026-03-24T14:18:54.206" v="12042" actId="20577"/>
          <ac:spMkLst>
            <pc:docMk/>
            <pc:sldMk cId="3011619820" sldId="274"/>
            <ac:spMk id="2" creationId="{77F1D659-4A42-140F-267F-DAF9D69571BB}"/>
          </ac:spMkLst>
        </pc:spChg>
        <pc:spChg chg="mod">
          <ac:chgData name="Ilari Lovio" userId="9110f512-2503-4beb-a8ad-f59cfa154aad" providerId="ADAL" clId="{83965747-E217-5244-8798-A3C69482A808}" dt="2026-03-23T21:30:38.487" v="11532" actId="20577"/>
          <ac:spMkLst>
            <pc:docMk/>
            <pc:sldMk cId="3011619820" sldId="274"/>
            <ac:spMk id="3" creationId="{108FD99F-45A4-C1D4-0A64-C846B2AF45B5}"/>
          </ac:spMkLst>
        </pc:spChg>
      </pc:sldChg>
      <pc:sldChg chg="modSp add mod">
        <pc:chgData name="Ilari Lovio" userId="9110f512-2503-4beb-a8ad-f59cfa154aad" providerId="ADAL" clId="{83965747-E217-5244-8798-A3C69482A808}" dt="2026-03-24T14:18:59.004" v="12049" actId="20577"/>
        <pc:sldMkLst>
          <pc:docMk/>
          <pc:sldMk cId="4091174800" sldId="275"/>
        </pc:sldMkLst>
        <pc:spChg chg="mod">
          <ac:chgData name="Ilari Lovio" userId="9110f512-2503-4beb-a8ad-f59cfa154aad" providerId="ADAL" clId="{83965747-E217-5244-8798-A3C69482A808}" dt="2026-03-24T14:18:59.004" v="12049" actId="20577"/>
          <ac:spMkLst>
            <pc:docMk/>
            <pc:sldMk cId="4091174800" sldId="275"/>
            <ac:spMk id="2" creationId="{736A9CFD-95FD-8311-E26E-3FB5D5F00841}"/>
          </ac:spMkLst>
        </pc:spChg>
        <pc:spChg chg="mod">
          <ac:chgData name="Ilari Lovio" userId="9110f512-2503-4beb-a8ad-f59cfa154aad" providerId="ADAL" clId="{83965747-E217-5244-8798-A3C69482A808}" dt="2026-03-20T08:38:28.540" v="639" actId="20577"/>
          <ac:spMkLst>
            <pc:docMk/>
            <pc:sldMk cId="4091174800" sldId="275"/>
            <ac:spMk id="3" creationId="{5F360C52-1941-FD94-CFBE-C6AF57918A07}"/>
          </ac:spMkLst>
        </pc:spChg>
      </pc:sldChg>
      <pc:sldChg chg="modSp add mod">
        <pc:chgData name="Ilari Lovio" userId="9110f512-2503-4beb-a8ad-f59cfa154aad" providerId="ADAL" clId="{83965747-E217-5244-8798-A3C69482A808}" dt="2026-03-24T14:19:02.502" v="12052" actId="20577"/>
        <pc:sldMkLst>
          <pc:docMk/>
          <pc:sldMk cId="3961548113" sldId="276"/>
        </pc:sldMkLst>
        <pc:spChg chg="mod">
          <ac:chgData name="Ilari Lovio" userId="9110f512-2503-4beb-a8ad-f59cfa154aad" providerId="ADAL" clId="{83965747-E217-5244-8798-A3C69482A808}" dt="2026-03-24T14:19:02.502" v="12052" actId="20577"/>
          <ac:spMkLst>
            <pc:docMk/>
            <pc:sldMk cId="3961548113" sldId="276"/>
            <ac:spMk id="2" creationId="{7650F1C5-749E-2ECF-1C25-ED3528F25719}"/>
          </ac:spMkLst>
        </pc:spChg>
        <pc:spChg chg="mod">
          <ac:chgData name="Ilari Lovio" userId="9110f512-2503-4beb-a8ad-f59cfa154aad" providerId="ADAL" clId="{83965747-E217-5244-8798-A3C69482A808}" dt="2026-03-23T21:32:15.461" v="11620" actId="20577"/>
          <ac:spMkLst>
            <pc:docMk/>
            <pc:sldMk cId="3961548113" sldId="276"/>
            <ac:spMk id="3" creationId="{2AF7C476-A974-ACB9-D2F4-D62147578775}"/>
          </ac:spMkLst>
        </pc:spChg>
      </pc:sldChg>
      <pc:sldChg chg="modSp new mod">
        <pc:chgData name="Ilari Lovio" userId="9110f512-2503-4beb-a8ad-f59cfa154aad" providerId="ADAL" clId="{83965747-E217-5244-8798-A3C69482A808}" dt="2026-03-24T14:19:06.035" v="12055" actId="20577"/>
        <pc:sldMkLst>
          <pc:docMk/>
          <pc:sldMk cId="2608897051" sldId="277"/>
        </pc:sldMkLst>
        <pc:spChg chg="mod">
          <ac:chgData name="Ilari Lovio" userId="9110f512-2503-4beb-a8ad-f59cfa154aad" providerId="ADAL" clId="{83965747-E217-5244-8798-A3C69482A808}" dt="2026-03-24T14:19:06.035" v="12055" actId="20577"/>
          <ac:spMkLst>
            <pc:docMk/>
            <pc:sldMk cId="2608897051" sldId="277"/>
            <ac:spMk id="2" creationId="{1E2C11D4-1CD1-5286-EBA2-EC458E9F99F8}"/>
          </ac:spMkLst>
        </pc:spChg>
        <pc:spChg chg="mod">
          <ac:chgData name="Ilari Lovio" userId="9110f512-2503-4beb-a8ad-f59cfa154aad" providerId="ADAL" clId="{83965747-E217-5244-8798-A3C69482A808}" dt="2026-03-23T21:32:37.879" v="11630" actId="20577"/>
          <ac:spMkLst>
            <pc:docMk/>
            <pc:sldMk cId="2608897051" sldId="277"/>
            <ac:spMk id="3" creationId="{645A83D1-AA3D-0F94-1D7C-9F9FE04799B5}"/>
          </ac:spMkLst>
        </pc:spChg>
      </pc:sldChg>
      <pc:sldChg chg="modSp add mod">
        <pc:chgData name="Ilari Lovio" userId="9110f512-2503-4beb-a8ad-f59cfa154aad" providerId="ADAL" clId="{83965747-E217-5244-8798-A3C69482A808}" dt="2026-03-24T14:19:58.960" v="12089" actId="20577"/>
        <pc:sldMkLst>
          <pc:docMk/>
          <pc:sldMk cId="2864303082" sldId="278"/>
        </pc:sldMkLst>
        <pc:spChg chg="mod">
          <ac:chgData name="Ilari Lovio" userId="9110f512-2503-4beb-a8ad-f59cfa154aad" providerId="ADAL" clId="{83965747-E217-5244-8798-A3C69482A808}" dt="2026-03-24T14:19:58.960" v="12089" actId="20577"/>
          <ac:spMkLst>
            <pc:docMk/>
            <pc:sldMk cId="2864303082" sldId="278"/>
            <ac:spMk id="2" creationId="{4EB2A112-00B7-A570-C07F-3FCE4F8D6BC9}"/>
          </ac:spMkLst>
        </pc:spChg>
        <pc:spChg chg="mod">
          <ac:chgData name="Ilari Lovio" userId="9110f512-2503-4beb-a8ad-f59cfa154aad" providerId="ADAL" clId="{83965747-E217-5244-8798-A3C69482A808}" dt="2026-03-23T21:33:06.502" v="11642" actId="20577"/>
          <ac:spMkLst>
            <pc:docMk/>
            <pc:sldMk cId="2864303082" sldId="278"/>
            <ac:spMk id="3" creationId="{0C047BD6-FA83-3BFD-BC3C-45AFFEE077E8}"/>
          </ac:spMkLst>
        </pc:spChg>
      </pc:sldChg>
      <pc:sldChg chg="addSp modSp new mod">
        <pc:chgData name="Ilari Lovio" userId="9110f512-2503-4beb-a8ad-f59cfa154aad" providerId="ADAL" clId="{83965747-E217-5244-8798-A3C69482A808}" dt="2026-03-24T14:26:25.388" v="12130" actId="962"/>
        <pc:sldMkLst>
          <pc:docMk/>
          <pc:sldMk cId="884601666" sldId="279"/>
        </pc:sldMkLst>
        <pc:spChg chg="mod">
          <ac:chgData name="Ilari Lovio" userId="9110f512-2503-4beb-a8ad-f59cfa154aad" providerId="ADAL" clId="{83965747-E217-5244-8798-A3C69482A808}" dt="2026-03-24T14:19:13.324" v="12061" actId="20577"/>
          <ac:spMkLst>
            <pc:docMk/>
            <pc:sldMk cId="884601666" sldId="279"/>
            <ac:spMk id="2" creationId="{F952D965-382F-D681-B753-1223BD340DB7}"/>
          </ac:spMkLst>
        </pc:spChg>
        <pc:spChg chg="mod">
          <ac:chgData name="Ilari Lovio" userId="9110f512-2503-4beb-a8ad-f59cfa154aad" providerId="ADAL" clId="{83965747-E217-5244-8798-A3C69482A808}" dt="2026-03-20T09:14:18.853" v="3161" actId="1076"/>
          <ac:spMkLst>
            <pc:docMk/>
            <pc:sldMk cId="884601666" sldId="279"/>
            <ac:spMk id="3" creationId="{D4179FC5-90B0-94FC-B5C1-286576B2C746}"/>
          </ac:spMkLst>
        </pc:spChg>
        <pc:picChg chg="add mod">
          <ac:chgData name="Ilari Lovio" userId="9110f512-2503-4beb-a8ad-f59cfa154aad" providerId="ADAL" clId="{83965747-E217-5244-8798-A3C69482A808}" dt="2026-03-24T14:26:25.388" v="12130" actId="962"/>
          <ac:picMkLst>
            <pc:docMk/>
            <pc:sldMk cId="884601666" sldId="279"/>
            <ac:picMk id="1026" creationId="{BF8DF38E-7AF4-025C-45D6-4DB7080FA86D}"/>
          </ac:picMkLst>
        </pc:picChg>
      </pc:sldChg>
      <pc:sldChg chg="modSp new mod">
        <pc:chgData name="Ilari Lovio" userId="9110f512-2503-4beb-a8ad-f59cfa154aad" providerId="ADAL" clId="{83965747-E217-5244-8798-A3C69482A808}" dt="2026-03-24T14:19:21.340" v="12064" actId="20577"/>
        <pc:sldMkLst>
          <pc:docMk/>
          <pc:sldMk cId="4013563849" sldId="280"/>
        </pc:sldMkLst>
        <pc:spChg chg="mod">
          <ac:chgData name="Ilari Lovio" userId="9110f512-2503-4beb-a8ad-f59cfa154aad" providerId="ADAL" clId="{83965747-E217-5244-8798-A3C69482A808}" dt="2026-03-24T14:19:21.340" v="12064" actId="20577"/>
          <ac:spMkLst>
            <pc:docMk/>
            <pc:sldMk cId="4013563849" sldId="280"/>
            <ac:spMk id="2" creationId="{F3756DEF-7347-F49D-B5FB-D255F6DD9D82}"/>
          </ac:spMkLst>
        </pc:spChg>
        <pc:spChg chg="mod">
          <ac:chgData name="Ilari Lovio" userId="9110f512-2503-4beb-a8ad-f59cfa154aad" providerId="ADAL" clId="{83965747-E217-5244-8798-A3C69482A808}" dt="2026-03-23T21:33:43.380" v="11660" actId="20577"/>
          <ac:spMkLst>
            <pc:docMk/>
            <pc:sldMk cId="4013563849" sldId="280"/>
            <ac:spMk id="3" creationId="{5DE7A1EA-3780-2AB4-0F8D-D4FB040B9CF5}"/>
          </ac:spMkLst>
        </pc:spChg>
      </pc:sldChg>
      <pc:sldChg chg="modSp new mod">
        <pc:chgData name="Ilari Lovio" userId="9110f512-2503-4beb-a8ad-f59cfa154aad" providerId="ADAL" clId="{83965747-E217-5244-8798-A3C69482A808}" dt="2026-03-24T14:19:29.194" v="12067" actId="20577"/>
        <pc:sldMkLst>
          <pc:docMk/>
          <pc:sldMk cId="80190368" sldId="281"/>
        </pc:sldMkLst>
        <pc:spChg chg="mod">
          <ac:chgData name="Ilari Lovio" userId="9110f512-2503-4beb-a8ad-f59cfa154aad" providerId="ADAL" clId="{83965747-E217-5244-8798-A3C69482A808}" dt="2026-03-24T14:19:29.194" v="12067" actId="20577"/>
          <ac:spMkLst>
            <pc:docMk/>
            <pc:sldMk cId="80190368" sldId="281"/>
            <ac:spMk id="2" creationId="{F6599E56-974F-62C4-16CB-214924D38621}"/>
          </ac:spMkLst>
        </pc:spChg>
        <pc:spChg chg="mod">
          <ac:chgData name="Ilari Lovio" userId="9110f512-2503-4beb-a8ad-f59cfa154aad" providerId="ADAL" clId="{83965747-E217-5244-8798-A3C69482A808}" dt="2026-03-20T09:32:45.319" v="5996" actId="20577"/>
          <ac:spMkLst>
            <pc:docMk/>
            <pc:sldMk cId="80190368" sldId="281"/>
            <ac:spMk id="3" creationId="{3F88DC48-C421-60C3-519A-0C5878CB4860}"/>
          </ac:spMkLst>
        </pc:spChg>
      </pc:sldChg>
      <pc:sldChg chg="modSp add mod">
        <pc:chgData name="Ilari Lovio" userId="9110f512-2503-4beb-a8ad-f59cfa154aad" providerId="ADAL" clId="{83965747-E217-5244-8798-A3C69482A808}" dt="2026-03-24T14:19:45.154" v="12074" actId="20577"/>
        <pc:sldMkLst>
          <pc:docMk/>
          <pc:sldMk cId="1161932219" sldId="282"/>
        </pc:sldMkLst>
        <pc:spChg chg="mod">
          <ac:chgData name="Ilari Lovio" userId="9110f512-2503-4beb-a8ad-f59cfa154aad" providerId="ADAL" clId="{83965747-E217-5244-8798-A3C69482A808}" dt="2026-03-24T14:19:45.154" v="12074" actId="20577"/>
          <ac:spMkLst>
            <pc:docMk/>
            <pc:sldMk cId="1161932219" sldId="282"/>
            <ac:spMk id="2" creationId="{961E5B7F-45C5-60BE-F64D-6AC1FB053BDF}"/>
          </ac:spMkLst>
        </pc:spChg>
        <pc:spChg chg="mod">
          <ac:chgData name="Ilari Lovio" userId="9110f512-2503-4beb-a8ad-f59cfa154aad" providerId="ADAL" clId="{83965747-E217-5244-8798-A3C69482A808}" dt="2026-03-23T21:37:46.670" v="12028" actId="20577"/>
          <ac:spMkLst>
            <pc:docMk/>
            <pc:sldMk cId="1161932219" sldId="282"/>
            <ac:spMk id="3" creationId="{1A323808-27B5-5176-F535-A6E37EE7785B}"/>
          </ac:spMkLst>
        </pc:spChg>
      </pc:sldChg>
      <pc:sldChg chg="modSp new mod">
        <pc:chgData name="Ilari Lovio" userId="9110f512-2503-4beb-a8ad-f59cfa154aad" providerId="ADAL" clId="{83965747-E217-5244-8798-A3C69482A808}" dt="2026-03-24T14:19:36.221" v="12073" actId="20577"/>
        <pc:sldMkLst>
          <pc:docMk/>
          <pc:sldMk cId="2008119319" sldId="283"/>
        </pc:sldMkLst>
        <pc:spChg chg="mod">
          <ac:chgData name="Ilari Lovio" userId="9110f512-2503-4beb-a8ad-f59cfa154aad" providerId="ADAL" clId="{83965747-E217-5244-8798-A3C69482A808}" dt="2026-03-24T14:19:36.221" v="12073" actId="20577"/>
          <ac:spMkLst>
            <pc:docMk/>
            <pc:sldMk cId="2008119319" sldId="283"/>
            <ac:spMk id="2" creationId="{817D3A50-E68D-032F-B6F1-A06B2435E213}"/>
          </ac:spMkLst>
        </pc:spChg>
        <pc:spChg chg="mod">
          <ac:chgData name="Ilari Lovio" userId="9110f512-2503-4beb-a8ad-f59cfa154aad" providerId="ADAL" clId="{83965747-E217-5244-8798-A3C69482A808}" dt="2026-03-20T12:30:10.078" v="7808" actId="20577"/>
          <ac:spMkLst>
            <pc:docMk/>
            <pc:sldMk cId="2008119319" sldId="283"/>
            <ac:spMk id="3" creationId="{9A7B3918-96F3-374B-D817-AC5E4BB2D9AE}"/>
          </ac:spMkLst>
        </pc:spChg>
      </pc:sldChg>
      <pc:sldChg chg="delSp modSp new mod">
        <pc:chgData name="Ilari Lovio" userId="9110f512-2503-4beb-a8ad-f59cfa154aad" providerId="ADAL" clId="{83965747-E217-5244-8798-A3C69482A808}" dt="2026-03-23T21:25:09.400" v="11467" actId="790"/>
        <pc:sldMkLst>
          <pc:docMk/>
          <pc:sldMk cId="4008490230" sldId="284"/>
        </pc:sldMkLst>
        <pc:spChg chg="mod">
          <ac:chgData name="Ilari Lovio" userId="9110f512-2503-4beb-a8ad-f59cfa154aad" providerId="ADAL" clId="{83965747-E217-5244-8798-A3C69482A808}" dt="2026-03-23T21:25:09.400" v="11467" actId="790"/>
          <ac:spMkLst>
            <pc:docMk/>
            <pc:sldMk cId="4008490230" sldId="284"/>
            <ac:spMk id="2" creationId="{9FEF29FE-3BD9-EA8C-7EAC-E95580B9ABB1}"/>
          </ac:spMkLst>
        </pc:spChg>
      </pc:sldChg>
      <pc:sldChg chg="modSp add mod">
        <pc:chgData name="Ilari Lovio" userId="9110f512-2503-4beb-a8ad-f59cfa154aad" providerId="ADAL" clId="{83965747-E217-5244-8798-A3C69482A808}" dt="2026-03-23T21:25:21.887" v="11468" actId="790"/>
        <pc:sldMkLst>
          <pc:docMk/>
          <pc:sldMk cId="1285917919" sldId="285"/>
        </pc:sldMkLst>
        <pc:spChg chg="mod">
          <ac:chgData name="Ilari Lovio" userId="9110f512-2503-4beb-a8ad-f59cfa154aad" providerId="ADAL" clId="{83965747-E217-5244-8798-A3C69482A808}" dt="2026-03-23T21:25:21.887" v="11468" actId="790"/>
          <ac:spMkLst>
            <pc:docMk/>
            <pc:sldMk cId="1285917919" sldId="285"/>
            <ac:spMk id="2" creationId="{10C6C0DB-8240-2948-0CE2-A6BEEEA661BC}"/>
          </ac:spMkLst>
        </pc:spChg>
      </pc:sldChg>
      <pc:sldChg chg="addSp delSp modSp add mod">
        <pc:chgData name="Ilari Lovio" userId="9110f512-2503-4beb-a8ad-f59cfa154aad" providerId="ADAL" clId="{83965747-E217-5244-8798-A3C69482A808}" dt="2026-03-23T21:25:49.506" v="11469" actId="790"/>
        <pc:sldMkLst>
          <pc:docMk/>
          <pc:sldMk cId="1990034699" sldId="286"/>
        </pc:sldMkLst>
        <pc:spChg chg="mod">
          <ac:chgData name="Ilari Lovio" userId="9110f512-2503-4beb-a8ad-f59cfa154aad" providerId="ADAL" clId="{83965747-E217-5244-8798-A3C69482A808}" dt="2026-03-23T21:25:49.506" v="11469" actId="790"/>
          <ac:spMkLst>
            <pc:docMk/>
            <pc:sldMk cId="1990034699" sldId="286"/>
            <ac:spMk id="2" creationId="{3013F028-7600-B869-25B8-AAC3829D5BA4}"/>
          </ac:spMkLst>
        </pc:spChg>
      </pc:sldChg>
      <pc:sldChg chg="modSp add mod">
        <pc:chgData name="Ilari Lovio" userId="9110f512-2503-4beb-a8ad-f59cfa154aad" providerId="ADAL" clId="{83965747-E217-5244-8798-A3C69482A808}" dt="2026-03-23T21:26:10.039" v="11470" actId="790"/>
        <pc:sldMkLst>
          <pc:docMk/>
          <pc:sldMk cId="1234662360" sldId="287"/>
        </pc:sldMkLst>
        <pc:spChg chg="mod">
          <ac:chgData name="Ilari Lovio" userId="9110f512-2503-4beb-a8ad-f59cfa154aad" providerId="ADAL" clId="{83965747-E217-5244-8798-A3C69482A808}" dt="2026-03-23T21:26:10.039" v="11470" actId="790"/>
          <ac:spMkLst>
            <pc:docMk/>
            <pc:sldMk cId="1234662360" sldId="287"/>
            <ac:spMk id="2" creationId="{FEAE8A72-630E-435E-C7FD-F3A8D83CBBEB}"/>
          </ac:spMkLst>
        </pc:spChg>
      </pc:sldChg>
      <pc:sldChg chg="modSp add mod">
        <pc:chgData name="Ilari Lovio" userId="9110f512-2503-4beb-a8ad-f59cfa154aad" providerId="ADAL" clId="{83965747-E217-5244-8798-A3C69482A808}" dt="2026-03-23T21:26:25.035" v="11471" actId="790"/>
        <pc:sldMkLst>
          <pc:docMk/>
          <pc:sldMk cId="1912871445" sldId="289"/>
        </pc:sldMkLst>
        <pc:spChg chg="mod">
          <ac:chgData name="Ilari Lovio" userId="9110f512-2503-4beb-a8ad-f59cfa154aad" providerId="ADAL" clId="{83965747-E217-5244-8798-A3C69482A808}" dt="2026-03-23T21:26:25.035" v="11471" actId="790"/>
          <ac:spMkLst>
            <pc:docMk/>
            <pc:sldMk cId="1912871445" sldId="289"/>
            <ac:spMk id="2" creationId="{0EC8270C-816F-FA2B-6270-CC0D1C688192}"/>
          </ac:spMkLst>
        </pc:spChg>
      </pc:sldChg>
      <pc:sldChg chg="modSp add mod">
        <pc:chgData name="Ilari Lovio" userId="9110f512-2503-4beb-a8ad-f59cfa154aad" providerId="ADAL" clId="{83965747-E217-5244-8798-A3C69482A808}" dt="2026-03-23T21:26:55.509" v="11472" actId="790"/>
        <pc:sldMkLst>
          <pc:docMk/>
          <pc:sldMk cId="2280639680" sldId="290"/>
        </pc:sldMkLst>
        <pc:spChg chg="mod">
          <ac:chgData name="Ilari Lovio" userId="9110f512-2503-4beb-a8ad-f59cfa154aad" providerId="ADAL" clId="{83965747-E217-5244-8798-A3C69482A808}" dt="2026-03-23T21:26:55.509" v="11472" actId="790"/>
          <ac:spMkLst>
            <pc:docMk/>
            <pc:sldMk cId="2280639680" sldId="290"/>
            <ac:spMk id="2" creationId="{B54CA681-9F7F-820B-E483-25493BE7E792}"/>
          </ac:spMkLst>
        </pc:spChg>
      </pc:sldChg>
      <pc:sldChg chg="addSp delSp modSp add mod">
        <pc:chgData name="Ilari Lovio" userId="9110f512-2503-4beb-a8ad-f59cfa154aad" providerId="ADAL" clId="{83965747-E217-5244-8798-A3C69482A808}" dt="2026-03-24T14:24:50.188" v="12108" actId="962"/>
        <pc:sldMkLst>
          <pc:docMk/>
          <pc:sldMk cId="651895448" sldId="291"/>
        </pc:sldMkLst>
        <pc:spChg chg="mod">
          <ac:chgData name="Ilari Lovio" userId="9110f512-2503-4beb-a8ad-f59cfa154aad" providerId="ADAL" clId="{83965747-E217-5244-8798-A3C69482A808}" dt="2026-03-23T21:27:33.857" v="11473" actId="790"/>
          <ac:spMkLst>
            <pc:docMk/>
            <pc:sldMk cId="651895448" sldId="291"/>
            <ac:spMk id="2" creationId="{ABEB50B8-1D1F-6650-F510-E63C4991BA90}"/>
          </ac:spMkLst>
        </pc:spChg>
        <pc:picChg chg="add del mod">
          <ac:chgData name="Ilari Lovio" userId="9110f512-2503-4beb-a8ad-f59cfa154aad" providerId="ADAL" clId="{83965747-E217-5244-8798-A3C69482A808}" dt="2026-03-24T14:24:50.188" v="12108" actId="962"/>
          <ac:picMkLst>
            <pc:docMk/>
            <pc:sldMk cId="651895448" sldId="291"/>
            <ac:picMk id="3" creationId="{2FB391F4-8B42-57C8-F299-76DB07419324}"/>
          </ac:picMkLst>
        </pc:picChg>
        <pc:picChg chg="add mod">
          <ac:chgData name="Ilari Lovio" userId="9110f512-2503-4beb-a8ad-f59cfa154aad" providerId="ADAL" clId="{83965747-E217-5244-8798-A3C69482A808}" dt="2026-03-24T14:24:20.788" v="12106" actId="962"/>
          <ac:picMkLst>
            <pc:docMk/>
            <pc:sldMk cId="651895448" sldId="291"/>
            <ac:picMk id="2050" creationId="{255FA473-20E4-5607-90EA-776E49095B52}"/>
          </ac:picMkLst>
        </pc:picChg>
      </pc:sldChg>
      <pc:sldChg chg="modSp add mod">
        <pc:chgData name="Ilari Lovio" userId="9110f512-2503-4beb-a8ad-f59cfa154aad" providerId="ADAL" clId="{83965747-E217-5244-8798-A3C69482A808}" dt="2026-03-23T21:27:47.933" v="11474" actId="790"/>
        <pc:sldMkLst>
          <pc:docMk/>
          <pc:sldMk cId="3840333605" sldId="292"/>
        </pc:sldMkLst>
        <pc:spChg chg="mod">
          <ac:chgData name="Ilari Lovio" userId="9110f512-2503-4beb-a8ad-f59cfa154aad" providerId="ADAL" clId="{83965747-E217-5244-8798-A3C69482A808}" dt="2026-03-23T21:27:47.933" v="11474" actId="790"/>
          <ac:spMkLst>
            <pc:docMk/>
            <pc:sldMk cId="3840333605" sldId="292"/>
            <ac:spMk id="2" creationId="{94A8FDF3-EFD1-227B-DD38-111A814F57EA}"/>
          </ac:spMkLst>
        </pc:spChg>
      </pc:sldChg>
      <pc:sldChg chg="addSp modSp add mod">
        <pc:chgData name="Ilari Lovio" userId="9110f512-2503-4beb-a8ad-f59cfa154aad" providerId="ADAL" clId="{83965747-E217-5244-8798-A3C69482A808}" dt="2026-03-24T14:25:09.664" v="12109" actId="962"/>
        <pc:sldMkLst>
          <pc:docMk/>
          <pc:sldMk cId="219998318" sldId="293"/>
        </pc:sldMkLst>
        <pc:spChg chg="mod">
          <ac:chgData name="Ilari Lovio" userId="9110f512-2503-4beb-a8ad-f59cfa154aad" providerId="ADAL" clId="{83965747-E217-5244-8798-A3C69482A808}" dt="2026-03-23T21:28:32.053" v="11493" actId="790"/>
          <ac:spMkLst>
            <pc:docMk/>
            <pc:sldMk cId="219998318" sldId="293"/>
            <ac:spMk id="2" creationId="{8231BC77-A867-991E-48E2-C83C1B49BCEC}"/>
          </ac:spMkLst>
        </pc:spChg>
        <pc:picChg chg="add mod modCrop">
          <ac:chgData name="Ilari Lovio" userId="9110f512-2503-4beb-a8ad-f59cfa154aad" providerId="ADAL" clId="{83965747-E217-5244-8798-A3C69482A808}" dt="2026-03-24T14:25:09.664" v="12109" actId="962"/>
          <ac:picMkLst>
            <pc:docMk/>
            <pc:sldMk cId="219998318" sldId="293"/>
            <ac:picMk id="3" creationId="{13065316-70E7-CBFC-B4BB-B34472FC022B}"/>
          </ac:picMkLst>
        </pc:picChg>
      </pc:sldChg>
      <pc:sldChg chg="modSp add mod">
        <pc:chgData name="Ilari Lovio" userId="9110f512-2503-4beb-a8ad-f59cfa154aad" providerId="ADAL" clId="{83965747-E217-5244-8798-A3C69482A808}" dt="2026-03-23T21:08:28.654" v="11199" actId="20577"/>
        <pc:sldMkLst>
          <pc:docMk/>
          <pc:sldMk cId="646306946" sldId="294"/>
        </pc:sldMkLst>
        <pc:spChg chg="mod">
          <ac:chgData name="Ilari Lovio" userId="9110f512-2503-4beb-a8ad-f59cfa154aad" providerId="ADAL" clId="{83965747-E217-5244-8798-A3C69482A808}" dt="2026-03-23T21:08:28.654" v="11199" actId="20577"/>
          <ac:spMkLst>
            <pc:docMk/>
            <pc:sldMk cId="646306946" sldId="294"/>
            <ac:spMk id="2" creationId="{B111DF67-B5A0-99B5-9496-368B80BAB10B}"/>
          </ac:spMkLst>
        </pc:spChg>
      </pc:sldChg>
      <pc:sldChg chg="modSp add mod">
        <pc:chgData name="Ilari Lovio" userId="9110f512-2503-4beb-a8ad-f59cfa154aad" providerId="ADAL" clId="{83965747-E217-5244-8798-A3C69482A808}" dt="2026-03-23T21:29:01.024" v="11494" actId="790"/>
        <pc:sldMkLst>
          <pc:docMk/>
          <pc:sldMk cId="72080210" sldId="295"/>
        </pc:sldMkLst>
        <pc:spChg chg="mod">
          <ac:chgData name="Ilari Lovio" userId="9110f512-2503-4beb-a8ad-f59cfa154aad" providerId="ADAL" clId="{83965747-E217-5244-8798-A3C69482A808}" dt="2026-03-23T21:29:01.024" v="11494" actId="790"/>
          <ac:spMkLst>
            <pc:docMk/>
            <pc:sldMk cId="72080210" sldId="295"/>
            <ac:spMk id="2" creationId="{A1176431-0A1A-F165-305D-32240D1C67C9}"/>
          </ac:spMkLst>
        </pc:spChg>
      </pc:sldChg>
      <pc:sldChg chg="add del">
        <pc:chgData name="Ilari Lovio" userId="9110f512-2503-4beb-a8ad-f59cfa154aad" providerId="ADAL" clId="{83965747-E217-5244-8798-A3C69482A808}" dt="2026-03-23T12:03:02.741" v="9776"/>
        <pc:sldMkLst>
          <pc:docMk/>
          <pc:sldMk cId="1719040859" sldId="295"/>
        </pc:sldMkLst>
      </pc:sldChg>
      <pc:sldChg chg="modSp new del mod">
        <pc:chgData name="Ilari Lovio" userId="9110f512-2503-4beb-a8ad-f59cfa154aad" providerId="ADAL" clId="{83965747-E217-5244-8798-A3C69482A808}" dt="2026-03-23T21:30:49.129" v="11533" actId="2696"/>
        <pc:sldMkLst>
          <pc:docMk/>
          <pc:sldMk cId="3451268518" sldId="296"/>
        </pc:sldMkLst>
        <pc:spChg chg="mod">
          <ac:chgData name="Ilari Lovio" userId="9110f512-2503-4beb-a8ad-f59cfa154aad" providerId="ADAL" clId="{83965747-E217-5244-8798-A3C69482A808}" dt="2026-03-23T19:20:37.561" v="9945" actId="20577"/>
          <ac:spMkLst>
            <pc:docMk/>
            <pc:sldMk cId="3451268518" sldId="296"/>
            <ac:spMk id="2" creationId="{48F9DF41-56DB-9922-1F99-A76882E11944}"/>
          </ac:spMkLst>
        </pc:spChg>
        <pc:spChg chg="mod">
          <ac:chgData name="Ilari Lovio" userId="9110f512-2503-4beb-a8ad-f59cfa154aad" providerId="ADAL" clId="{83965747-E217-5244-8798-A3C69482A808}" dt="2026-03-23T19:21:16.748" v="10023" actId="20577"/>
          <ac:spMkLst>
            <pc:docMk/>
            <pc:sldMk cId="3451268518" sldId="296"/>
            <ac:spMk id="3" creationId="{30868700-1C92-504F-1DD9-9B374FBF2283}"/>
          </ac:spMkLst>
        </pc:spChg>
      </pc:sldChg>
      <pc:sldChg chg="add del">
        <pc:chgData name="Ilari Lovio" userId="9110f512-2503-4beb-a8ad-f59cfa154aad" providerId="ADAL" clId="{83965747-E217-5244-8798-A3C69482A808}" dt="2026-03-23T19:30:54.034" v="10179" actId="2696"/>
        <pc:sldMkLst>
          <pc:docMk/>
          <pc:sldMk cId="2292349444" sldId="2147195733"/>
        </pc:sldMkLst>
      </pc:sldChg>
      <pc:sldChg chg="addSp delSp modSp add del mod setBg">
        <pc:chgData name="Ilari Lovio" userId="9110f512-2503-4beb-a8ad-f59cfa154aad" providerId="ADAL" clId="{83965747-E217-5244-8798-A3C69482A808}" dt="2026-03-23T19:23:13.279" v="10036" actId="2696"/>
        <pc:sldMkLst>
          <pc:docMk/>
          <pc:sldMk cId="655113717" sldId="2147375213"/>
        </pc:sldMkLst>
        <pc:spChg chg="mod">
          <ac:chgData name="Ilari Lovio" userId="9110f512-2503-4beb-a8ad-f59cfa154aad" providerId="ADAL" clId="{83965747-E217-5244-8798-A3C69482A808}" dt="2026-03-23T19:22:43.596" v="10025" actId="1076"/>
          <ac:spMkLst>
            <pc:docMk/>
            <pc:sldMk cId="655113717" sldId="2147375213"/>
            <ac:spMk id="2" creationId="{EE45FD36-73E2-539F-1992-98C2B6BA6DBE}"/>
          </ac:spMkLst>
        </pc:spChg>
        <pc:spChg chg="add del mod">
          <ac:chgData name="Ilari Lovio" userId="9110f512-2503-4beb-a8ad-f59cfa154aad" providerId="ADAL" clId="{83965747-E217-5244-8798-A3C69482A808}" dt="2026-03-23T19:22:51.802" v="10029"/>
          <ac:spMkLst>
            <pc:docMk/>
            <pc:sldMk cId="655113717" sldId="2147375213"/>
            <ac:spMk id="4" creationId="{D32A158C-D4FF-9CB7-89FE-EB9BC0FB6C99}"/>
          </ac:spMkLst>
        </pc:spChg>
        <pc:spChg chg="add del mod">
          <ac:chgData name="Ilari Lovio" userId="9110f512-2503-4beb-a8ad-f59cfa154aad" providerId="ADAL" clId="{83965747-E217-5244-8798-A3C69482A808}" dt="2026-03-23T19:22:59.064" v="10034" actId="47"/>
          <ac:spMkLst>
            <pc:docMk/>
            <pc:sldMk cId="655113717" sldId="2147375213"/>
            <ac:spMk id="5" creationId="{C6798E6A-2C03-8685-1FC4-31767F3A129F}"/>
          </ac:spMkLst>
        </pc:spChg>
      </pc:sldChg>
      <pc:sldChg chg="add del setBg">
        <pc:chgData name="Ilari Lovio" userId="9110f512-2503-4beb-a8ad-f59cfa154aad" providerId="ADAL" clId="{83965747-E217-5244-8798-A3C69482A808}" dt="2026-03-23T19:22:58.230" v="10033"/>
        <pc:sldMkLst>
          <pc:docMk/>
          <pc:sldMk cId="926406155" sldId="2147375214"/>
        </pc:sldMkLst>
      </pc:sldChg>
      <pc:sldChg chg="addSp delSp modSp add mod modNotesTx">
        <pc:chgData name="Ilari Lovio" userId="9110f512-2503-4beb-a8ad-f59cfa154aad" providerId="ADAL" clId="{83965747-E217-5244-8798-A3C69482A808}" dt="2026-03-24T14:29:09.675" v="12180" actId="13244"/>
        <pc:sldMkLst>
          <pc:docMk/>
          <pc:sldMk cId="2598352057" sldId="2147375214"/>
        </pc:sldMkLst>
        <pc:spChg chg="mod">
          <ac:chgData name="Ilari Lovio" userId="9110f512-2503-4beb-a8ad-f59cfa154aad" providerId="ADAL" clId="{83965747-E217-5244-8798-A3C69482A808}" dt="2026-03-23T19:42:28.687" v="10239" actId="1076"/>
          <ac:spMkLst>
            <pc:docMk/>
            <pc:sldMk cId="2598352057" sldId="2147375214"/>
            <ac:spMk id="2" creationId="{EE45FD36-73E2-539F-1992-98C2B6BA6DBE}"/>
          </ac:spMkLst>
        </pc:spChg>
        <pc:spChg chg="add del mod">
          <ac:chgData name="Ilari Lovio" userId="9110f512-2503-4beb-a8ad-f59cfa154aad" providerId="ADAL" clId="{83965747-E217-5244-8798-A3C69482A808}" dt="2026-03-24T14:28:13.922" v="12140" actId="478"/>
          <ac:spMkLst>
            <pc:docMk/>
            <pc:sldMk cId="2598352057" sldId="2147375214"/>
            <ac:spMk id="4" creationId="{F4443260-D951-BE76-8B8D-6EFC65C6156C}"/>
          </ac:spMkLst>
        </pc:spChg>
        <pc:spChg chg="add del mod">
          <ac:chgData name="Ilari Lovio" userId="9110f512-2503-4beb-a8ad-f59cfa154aad" providerId="ADAL" clId="{83965747-E217-5244-8798-A3C69482A808}" dt="2026-03-24T14:28:15.680" v="12141" actId="478"/>
          <ac:spMkLst>
            <pc:docMk/>
            <pc:sldMk cId="2598352057" sldId="2147375214"/>
            <ac:spMk id="5" creationId="{16DB796A-20E4-F923-B7BA-79548640D424}"/>
          </ac:spMkLst>
        </pc:spChg>
        <pc:spChg chg="add mod">
          <ac:chgData name="Ilari Lovio" userId="9110f512-2503-4beb-a8ad-f59cfa154aad" providerId="ADAL" clId="{83965747-E217-5244-8798-A3C69482A808}" dt="2026-03-24T14:28:53.603" v="12179" actId="20577"/>
          <ac:spMkLst>
            <pc:docMk/>
            <pc:sldMk cId="2598352057" sldId="2147375214"/>
            <ac:spMk id="6" creationId="{511B30EE-13CE-E46C-7272-598CA10C1940}"/>
          </ac:spMkLst>
        </pc:spChg>
        <pc:picChg chg="mod">
          <ac:chgData name="Ilari Lovio" userId="9110f512-2503-4beb-a8ad-f59cfa154aad" providerId="ADAL" clId="{83965747-E217-5244-8798-A3C69482A808}" dt="2026-03-24T14:29:09.675" v="12180" actId="13244"/>
          <ac:picMkLst>
            <pc:docMk/>
            <pc:sldMk cId="2598352057" sldId="2147375214"/>
            <ac:picMk id="3" creationId="{06449F43-431C-1698-A748-EADA92A694BD}"/>
          </ac:picMkLst>
        </pc:picChg>
      </pc:sldChg>
      <pc:sldChg chg="add del setBg">
        <pc:chgData name="Ilari Lovio" userId="9110f512-2503-4beb-a8ad-f59cfa154aad" providerId="ADAL" clId="{83965747-E217-5244-8798-A3C69482A808}" dt="2026-03-23T19:30:54.034" v="10179" actId="2696"/>
        <pc:sldMkLst>
          <pc:docMk/>
          <pc:sldMk cId="2133050120" sldId="2147375215"/>
        </pc:sldMkLst>
      </pc:sldChg>
      <pc:sldChg chg="add del setBg">
        <pc:chgData name="Ilari Lovio" userId="9110f512-2503-4beb-a8ad-f59cfa154aad" providerId="ADAL" clId="{83965747-E217-5244-8798-A3C69482A808}" dt="2026-03-23T19:30:54.034" v="10179" actId="2696"/>
        <pc:sldMkLst>
          <pc:docMk/>
          <pc:sldMk cId="45253735" sldId="2147375216"/>
        </pc:sldMkLst>
      </pc:sldChg>
      <pc:sldChg chg="addSp modSp add mod modNotesTx">
        <pc:chgData name="Ilari Lovio" userId="9110f512-2503-4beb-a8ad-f59cfa154aad" providerId="ADAL" clId="{83965747-E217-5244-8798-A3C69482A808}" dt="2026-03-24T14:33:16.490" v="12385" actId="20577"/>
        <pc:sldMkLst>
          <pc:docMk/>
          <pc:sldMk cId="436737439" sldId="2147375217"/>
        </pc:sldMkLst>
        <pc:spChg chg="mod">
          <ac:chgData name="Ilari Lovio" userId="9110f512-2503-4beb-a8ad-f59cfa154aad" providerId="ADAL" clId="{83965747-E217-5244-8798-A3C69482A808}" dt="2026-03-23T19:47:42.519" v="10304" actId="20577"/>
          <ac:spMkLst>
            <pc:docMk/>
            <pc:sldMk cId="436737439" sldId="2147375217"/>
            <ac:spMk id="2" creationId="{D2E5B2DC-4600-1E21-FFC2-314A930559B9}"/>
          </ac:spMkLst>
        </pc:spChg>
        <pc:spChg chg="add mod">
          <ac:chgData name="Ilari Lovio" userId="9110f512-2503-4beb-a8ad-f59cfa154aad" providerId="ADAL" clId="{83965747-E217-5244-8798-A3C69482A808}" dt="2026-03-24T14:33:16.490" v="12385" actId="20577"/>
          <ac:spMkLst>
            <pc:docMk/>
            <pc:sldMk cId="436737439" sldId="2147375217"/>
            <ac:spMk id="4" creationId="{5857E1A0-635D-5F9D-7B75-82392D298170}"/>
          </ac:spMkLst>
        </pc:spChg>
        <pc:picChg chg="mod">
          <ac:chgData name="Ilari Lovio" userId="9110f512-2503-4beb-a8ad-f59cfa154aad" providerId="ADAL" clId="{83965747-E217-5244-8798-A3C69482A808}" dt="2026-03-24T14:29:51.974" v="12211" actId="13244"/>
          <ac:picMkLst>
            <pc:docMk/>
            <pc:sldMk cId="436737439" sldId="2147375217"/>
            <ac:picMk id="3" creationId="{ED0B8247-52C3-6637-9C81-7DAAE7B07F95}"/>
          </ac:picMkLst>
        </pc:picChg>
      </pc:sldChg>
      <pc:sldChg chg="addSp delSp modSp new del mod">
        <pc:chgData name="Ilari Lovio" userId="9110f512-2503-4beb-a8ad-f59cfa154aad" providerId="ADAL" clId="{83965747-E217-5244-8798-A3C69482A808}" dt="2026-03-23T19:38:53.980" v="10203" actId="2696"/>
        <pc:sldMkLst>
          <pc:docMk/>
          <pc:sldMk cId="2100662985" sldId="2147375218"/>
        </pc:sldMkLst>
        <pc:picChg chg="add del mod">
          <ac:chgData name="Ilari Lovio" userId="9110f512-2503-4beb-a8ad-f59cfa154aad" providerId="ADAL" clId="{83965747-E217-5244-8798-A3C69482A808}" dt="2026-03-23T19:37:21.706" v="10192" actId="478"/>
          <ac:picMkLst>
            <pc:docMk/>
            <pc:sldMk cId="2100662985" sldId="2147375218"/>
            <ac:picMk id="2" creationId="{EC5B85FE-093B-A2CA-6523-8629AF77DCC7}"/>
          </ac:picMkLst>
        </pc:picChg>
        <pc:picChg chg="add mod">
          <ac:chgData name="Ilari Lovio" userId="9110f512-2503-4beb-a8ad-f59cfa154aad" providerId="ADAL" clId="{83965747-E217-5244-8798-A3C69482A808}" dt="2026-03-23T19:37:20.433" v="10191" actId="1076"/>
          <ac:picMkLst>
            <pc:docMk/>
            <pc:sldMk cId="2100662985" sldId="2147375218"/>
            <ac:picMk id="3" creationId="{F49E01CF-2532-4387-B428-C010C8086BDE}"/>
          </ac:picMkLst>
        </pc:picChg>
      </pc:sldChg>
      <pc:sldChg chg="addSp delSp modSp new mod setBg">
        <pc:chgData name="Ilari Lovio" userId="9110f512-2503-4beb-a8ad-f59cfa154aad" providerId="ADAL" clId="{83965747-E217-5244-8798-A3C69482A808}" dt="2026-03-24T14:30:47.562" v="12261" actId="20577"/>
        <pc:sldMkLst>
          <pc:docMk/>
          <pc:sldMk cId="3276024628" sldId="2147375219"/>
        </pc:sldMkLst>
        <pc:spChg chg="add del mod">
          <ac:chgData name="Ilari Lovio" userId="9110f512-2503-4beb-a8ad-f59cfa154aad" providerId="ADAL" clId="{83965747-E217-5244-8798-A3C69482A808}" dt="2026-03-24T14:22:48.926" v="12101" actId="478"/>
          <ac:spMkLst>
            <pc:docMk/>
            <pc:sldMk cId="3276024628" sldId="2147375219"/>
            <ac:spMk id="2" creationId="{181E8D6F-53D1-72A7-C985-0389130CFCB9}"/>
          </ac:spMkLst>
        </pc:spChg>
        <pc:spChg chg="add mod ord">
          <ac:chgData name="Ilari Lovio" userId="9110f512-2503-4beb-a8ad-f59cfa154aad" providerId="ADAL" clId="{83965747-E217-5244-8798-A3C69482A808}" dt="2026-03-24T14:22:43.393" v="12100" actId="13244"/>
          <ac:spMkLst>
            <pc:docMk/>
            <pc:sldMk cId="3276024628" sldId="2147375219"/>
            <ac:spMk id="4" creationId="{463F75AA-7C70-2CED-2781-73A959A98C56}"/>
          </ac:spMkLst>
        </pc:spChg>
        <pc:spChg chg="add del mod">
          <ac:chgData name="Ilari Lovio" userId="9110f512-2503-4beb-a8ad-f59cfa154aad" providerId="ADAL" clId="{83965747-E217-5244-8798-A3C69482A808}" dt="2026-03-23T19:58:21.675" v="10637" actId="478"/>
          <ac:spMkLst>
            <pc:docMk/>
            <pc:sldMk cId="3276024628" sldId="2147375219"/>
            <ac:spMk id="5" creationId="{4AC41E79-4143-9BB9-787B-5C973EBEB22E}"/>
          </ac:spMkLst>
        </pc:spChg>
        <pc:spChg chg="add mod">
          <ac:chgData name="Ilari Lovio" userId="9110f512-2503-4beb-a8ad-f59cfa154aad" providerId="ADAL" clId="{83965747-E217-5244-8798-A3C69482A808}" dt="2026-03-24T14:30:47.562" v="12261" actId="20577"/>
          <ac:spMkLst>
            <pc:docMk/>
            <pc:sldMk cId="3276024628" sldId="2147375219"/>
            <ac:spMk id="5" creationId="{DA142D00-7093-AD4B-2EE8-07F28B81D68D}"/>
          </ac:spMkLst>
        </pc:spChg>
        <pc:picChg chg="add del mod">
          <ac:chgData name="Ilari Lovio" userId="9110f512-2503-4beb-a8ad-f59cfa154aad" providerId="ADAL" clId="{83965747-E217-5244-8798-A3C69482A808}" dt="2026-03-23T20:13:32.546" v="10722" actId="478"/>
          <ac:picMkLst>
            <pc:docMk/>
            <pc:sldMk cId="3276024628" sldId="2147375219"/>
            <ac:picMk id="2" creationId="{59255011-4F34-A111-E912-49B0FBFCC6C8}"/>
          </ac:picMkLst>
        </pc:picChg>
        <pc:picChg chg="add mod ord modCrop">
          <ac:chgData name="Ilari Lovio" userId="9110f512-2503-4beb-a8ad-f59cfa154aad" providerId="ADAL" clId="{83965747-E217-5244-8798-A3C69482A808}" dt="2026-03-24T14:22:18.147" v="12098" actId="962"/>
          <ac:picMkLst>
            <pc:docMk/>
            <pc:sldMk cId="3276024628" sldId="2147375219"/>
            <ac:picMk id="3" creationId="{68A2F7A7-5E7F-E90A-F9C2-DEEC5502460A}"/>
          </ac:picMkLst>
        </pc:picChg>
        <pc:picChg chg="add mod ord modCrop">
          <ac:chgData name="Ilari Lovio" userId="9110f512-2503-4beb-a8ad-f59cfa154aad" providerId="ADAL" clId="{83965747-E217-5244-8798-A3C69482A808}" dt="2026-03-24T14:22:36.889" v="12099" actId="962"/>
          <ac:picMkLst>
            <pc:docMk/>
            <pc:sldMk cId="3276024628" sldId="2147375219"/>
            <ac:picMk id="6" creationId="{D4418E8E-AC31-7DE6-4FE5-73B3984D3FE1}"/>
          </ac:picMkLst>
        </pc:picChg>
      </pc:sldChg>
      <pc:sldChg chg="delSp modSp add del mod ord">
        <pc:chgData name="Ilari Lovio" userId="9110f512-2503-4beb-a8ad-f59cfa154aad" providerId="ADAL" clId="{83965747-E217-5244-8798-A3C69482A808}" dt="2026-03-23T20:20:04.367" v="10746" actId="2696"/>
        <pc:sldMkLst>
          <pc:docMk/>
          <pc:sldMk cId="1903959910" sldId="2147375220"/>
        </pc:sldMkLst>
        <pc:spChg chg="del">
          <ac:chgData name="Ilari Lovio" userId="9110f512-2503-4beb-a8ad-f59cfa154aad" providerId="ADAL" clId="{83965747-E217-5244-8798-A3C69482A808}" dt="2026-03-23T20:07:45.525" v="10660" actId="478"/>
          <ac:spMkLst>
            <pc:docMk/>
            <pc:sldMk cId="1903959910" sldId="2147375220"/>
            <ac:spMk id="4" creationId="{853DCEB3-2AC7-9CAF-1652-33EA54D4C6EC}"/>
          </ac:spMkLst>
        </pc:spChg>
        <pc:spChg chg="mod">
          <ac:chgData name="Ilari Lovio" userId="9110f512-2503-4beb-a8ad-f59cfa154aad" providerId="ADAL" clId="{83965747-E217-5244-8798-A3C69482A808}" dt="2026-03-23T19:59:09.069" v="10649" actId="20577"/>
          <ac:spMkLst>
            <pc:docMk/>
            <pc:sldMk cId="1903959910" sldId="2147375220"/>
            <ac:spMk id="5" creationId="{315F7B6F-8A10-6D61-204A-D45F017EDCEC}"/>
          </ac:spMkLst>
        </pc:spChg>
        <pc:picChg chg="del">
          <ac:chgData name="Ilari Lovio" userId="9110f512-2503-4beb-a8ad-f59cfa154aad" providerId="ADAL" clId="{83965747-E217-5244-8798-A3C69482A808}" dt="2026-03-23T20:11:38.499" v="10717" actId="478"/>
          <ac:picMkLst>
            <pc:docMk/>
            <pc:sldMk cId="1903959910" sldId="2147375220"/>
            <ac:picMk id="3" creationId="{18B0F622-3A5C-3EEE-A9B2-43AC09A05437}"/>
          </ac:picMkLst>
        </pc:picChg>
      </pc:sldChg>
      <pc:sldChg chg="add del setBg">
        <pc:chgData name="Ilari Lovio" userId="9110f512-2503-4beb-a8ad-f59cfa154aad" providerId="ADAL" clId="{83965747-E217-5244-8798-A3C69482A808}" dt="2026-03-23T19:58:07.190" v="10635"/>
        <pc:sldMkLst>
          <pc:docMk/>
          <pc:sldMk cId="3668785776" sldId="2147375220"/>
        </pc:sldMkLst>
      </pc:sldChg>
      <pc:sldChg chg="addSp modSp new mod setBg">
        <pc:chgData name="Ilari Lovio" userId="9110f512-2503-4beb-a8ad-f59cfa154aad" providerId="ADAL" clId="{83965747-E217-5244-8798-A3C69482A808}" dt="2026-03-24T14:32:27.913" v="12376" actId="20577"/>
        <pc:sldMkLst>
          <pc:docMk/>
          <pc:sldMk cId="3113255192" sldId="2147375221"/>
        </pc:sldMkLst>
        <pc:spChg chg="add mod">
          <ac:chgData name="Ilari Lovio" userId="9110f512-2503-4beb-a8ad-f59cfa154aad" providerId="ADAL" clId="{83965747-E217-5244-8798-A3C69482A808}" dt="2026-03-24T14:32:27.913" v="12376" actId="20577"/>
          <ac:spMkLst>
            <pc:docMk/>
            <pc:sldMk cId="3113255192" sldId="2147375221"/>
            <ac:spMk id="3" creationId="{A24B7CEE-BF5D-0925-5400-0D9958A3E98C}"/>
          </ac:spMkLst>
        </pc:spChg>
        <pc:spChg chg="add mod">
          <ac:chgData name="Ilari Lovio" userId="9110f512-2503-4beb-a8ad-f59cfa154aad" providerId="ADAL" clId="{83965747-E217-5244-8798-A3C69482A808}" dt="2026-03-23T21:24:46.150" v="11466" actId="790"/>
          <ac:spMkLst>
            <pc:docMk/>
            <pc:sldMk cId="3113255192" sldId="2147375221"/>
            <ac:spMk id="4" creationId="{7B0F1482-A8DC-8BC5-658C-2C2470F1AFB6}"/>
          </ac:spMkLst>
        </pc:spChg>
        <pc:picChg chg="add mod modCrop">
          <ac:chgData name="Ilari Lovio" userId="9110f512-2503-4beb-a8ad-f59cfa154aad" providerId="ADAL" clId="{83965747-E217-5244-8798-A3C69482A808}" dt="2026-03-24T14:23:18.834" v="12104" actId="962"/>
          <ac:picMkLst>
            <pc:docMk/>
            <pc:sldMk cId="3113255192" sldId="2147375221"/>
            <ac:picMk id="2" creationId="{2241FF53-390D-9B18-C128-B601DC11711E}"/>
          </ac:picMkLst>
        </pc:picChg>
      </pc:sldChg>
      <pc:sldChg chg="add del setBg">
        <pc:chgData name="Ilari Lovio" userId="9110f512-2503-4beb-a8ad-f59cfa154aad" providerId="ADAL" clId="{83965747-E217-5244-8798-A3C69482A808}" dt="2026-03-23T20:11:53.178" v="10719"/>
        <pc:sldMkLst>
          <pc:docMk/>
          <pc:sldMk cId="20196318" sldId="2147375222"/>
        </pc:sldMkLst>
      </pc:sldChg>
      <pc:sldChg chg="add del setBg">
        <pc:chgData name="Ilari Lovio" userId="9110f512-2503-4beb-a8ad-f59cfa154aad" providerId="ADAL" clId="{83965747-E217-5244-8798-A3C69482A808}" dt="2026-03-23T20:14:34.994" v="10732"/>
        <pc:sldMkLst>
          <pc:docMk/>
          <pc:sldMk cId="2324556917" sldId="2147375222"/>
        </pc:sldMkLst>
      </pc:sldChg>
      <pc:sldChg chg="addSp delSp modSp add mod setBg">
        <pc:chgData name="Ilari Lovio" userId="9110f512-2503-4beb-a8ad-f59cfa154aad" providerId="ADAL" clId="{83965747-E217-5244-8798-A3C69482A808}" dt="2026-03-24T14:33:34.573" v="12409" actId="20577"/>
        <pc:sldMkLst>
          <pc:docMk/>
          <pc:sldMk cId="2917289074" sldId="2147375222"/>
        </pc:sldMkLst>
        <pc:spChg chg="add mod">
          <ac:chgData name="Ilari Lovio" userId="9110f512-2503-4beb-a8ad-f59cfa154aad" providerId="ADAL" clId="{83965747-E217-5244-8798-A3C69482A808}" dt="2026-03-23T20:19:59.695" v="10745" actId="20577"/>
          <ac:spMkLst>
            <pc:docMk/>
            <pc:sldMk cId="2917289074" sldId="2147375222"/>
            <ac:spMk id="2" creationId="{376A2B7C-AEB7-1529-2BC8-699255A21BFF}"/>
          </ac:spMkLst>
        </pc:spChg>
        <pc:spChg chg="add mod">
          <ac:chgData name="Ilari Lovio" userId="9110f512-2503-4beb-a8ad-f59cfa154aad" providerId="ADAL" clId="{83965747-E217-5244-8798-A3C69482A808}" dt="2026-03-24T14:33:34.573" v="12409" actId="20577"/>
          <ac:spMkLst>
            <pc:docMk/>
            <pc:sldMk cId="2917289074" sldId="2147375222"/>
            <ac:spMk id="3" creationId="{4673A3BC-9C4B-C239-DFAD-92E794721BFA}"/>
          </ac:spMkLst>
        </pc:spChg>
        <pc:spChg chg="del">
          <ac:chgData name="Ilari Lovio" userId="9110f512-2503-4beb-a8ad-f59cfa154aad" providerId="ADAL" clId="{83965747-E217-5244-8798-A3C69482A808}" dt="2026-03-23T20:18:53.304" v="10738" actId="478"/>
          <ac:spMkLst>
            <pc:docMk/>
            <pc:sldMk cId="2917289074" sldId="2147375222"/>
            <ac:spMk id="4" creationId="{160CE037-076A-011D-399C-B41BBBF3F1EB}"/>
          </ac:spMkLst>
        </pc:spChg>
        <pc:picChg chg="del">
          <ac:chgData name="Ilari Lovio" userId="9110f512-2503-4beb-a8ad-f59cfa154aad" providerId="ADAL" clId="{83965747-E217-5244-8798-A3C69482A808}" dt="2026-03-23T20:18:44.854" v="10735" actId="478"/>
          <ac:picMkLst>
            <pc:docMk/>
            <pc:sldMk cId="2917289074" sldId="2147375222"/>
            <ac:picMk id="3" creationId="{2DFF7602-152D-F05C-56A1-72CBFDED1789}"/>
          </ac:picMkLst>
        </pc:picChg>
        <pc:picChg chg="mod">
          <ac:chgData name="Ilari Lovio" userId="9110f512-2503-4beb-a8ad-f59cfa154aad" providerId="ADAL" clId="{83965747-E217-5244-8798-A3C69482A808}" dt="2026-03-24T14:31:52.645" v="12319" actId="13244"/>
          <ac:picMkLst>
            <pc:docMk/>
            <pc:sldMk cId="2917289074" sldId="2147375222"/>
            <ac:picMk id="6" creationId="{2300763C-360A-72C9-3A39-EF3FBC793D8F}"/>
          </ac:picMkLst>
        </pc:picChg>
      </pc:sldChg>
      <pc:sldChg chg="addSp delSp new del mod">
        <pc:chgData name="Ilari Lovio" userId="9110f512-2503-4beb-a8ad-f59cfa154aad" providerId="ADAL" clId="{83965747-E217-5244-8798-A3C69482A808}" dt="2026-03-23T21:22:20.895" v="11413" actId="2696"/>
        <pc:sldMkLst>
          <pc:docMk/>
          <pc:sldMk cId="1205842781" sldId="2147375223"/>
        </pc:sldMkLst>
        <pc:spChg chg="add del">
          <ac:chgData name="Ilari Lovio" userId="9110f512-2503-4beb-a8ad-f59cfa154aad" providerId="ADAL" clId="{83965747-E217-5244-8798-A3C69482A808}" dt="2026-03-23T21:17:02.832" v="11292" actId="478"/>
          <ac:spMkLst>
            <pc:docMk/>
            <pc:sldMk cId="1205842781" sldId="2147375223"/>
            <ac:spMk id="2" creationId="{C7A0A441-02C1-9014-6490-4E228322DA66}"/>
          </ac:spMkLst>
        </pc:spChg>
        <pc:picChg chg="add">
          <ac:chgData name="Ilari Lovio" userId="9110f512-2503-4beb-a8ad-f59cfa154aad" providerId="ADAL" clId="{83965747-E217-5244-8798-A3C69482A808}" dt="2026-03-23T21:16:48.360" v="11291"/>
          <ac:picMkLst>
            <pc:docMk/>
            <pc:sldMk cId="1205842781" sldId="2147375223"/>
            <ac:picMk id="1026" creationId="{C59E417B-D674-A98D-E353-7DB8120311B1}"/>
          </ac:picMkLst>
        </pc:picChg>
      </pc:sldChg>
      <pc:sldChg chg="addSp delSp modSp new mod setBg">
        <pc:chgData name="Ilari Lovio" userId="9110f512-2503-4beb-a8ad-f59cfa154aad" providerId="ADAL" clId="{83965747-E217-5244-8798-A3C69482A808}" dt="2026-03-24T14:26:59.062" v="12134" actId="13244"/>
        <pc:sldMkLst>
          <pc:docMk/>
          <pc:sldMk cId="2350789477" sldId="2147375224"/>
        </pc:sldMkLst>
        <pc:spChg chg="del">
          <ac:chgData name="Ilari Lovio" userId="9110f512-2503-4beb-a8ad-f59cfa154aad" providerId="ADAL" clId="{83965747-E217-5244-8798-A3C69482A808}" dt="2026-03-23T21:17:09.587" v="11294" actId="478"/>
          <ac:spMkLst>
            <pc:docMk/>
            <pc:sldMk cId="2350789477" sldId="2147375224"/>
            <ac:spMk id="2" creationId="{F6AA4FB4-DA67-3DBC-EB2D-B200664C7246}"/>
          </ac:spMkLst>
        </pc:spChg>
        <pc:spChg chg="add mod">
          <ac:chgData name="Ilari Lovio" userId="9110f512-2503-4beb-a8ad-f59cfa154aad" providerId="ADAL" clId="{83965747-E217-5244-8798-A3C69482A808}" dt="2026-03-24T14:26:59.062" v="12134" actId="13244"/>
          <ac:spMkLst>
            <pc:docMk/>
            <pc:sldMk cId="2350789477" sldId="2147375224"/>
            <ac:spMk id="3" creationId="{B80A4364-5951-FF13-1641-B97110EED18B}"/>
          </ac:spMkLst>
        </pc:spChg>
        <pc:spChg chg="add mod">
          <ac:chgData name="Ilari Lovio" userId="9110f512-2503-4beb-a8ad-f59cfa154aad" providerId="ADAL" clId="{83965747-E217-5244-8798-A3C69482A808}" dt="2026-03-23T21:29:32.613" v="11496" actId="20577"/>
          <ac:spMkLst>
            <pc:docMk/>
            <pc:sldMk cId="2350789477" sldId="2147375224"/>
            <ac:spMk id="4" creationId="{343C63D8-7044-9F60-EEAA-12964694DD1E}"/>
          </ac:spMkLst>
        </pc:spChg>
        <pc:spChg chg="add mod">
          <ac:chgData name="Ilari Lovio" userId="9110f512-2503-4beb-a8ad-f59cfa154aad" providerId="ADAL" clId="{83965747-E217-5244-8798-A3C69482A808}" dt="2026-03-24T14:26:46.206" v="12133" actId="33553"/>
          <ac:spMkLst>
            <pc:docMk/>
            <pc:sldMk cId="2350789477" sldId="2147375224"/>
            <ac:spMk id="5" creationId="{1DE7403D-2CD8-471D-A36E-E6E8922B64BE}"/>
          </ac:spMkLst>
        </pc:spChg>
        <pc:picChg chg="add del">
          <ac:chgData name="Ilari Lovio" userId="9110f512-2503-4beb-a8ad-f59cfa154aad" providerId="ADAL" clId="{83965747-E217-5244-8798-A3C69482A808}" dt="2026-03-23T21:17:49.063" v="11296" actId="478"/>
          <ac:picMkLst>
            <pc:docMk/>
            <pc:sldMk cId="2350789477" sldId="2147375224"/>
            <ac:picMk id="2050" creationId="{15DC6B42-1227-BF85-FA76-20627102507F}"/>
          </ac:picMkLst>
        </pc:picChg>
        <pc:picChg chg="add del mod">
          <ac:chgData name="Ilari Lovio" userId="9110f512-2503-4beb-a8ad-f59cfa154aad" providerId="ADAL" clId="{83965747-E217-5244-8798-A3C69482A808}" dt="2026-03-23T21:18:53.210" v="11312" actId="478"/>
          <ac:picMkLst>
            <pc:docMk/>
            <pc:sldMk cId="2350789477" sldId="2147375224"/>
            <ac:picMk id="2052" creationId="{02770EB0-9251-159C-60BB-51293653788C}"/>
          </ac:picMkLst>
        </pc:picChg>
        <pc:picChg chg="add del mod">
          <ac:chgData name="Ilari Lovio" userId="9110f512-2503-4beb-a8ad-f59cfa154aad" providerId="ADAL" clId="{83965747-E217-5244-8798-A3C69482A808}" dt="2026-03-23T21:18:55.037" v="11313" actId="478"/>
          <ac:picMkLst>
            <pc:docMk/>
            <pc:sldMk cId="2350789477" sldId="2147375224"/>
            <ac:picMk id="2054" creationId="{908B013A-A456-B316-9847-A2F5818D5D79}"/>
          </ac:picMkLst>
        </pc:picChg>
        <pc:picChg chg="add mod">
          <ac:chgData name="Ilari Lovio" userId="9110f512-2503-4beb-a8ad-f59cfa154aad" providerId="ADAL" clId="{83965747-E217-5244-8798-A3C69482A808}" dt="2026-03-24T14:26:36.031" v="12131" actId="962"/>
          <ac:picMkLst>
            <pc:docMk/>
            <pc:sldMk cId="2350789477" sldId="2147375224"/>
            <ac:picMk id="2056" creationId="{11055E34-3D49-3F35-844E-D677831A18B3}"/>
          </ac:picMkLst>
        </pc:picChg>
        <pc:picChg chg="add mod">
          <ac:chgData name="Ilari Lovio" userId="9110f512-2503-4beb-a8ad-f59cfa154aad" providerId="ADAL" clId="{83965747-E217-5244-8798-A3C69482A808}" dt="2026-03-24T14:26:38.118" v="12132" actId="962"/>
          <ac:picMkLst>
            <pc:docMk/>
            <pc:sldMk cId="2350789477" sldId="2147375224"/>
            <ac:picMk id="2058" creationId="{ADA1B0BC-369E-D642-F8C0-EC91AE433B82}"/>
          </ac:picMkLst>
        </pc:picChg>
      </pc:sldChg>
      <pc:sldChg chg="delSp modSp new mod setBg">
        <pc:chgData name="Ilari Lovio" userId="9110f512-2503-4beb-a8ad-f59cfa154aad" providerId="ADAL" clId="{83965747-E217-5244-8798-A3C69482A808}" dt="2026-03-24T14:25:44.005" v="12128" actId="20577"/>
        <pc:sldMkLst>
          <pc:docMk/>
          <pc:sldMk cId="1252194568" sldId="2147375225"/>
        </pc:sldMkLst>
        <pc:spChg chg="mod">
          <ac:chgData name="Ilari Lovio" userId="9110f512-2503-4beb-a8ad-f59cfa154aad" providerId="ADAL" clId="{83965747-E217-5244-8798-A3C69482A808}" dt="2026-03-24T14:25:44.005" v="12128" actId="20577"/>
          <ac:spMkLst>
            <pc:docMk/>
            <pc:sldMk cId="1252194568" sldId="2147375225"/>
            <ac:spMk id="2" creationId="{798F3EF2-38C5-087E-743A-68E18AE3ECAB}"/>
          </ac:spMkLst>
        </pc:spChg>
        <pc:spChg chg="del">
          <ac:chgData name="Ilari Lovio" userId="9110f512-2503-4beb-a8ad-f59cfa154aad" providerId="ADAL" clId="{83965747-E217-5244-8798-A3C69482A808}" dt="2026-03-23T21:30:07.805" v="11523" actId="478"/>
          <ac:spMkLst>
            <pc:docMk/>
            <pc:sldMk cId="1252194568" sldId="2147375225"/>
            <ac:spMk id="3" creationId="{51B1302B-074A-F082-0F16-0EB7930A55C1}"/>
          </ac:spMkLst>
        </pc:spChg>
      </pc:sldChg>
      <pc:sldChg chg="new del">
        <pc:chgData name="Ilari Lovio" userId="9110f512-2503-4beb-a8ad-f59cfa154aad" providerId="ADAL" clId="{83965747-E217-5244-8798-A3C69482A808}" dt="2026-03-23T21:38:41.875" v="12033" actId="2696"/>
        <pc:sldMkLst>
          <pc:docMk/>
          <pc:sldMk cId="2505650799" sldId="2147375226"/>
        </pc:sldMkLst>
      </pc:sldChg>
      <pc:sldChg chg="add del">
        <pc:chgData name="Ilari Lovio" userId="9110f512-2503-4beb-a8ad-f59cfa154aad" providerId="ADAL" clId="{83965747-E217-5244-8798-A3C69482A808}" dt="2026-03-24T14:20:30.118" v="12090" actId="2696"/>
        <pc:sldMkLst>
          <pc:docMk/>
          <pc:sldMk cId="3485440031" sldId="2147375226"/>
        </pc:sldMkLst>
      </pc:sldChg>
      <pc:sldChg chg="new del">
        <pc:chgData name="Ilari Lovio" userId="9110f512-2503-4beb-a8ad-f59cfa154aad" providerId="ADAL" clId="{83965747-E217-5244-8798-A3C69482A808}" dt="2026-03-23T21:38:39.654" v="12032" actId="2696"/>
        <pc:sldMkLst>
          <pc:docMk/>
          <pc:sldMk cId="2502077646" sldId="2147375227"/>
        </pc:sldMkLst>
      </pc:sldChg>
      <pc:sldMasterChg chg="delSldLayout">
        <pc:chgData name="Ilari Lovio" userId="9110f512-2503-4beb-a8ad-f59cfa154aad" providerId="ADAL" clId="{83965747-E217-5244-8798-A3C69482A808}" dt="2026-03-24T14:20:30.118" v="12090" actId="2696"/>
        <pc:sldMasterMkLst>
          <pc:docMk/>
          <pc:sldMasterMk cId="3338324107" sldId="2147486100"/>
        </pc:sldMasterMkLst>
        <pc:sldLayoutChg chg="del">
          <pc:chgData name="Ilari Lovio" userId="9110f512-2503-4beb-a8ad-f59cfa154aad" providerId="ADAL" clId="{83965747-E217-5244-8798-A3C69482A808}" dt="2026-03-23T19:23:13.279" v="10036" actId="2696"/>
          <pc:sldLayoutMkLst>
            <pc:docMk/>
            <pc:sldMasterMk cId="3338324107" sldId="2147486100"/>
            <pc:sldLayoutMk cId="1065903629" sldId="2147486146"/>
          </pc:sldLayoutMkLst>
        </pc:sldLayoutChg>
        <pc:sldLayoutChg chg="del">
          <pc:chgData name="Ilari Lovio" userId="9110f512-2503-4beb-a8ad-f59cfa154aad" providerId="ADAL" clId="{83965747-E217-5244-8798-A3C69482A808}" dt="2026-03-24T14:20:30.118" v="12090" actId="2696"/>
          <pc:sldLayoutMkLst>
            <pc:docMk/>
            <pc:sldMasterMk cId="3338324107" sldId="2147486100"/>
            <pc:sldLayoutMk cId="3431085082" sldId="2147486179"/>
          </pc:sldLayoutMkLst>
        </pc:sldLayoutChg>
      </pc:sldMasterChg>
      <pc:sldMasterChg chg="delSldLayout">
        <pc:chgData name="Ilari Lovio" userId="9110f512-2503-4beb-a8ad-f59cfa154aad" providerId="ADAL" clId="{83965747-E217-5244-8798-A3C69482A808}" dt="2026-03-23T19:30:54.034" v="10179" actId="2696"/>
        <pc:sldMasterMkLst>
          <pc:docMk/>
          <pc:sldMasterMk cId="119472214" sldId="2147486147"/>
        </pc:sldMasterMkLst>
        <pc:sldLayoutChg chg="del">
          <pc:chgData name="Ilari Lovio" userId="9110f512-2503-4beb-a8ad-f59cfa154aad" providerId="ADAL" clId="{83965747-E217-5244-8798-A3C69482A808}" dt="2026-03-23T19:30:54.034" v="10179" actId="2696"/>
          <pc:sldLayoutMkLst>
            <pc:docMk/>
            <pc:sldMasterMk cId="119472214" sldId="2147486147"/>
            <pc:sldLayoutMk cId="3246020476" sldId="2147486179"/>
          </pc:sldLayoutMkLst>
        </pc:sldLayoutChg>
      </pc:sldMasterChg>
    </pc:docChg>
  </pc:docChgLst>
  <pc:docChgLst>
    <pc:chgData name="Ilari Lovio" userId="S::ilari.lovio@sitra.fi::9110f512-2503-4beb-a8ad-f59cfa154aad" providerId="AD" clId="Web-{014DD636-950F-A8EF-7D64-69378519E6CE}"/>
    <pc:docChg chg="sldOrd">
      <pc:chgData name="Ilari Lovio" userId="S::ilari.lovio@sitra.fi::9110f512-2503-4beb-a8ad-f59cfa154aad" providerId="AD" clId="Web-{014DD636-950F-A8EF-7D64-69378519E6CE}" dt="2026-03-24T14:16:17.973" v="1"/>
      <pc:docMkLst>
        <pc:docMk/>
      </pc:docMkLst>
      <pc:sldChg chg="ord">
        <pc:chgData name="Ilari Lovio" userId="S::ilari.lovio@sitra.fi::9110f512-2503-4beb-a8ad-f59cfa154aad" providerId="AD" clId="Web-{014DD636-950F-A8EF-7D64-69378519E6CE}" dt="2026-03-24T14:16:17.973" v="1"/>
        <pc:sldMkLst>
          <pc:docMk/>
          <pc:sldMk cId="2350789477" sldId="21473752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A7D-D07B-1248-8B72-AE21A56EA04B}" type="datetime1">
              <a:rPr lang="en-US" smtClean="0"/>
              <a:t>3/24/26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51955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103909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55864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207819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259774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311729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363684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4156392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75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2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FB7A-B032-7781-AF6D-F3641F82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89FE7F-F8AB-9E29-47D6-5D0DB3506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C40C3-F1F5-0051-2081-FBCD37275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6BDA-A2AE-3D63-32F8-D68BA2338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3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cebook.com/SitraFund" TargetMode="External"/><Relationship Id="rId7" Type="http://schemas.openxmlformats.org/officeDocument/2006/relationships/hyperlink" Target="https://www.youtube.com/user/sitrafund" TargetMode="External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s://www.instagram.com/sitrafund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tiff"/><Relationship Id="rId9" Type="http://schemas.openxmlformats.org/officeDocument/2006/relationships/hyperlink" Target="https://www.linkedin.com/company/sitra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tsikko 16">
            <a:extLst>
              <a:ext uri="{FF2B5EF4-FFF2-40B4-BE49-F238E27FC236}">
                <a16:creationId xmlns:a16="http://schemas.microsoft.com/office/drawing/2014/main" id="{40D3B5C3-73E5-13E1-5940-A243334FF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058" y="2642400"/>
            <a:ext cx="5468595" cy="15593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 dirty="0"/>
              <a:t>Esityksen otsikko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5F26A0C-D1F7-D7F9-16BD-ABA119418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8057" y="4212000"/>
            <a:ext cx="5468595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  <a:p>
            <a:pPr lvl="0"/>
            <a:r>
              <a:rPr lang="en-US" err="1"/>
              <a:t>xx.xx.xxxx</a:t>
            </a:r>
            <a:endParaRPr lang="en-US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899A7DC-CB51-E2C9-0ABF-32C9019A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A7191B6-4C1C-758B-C518-6F37F9DCDD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2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B04331F-5E8C-F6BD-27FA-C2B9288386DC}"/>
              </a:ext>
            </a:extLst>
          </p:cNvPr>
          <p:cNvSpPr/>
          <p:nvPr userDrawn="1"/>
        </p:nvSpPr>
        <p:spPr>
          <a:xfrm>
            <a:off x="1" y="0"/>
            <a:ext cx="2935677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D882E05-9590-2D66-A485-A88BBC7013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0" y="2175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F9E34D2A-5269-E644-C65E-507D9C4C08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6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0BA51FD-446D-49C5-150E-F4B1266A837F}"/>
              </a:ext>
            </a:extLst>
          </p:cNvPr>
          <p:cNvSpPr/>
          <p:nvPr userDrawn="1"/>
        </p:nvSpPr>
        <p:spPr>
          <a:xfrm>
            <a:off x="9260935" y="-122"/>
            <a:ext cx="2931065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CBE1ED6-1693-9DF4-B084-AF2B1FFFC4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2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48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1334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1334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0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2411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Perusotsikko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779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1989138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Pieni otsikko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766311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831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lea pohja, ei tekstilaatikkoa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748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4"/>
            <a:ext cx="10080625" cy="4321174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j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813140-B33D-3870-9BDB-4AD8A64077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8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4" name="Dian numeron paikkamerkki 2">
            <a:extLst>
              <a:ext uri="{FF2B5EF4-FFF2-40B4-BE49-F238E27FC236}">
                <a16:creationId xmlns:a16="http://schemas.microsoft.com/office/drawing/2014/main" id="{0EF5B1FC-2DDF-B2C6-2F86-205C1998F5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242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6">
            <a:extLst>
              <a:ext uri="{FF2B5EF4-FFF2-40B4-BE49-F238E27FC236}">
                <a16:creationId xmlns:a16="http://schemas.microsoft.com/office/drawing/2014/main" id="{5B7D6486-FDD2-6F85-0E13-C8108AE8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058" y="2642400"/>
            <a:ext cx="5468595" cy="15593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 dirty="0"/>
              <a:t>Esityksen otsikko</a:t>
            </a:r>
            <a:endParaRPr lang="en-GB" dirty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899A7DC-CB51-E2C9-0ABF-32C9019A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9AFFC4E3-8A8B-78E4-69F0-58986EA90D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dirty="0" err="1"/>
              <a:t>Kuvapaikka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116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2"/>
            <a:ext cx="10080625" cy="432117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j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FAB3BB-87B4-2B32-F858-0806090664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7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4" name="Dian numeron paikkamerkki 2">
            <a:extLst>
              <a:ext uri="{FF2B5EF4-FFF2-40B4-BE49-F238E27FC236}">
                <a16:creationId xmlns:a16="http://schemas.microsoft.com/office/drawing/2014/main" id="{9D8BFE4F-828E-ED1B-25FF-56F8B2D137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7244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853483"/>
            <a:ext cx="10080625" cy="735832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+mn-lt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212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grpSp>
        <p:nvGrpSpPr>
          <p:cNvPr id="6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379F1CB8-DCAC-0D3A-05A6-B631D8DF6603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7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91538A4E-CF92-9F5E-74AF-89DAD60EF6CC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9" name="@Sitrafund">
                <a:extLst>
                  <a:ext uri="{FF2B5EF4-FFF2-40B4-BE49-F238E27FC236}">
                    <a16:creationId xmlns:a16="http://schemas.microsoft.com/office/drawing/2014/main" id="{865AD193-F52B-D84B-6EC6-F82264BE4F94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1" name="Facebook">
                <a:hlinkClick r:id="rId3"/>
                <a:extLst>
                  <a:ext uri="{FF2B5EF4-FFF2-40B4-BE49-F238E27FC236}">
                    <a16:creationId xmlns:a16="http://schemas.microsoft.com/office/drawing/2014/main" id="{6658F65B-4CA7-D4CE-480A-7894E9F8F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2" name="Instagram">
                <a:hlinkClick r:id="rId5"/>
                <a:extLst>
                  <a:ext uri="{FF2B5EF4-FFF2-40B4-BE49-F238E27FC236}">
                    <a16:creationId xmlns:a16="http://schemas.microsoft.com/office/drawing/2014/main" id="{FA98CFAD-365E-320D-4D3A-EA11EF6A59DA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YouTube">
                <a:hlinkClick r:id="rId7"/>
                <a:extLst>
                  <a:ext uri="{FF2B5EF4-FFF2-40B4-BE49-F238E27FC236}">
                    <a16:creationId xmlns:a16="http://schemas.microsoft.com/office/drawing/2014/main" id="{4F0400A3-46CE-1AF1-3BB4-CB70FA72D1EA}"/>
                  </a:ext>
                </a:extLst>
              </p:cNvPr>
              <p:cNvPicPr preferRelativeResize="0"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Kuva 15">
              <a:hlinkClick r:id="rId9"/>
              <a:extLst>
                <a:ext uri="{FF2B5EF4-FFF2-40B4-BE49-F238E27FC236}">
                  <a16:creationId xmlns:a16="http://schemas.microsoft.com/office/drawing/2014/main" id="{D86283D4-1675-A918-8440-B440DF956594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Kuva 16" descr="Kuva, joka sisältää kohteen teksti, kuu, pallo, ympyrä&#10;&#10;Kuvaus luotu automaattisesti">
            <a:extLst>
              <a:ext uri="{FF2B5EF4-FFF2-40B4-BE49-F238E27FC236}">
                <a16:creationId xmlns:a16="http://schemas.microsoft.com/office/drawing/2014/main" id="{7EDCE105-962F-4CF3-C316-D4C3FC0E3A8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S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2" name="Kuva 16">
            <a:extLst>
              <a:ext uri="{FF2B5EF4-FFF2-40B4-BE49-F238E27FC236}">
                <a16:creationId xmlns:a16="http://schemas.microsoft.com/office/drawing/2014/main" id="{9B8C68CB-7427-4A8F-CA97-7B468F752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3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456283FB-4B07-116A-25D8-CD04BE86DABF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4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71551234-58F3-2597-EA3F-96C8265C1EFA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C92E70A2-AC05-5D9D-48CB-9FA05D64D23C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1DCA5431-64FE-A2B6-EB48-D4D5C2B7C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967B3134-59AC-459A-4453-0991A187A91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3350540E-40C4-E5D2-4BB3-D26E19532F79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Kuva 15">
              <a:hlinkClick r:id="rId10"/>
              <a:extLst>
                <a:ext uri="{FF2B5EF4-FFF2-40B4-BE49-F238E27FC236}">
                  <a16:creationId xmlns:a16="http://schemas.microsoft.com/office/drawing/2014/main" id="{28259885-9153-0D94-31A4-E8CDE3EC5CF3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74340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3" name="Kuva 16">
            <a:extLst>
              <a:ext uri="{FF2B5EF4-FFF2-40B4-BE49-F238E27FC236}">
                <a16:creationId xmlns:a16="http://schemas.microsoft.com/office/drawing/2014/main" id="{EE452ECB-E524-B9CD-78F5-4582A5A3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2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9FA0FDAA-6A55-2E30-601D-F391821A7186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4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239A54FB-709A-D79D-8653-9CD6873EAAB1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3455DA9F-17DE-EA10-541E-9F69472318AF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0C058F9E-589D-768D-FF1A-2DDABA650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043CD268-35FC-E556-DF04-0FEE56D14DD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F8403D6A-5232-996E-FB0C-159E28882BAE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Kuva 15">
              <a:hlinkClick r:id="rId10"/>
              <a:extLst>
                <a:ext uri="{FF2B5EF4-FFF2-40B4-BE49-F238E27FC236}">
                  <a16:creationId xmlns:a16="http://schemas.microsoft.com/office/drawing/2014/main" id="{47BF8AA6-AD31-D8A6-DCA7-FAD9236A6D90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78652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5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1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4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0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5">
            <a:extLst>
              <a:ext uri="{FF2B5EF4-FFF2-40B4-BE49-F238E27FC236}">
                <a16:creationId xmlns:a16="http://schemas.microsoft.com/office/drawing/2014/main" id="{90FAB5FA-9E9E-A13F-C969-AB838BF73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515416"/>
            <a:ext cx="5040312" cy="1690688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D2F93D-F567-0AE6-D940-D32EAF9AB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4212000"/>
            <a:ext cx="5040312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  <a:p>
            <a:pPr lvl="0"/>
            <a:r>
              <a:rPr lang="en-US" err="1"/>
              <a:t>xx.xx.xxxx</a:t>
            </a:r>
            <a:endParaRPr lang="en-US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2111F7A-D821-AE0E-67C8-3C8148B7FC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4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8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 ei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8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79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6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2420DA-6BDC-E1E3-AF0E-D3D6E32F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8680"/>
            <a:ext cx="4859337" cy="14404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tummalla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9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DAACF50-B49B-FE3F-9A41-C3FCA16F2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8680"/>
            <a:ext cx="4859336" cy="12481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tummalla taustalla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4" y="162704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5" y="252863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4" y="342853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4" y="432843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4" y="522833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87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40951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42539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42441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4234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42244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1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0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5">
            <a:extLst>
              <a:ext uri="{FF2B5EF4-FFF2-40B4-BE49-F238E27FC236}">
                <a16:creationId xmlns:a16="http://schemas.microsoft.com/office/drawing/2014/main" id="{76C22B9E-DFDF-5A2A-5402-EA40E9814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583656"/>
            <a:ext cx="5105595" cy="1690688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74E794-8C33-0FE2-D9A8-B1742EBC0B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43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2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5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16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6386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5"/>
            <a:ext cx="10080627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7" y="6321170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4312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7" y="6321170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5"/>
            <a:ext cx="10080627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760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4"/>
            <a:ext cx="10080627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9" y="3669242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7" y="6321170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2392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4"/>
            <a:ext cx="10080627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9" y="3669242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7" y="6321170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9920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3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6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5529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3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6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488313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778356"/>
            <a:ext cx="10488313" cy="4530667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7914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09" indent="-23493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282" indent="-234939" algn="l" defTabSz="715397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03" indent="-23493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9184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15" indent="-22858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9381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40" y="548680"/>
            <a:ext cx="4859337" cy="144045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81" indent="-380981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40" y="1989138"/>
            <a:ext cx="4859337" cy="4320183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15" indent="-22858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6" y="548683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2" y="1989138"/>
            <a:ext cx="4859983" cy="4320183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15" indent="-22858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22543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40" y="548681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81" indent="-380981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40" y="1989138"/>
            <a:ext cx="4859337" cy="4320183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15" indent="-228589" algn="l" defTabSz="715397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2" y="548681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81" indent="-380981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2" y="1989138"/>
            <a:ext cx="4859983" cy="4320183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15" indent="-228589" algn="l" defTabSz="715397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000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9" y="548682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6" y="1605096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7" y="2506685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6" y="3406586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9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90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5773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548682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6" y="1605096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2506685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6" y="3406586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9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90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3518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7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0747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6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4197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9" y="1509186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1030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5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5" y="3909055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vaakat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2CEF8F8-9C1A-4162-7864-82A852BB1B2F}"/>
              </a:ext>
            </a:extLst>
          </p:cNvPr>
          <p:cNvSpPr/>
          <p:nvPr userDrawn="1"/>
        </p:nvSpPr>
        <p:spPr>
          <a:xfrm>
            <a:off x="0" y="3513221"/>
            <a:ext cx="12192000" cy="3344779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89879" cy="68764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BB87D4-FECD-3883-A01E-400BC7DA29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2462" y="1403351"/>
            <a:ext cx="10887075" cy="181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7E7390-D764-407F-8E40-EC44B6F38C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2468" y="4149725"/>
            <a:ext cx="10787063" cy="215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27730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4"/>
            <a:ext cx="10080627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9" y="3669242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7" y="6321170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5689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4"/>
            <a:ext cx="10080627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9" y="3669242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7" y="6321170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036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3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6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2636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3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6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76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09" indent="-23493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282" indent="-234939" algn="l" defTabSz="715397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03" indent="-23493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958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15" indent="-22858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75811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40" y="548680"/>
            <a:ext cx="4859337" cy="144045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81" indent="-380981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40" y="1989138"/>
            <a:ext cx="4859337" cy="4320183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15" indent="-22858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6" y="548683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2" y="1989138"/>
            <a:ext cx="4859983" cy="4320183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15" indent="-22858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50227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40" y="548681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81" indent="-380981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40" y="1989138"/>
            <a:ext cx="4859337" cy="4320183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15" indent="-228589" algn="l" defTabSz="715397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2" y="548681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81" indent="-380981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2" y="1989138"/>
            <a:ext cx="4859983" cy="4320183"/>
          </a:xfrm>
          <a:prstGeom prst="rect">
            <a:avLst/>
          </a:prstGeo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27" indent="-23705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15" indent="-228589" algn="l" defTabSz="715397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03" indent="-22858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4592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9" y="548682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6" y="1605096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7" y="2506685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6" y="3406586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9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90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070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548682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6" y="1605096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2506685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6" y="3406586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9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90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887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9">
            <a:extLst>
              <a:ext uri="{FF2B5EF4-FFF2-40B4-BE49-F238E27FC236}">
                <a16:creationId xmlns:a16="http://schemas.microsoft.com/office/drawing/2014/main" id="{1F283DF7-5051-8199-25D6-0648FA45D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B30751AD-7420-3A18-9504-1E363E20A2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 fontAlgn="auto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DEA2266-26A0-D0DA-9C72-779F3DA79F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6080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0F8DEB7-0C74-2A5E-3A26-CD3E04F2EB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134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7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2594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6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9498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9" y="1509186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5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229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9">
            <a:extLst>
              <a:ext uri="{FF2B5EF4-FFF2-40B4-BE49-F238E27FC236}">
                <a16:creationId xmlns:a16="http://schemas.microsoft.com/office/drawing/2014/main" id="{5F151382-BB64-45D0-8657-B68EC9416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B2361C5-761F-2FE9-8E66-F8A7995F1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kstin paikkamerkki 16">
            <a:extLst>
              <a:ext uri="{FF2B5EF4-FFF2-40B4-BE49-F238E27FC236}">
                <a16:creationId xmlns:a16="http://schemas.microsoft.com/office/drawing/2014/main" id="{DF3FAD5E-1F2E-C714-33E5-2767BC3D6D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 fontAlgn="auto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74645-D1DF-2345-0621-95D2F0925A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ian numeron paikkamerkki 2">
            <a:extLst>
              <a:ext uri="{FF2B5EF4-FFF2-40B4-BE49-F238E27FC236}">
                <a16:creationId xmlns:a16="http://schemas.microsoft.com/office/drawing/2014/main" id="{89A300FA-2A5B-B38C-B139-25667B1966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09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66B00CE3-CA43-349C-81BF-C5947E0C01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42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1" name="Picture 5">
            <a:extLst>
              <a:ext uri="{FF2B5EF4-FFF2-40B4-BE49-F238E27FC236}">
                <a16:creationId xmlns:a16="http://schemas.microsoft.com/office/drawing/2014/main" id="{2AA9AAB6-C812-B3E1-D4CB-156DB9F19B1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6" r:id="rId1"/>
    <p:sldLayoutId id="2147486138" r:id="rId2"/>
    <p:sldLayoutId id="2147486137" r:id="rId3"/>
    <p:sldLayoutId id="2147486139" r:id="rId4"/>
    <p:sldLayoutId id="2147486106" r:id="rId5"/>
    <p:sldLayoutId id="2147486105" r:id="rId6"/>
    <p:sldLayoutId id="2147486107" r:id="rId7"/>
    <p:sldLayoutId id="2147486108" r:id="rId8"/>
    <p:sldLayoutId id="2147486140" r:id="rId9"/>
    <p:sldLayoutId id="2147486142" r:id="rId10"/>
    <p:sldLayoutId id="2147486141" r:id="rId11"/>
    <p:sldLayoutId id="2147486143" r:id="rId12"/>
    <p:sldLayoutId id="2147486144" r:id="rId13"/>
    <p:sldLayoutId id="2147486145" r:id="rId14"/>
    <p:sldLayoutId id="2147486102" r:id="rId15"/>
    <p:sldLayoutId id="2147486103" r:id="rId16"/>
    <p:sldLayoutId id="2147486104" r:id="rId17"/>
    <p:sldLayoutId id="2147486101" r:id="rId18"/>
    <p:sldLayoutId id="2147486109" r:id="rId19"/>
    <p:sldLayoutId id="2147486110" r:id="rId20"/>
    <p:sldLayoutId id="2147486111" r:id="rId21"/>
    <p:sldLayoutId id="2147486113" r:id="rId22"/>
    <p:sldLayoutId id="2147486114" r:id="rId23"/>
    <p:sldLayoutId id="2147486115" r:id="rId24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7" r:id="rId2"/>
    <p:sldLayoutId id="2147486096" r:id="rId3"/>
    <p:sldLayoutId id="2147486092" r:id="rId4"/>
    <p:sldLayoutId id="2147486082" r:id="rId5"/>
    <p:sldLayoutId id="2147486083" r:id="rId6"/>
    <p:sldLayoutId id="2147486117" r:id="rId7"/>
    <p:sldLayoutId id="2147486099" r:id="rId8"/>
    <p:sldLayoutId id="2147486078" r:id="rId9"/>
    <p:sldLayoutId id="2147486094" r:id="rId10"/>
    <p:sldLayoutId id="2147486075" r:id="rId11"/>
    <p:sldLayoutId id="2147486074" r:id="rId12"/>
    <p:sldLayoutId id="2147486086" r:id="rId13"/>
    <p:sldLayoutId id="2147486087" r:id="rId14"/>
    <p:sldLayoutId id="2147486084" r:id="rId15"/>
    <p:sldLayoutId id="2147486095" r:id="rId16"/>
    <p:sldLayoutId id="2147486085" r:id="rId1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9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4" y="7117572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1" y="6429330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1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1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1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1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1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1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8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7" y="-2792631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9" y="-2157911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47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8" r:id="rId1"/>
    <p:sldLayoutId id="2147486149" r:id="rId2"/>
    <p:sldLayoutId id="2147486150" r:id="rId3"/>
    <p:sldLayoutId id="2147486151" r:id="rId4"/>
    <p:sldLayoutId id="2147486152" r:id="rId5"/>
    <p:sldLayoutId id="2147486153" r:id="rId6"/>
    <p:sldLayoutId id="2147486154" r:id="rId7"/>
    <p:sldLayoutId id="2147486155" r:id="rId8"/>
    <p:sldLayoutId id="2147486156" r:id="rId9"/>
    <p:sldLayoutId id="2147486157" r:id="rId10"/>
    <p:sldLayoutId id="2147486158" r:id="rId11"/>
    <p:sldLayoutId id="2147486159" r:id="rId12"/>
    <p:sldLayoutId id="2147486160" r:id="rId13"/>
    <p:sldLayoutId id="2147486161" r:id="rId14"/>
    <p:sldLayoutId id="2147486162" r:id="rId15"/>
    <p:sldLayoutId id="2147486163" r:id="rId16"/>
    <p:sldLayoutId id="2147486164" r:id="rId17"/>
    <p:sldLayoutId id="2147486165" r:id="rId18"/>
    <p:sldLayoutId id="2147486166" r:id="rId19"/>
    <p:sldLayoutId id="2147486167" r:id="rId20"/>
    <p:sldLayoutId id="2147486168" r:id="rId21"/>
    <p:sldLayoutId id="2147486169" r:id="rId22"/>
    <p:sldLayoutId id="2147486170" r:id="rId23"/>
    <p:sldLayoutId id="2147486171" r:id="rId24"/>
    <p:sldLayoutId id="2147486172" r:id="rId25"/>
    <p:sldLayoutId id="2147486173" r:id="rId26"/>
    <p:sldLayoutId id="2147486174" r:id="rId27"/>
    <p:sldLayoutId id="2147486175" r:id="rId28"/>
    <p:sldLayoutId id="2147486176" r:id="rId29"/>
    <p:sldLayoutId id="2147486177" r:id="rId30"/>
    <p:sldLayoutId id="2147486178" r:id="rId31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3" indent="-239173" algn="l" defTabSz="609570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27" indent="-237055" algn="l" defTabSz="60957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397" indent="-228589" algn="l" defTabSz="60957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19" indent="-228589" algn="l" defTabSz="60957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278" indent="0" algn="ctr" defTabSz="609570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D2C4D189-F505-2685-5DB8-7FB1E468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 vinkkiä </a:t>
            </a:r>
            <a:r>
              <a:rPr lang="fi-FI" dirty="0" err="1"/>
              <a:t>Voxit</a:t>
            </a:r>
            <a:r>
              <a:rPr lang="fi-FI" dirty="0"/>
              <a:t>-keskustelun viestintään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B5A2AEE-CDE3-C599-4276-715685F41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/>
              <a:t>Voxit</a:t>
            </a:r>
            <a:r>
              <a:rPr lang="fi-FI" dirty="0"/>
              <a:t>-keskustelujen osallistujarekrytointi (23.3.2026)</a:t>
            </a:r>
          </a:p>
        </p:txBody>
      </p:sp>
      <p:pic>
        <p:nvPicPr>
          <p:cNvPr id="5" name="Kuvan paikkamerkki 3">
            <a:extLst>
              <a:ext uri="{FF2B5EF4-FFF2-40B4-BE49-F238E27FC236}">
                <a16:creationId xmlns:a16="http://schemas.microsoft.com/office/drawing/2014/main" id="{3F7EBC23-9ABC-6E53-9812-4CAE5871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-2911" r="196" b="-276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18F73-8BCE-4512-7473-D9D0F1434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8A72-630E-435E-C7FD-F3A8D83C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4) Panosta osallistujarekrytointiin ja markkinointiin </a:t>
            </a:r>
            <a:r>
              <a:rPr lang="fi-FI" noProof="0" dirty="0" err="1"/>
              <a:t>mielummin</a:t>
            </a:r>
            <a:r>
              <a:rPr lang="fi-FI" noProof="0" dirty="0"/>
              <a:t> liikaa kuin liian vähän.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DE7E-187E-C108-A45A-A6A97A00F8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466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E7193-3C45-4379-761B-EEEE07CBD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270C-816F-FA2B-6270-CC0D1C68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5) Muista, että markkinoinnissa tarvitaan kaksi aaltoa: alussa ja puolessa välissä.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E0B41-4E43-7899-6533-A17F0B765C5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87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ECDD3-6C3D-2FD0-BD3D-E4AABED45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A681-9F7F-820B-E483-25493BE7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6) Somemainonta on usein kustannustehokasta. </a:t>
            </a:r>
            <a:br>
              <a:rPr lang="fi-FI" noProof="0" dirty="0"/>
            </a:br>
            <a:br>
              <a:rPr lang="fi-FI" noProof="0" dirty="0"/>
            </a:br>
            <a:r>
              <a:rPr lang="fi-FI" noProof="0" dirty="0"/>
              <a:t>Sitä voi kohdentaa ja optimoida reaaliaikaisesti.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AE486-9151-EF80-BD0B-F72E0888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063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117F1-C968-B188-C0D5-07F6EB0D7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50B8-1D1F-6650-F510-E63C499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091" y="-383822"/>
            <a:ext cx="4753150" cy="4321174"/>
          </a:xfrm>
        </p:spPr>
        <p:txBody>
          <a:bodyPr/>
          <a:lstStyle/>
          <a:p>
            <a:pPr algn="l"/>
            <a:r>
              <a:rPr lang="fi-FI" sz="3000" noProof="0" dirty="0"/>
              <a:t>7) Valmis mainosformaatti: Hyödynnä mahdollisia väitteitä mainoksissa.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6877E-1C71-2CF7-D418-D6F300CFF3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13</a:t>
            </a:fld>
            <a:endParaRPr lang="LID4096"/>
          </a:p>
        </p:txBody>
      </p:sp>
      <p:pic>
        <p:nvPicPr>
          <p:cNvPr id="2050" name="Picture 2" descr="Mitä mieltä, Suomi?&#10;&#10;Kännykät pitää kieltää kouluissa lasten hyvinvoinnin takia.&#10;&#10;Samaa mieltä. Eri mieltä.">
            <a:extLst>
              <a:ext uri="{FF2B5EF4-FFF2-40B4-BE49-F238E27FC236}">
                <a16:creationId xmlns:a16="http://schemas.microsoft.com/office/drawing/2014/main" id="{255FA473-20E4-5607-90EA-776E4909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2" y="285750"/>
            <a:ext cx="4639713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koäly saa käsitellä terveystietojan. Kyllä. Ei.&#10;&#10;Mitä mieltä, Suomi?">
            <a:extLst>
              <a:ext uri="{FF2B5EF4-FFF2-40B4-BE49-F238E27FC236}">
                <a16:creationId xmlns:a16="http://schemas.microsoft.com/office/drawing/2014/main" id="{2FB391F4-8B42-57C8-F299-76DB07419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70" y="3629025"/>
            <a:ext cx="3728362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9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5B6DD-4D29-98BC-3A82-B5B5F3369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FDF3-EFD1-227B-DD38-111A814F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8) Verkosto- ja sidosryhmäviestintä on arvokasta, muttei aina tuloksellista.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D1E04-766B-8D0C-38BC-74214D1EF76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033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AB8EB-AB5F-AC1F-C710-D3247315C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DF67-B5A0-99B5-9496-368B80BA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9) </a:t>
            </a:r>
            <a:r>
              <a:rPr lang="fi-FI" noProof="0" dirty="0"/>
              <a:t>Näkyvyys perinteisessä mediassa vahvistaa mielikuvaa keskustelun merkittävyydestä – muttei aina tuo osallistujia.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8BD21-2269-D67B-389B-04DEE0FBA9F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630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D0D4E-D0AA-B334-46E1-D58100A49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BC77-A867-991E-48E2-C83C1B4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66" y="1268412"/>
            <a:ext cx="3087334" cy="4321174"/>
          </a:xfrm>
        </p:spPr>
        <p:txBody>
          <a:bodyPr/>
          <a:lstStyle/>
          <a:p>
            <a:pPr algn="l"/>
            <a:r>
              <a:rPr lang="fi-FI" sz="3000" noProof="0" dirty="0"/>
              <a:t>10) Kiinnitä huomiota myös “laskeutumis-sivun” houkuttele-</a:t>
            </a:r>
            <a:r>
              <a:rPr lang="fi-FI" sz="3000" noProof="0" dirty="0" err="1"/>
              <a:t>vuuteen</a:t>
            </a:r>
            <a:r>
              <a:rPr lang="fi-FI" sz="3000" noProof="0" dirty="0"/>
              <a:t> ja selkeyteen.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B2C-C635-5833-1408-57B55F9D7A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16</a:t>
            </a:fld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65316-70E7-CBFC-B4BB-B34472FC0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t="-3849" r="10316" b="6614"/>
          <a:stretch>
            <a:fillRect/>
          </a:stretch>
        </p:blipFill>
        <p:spPr>
          <a:xfrm>
            <a:off x="4107245" y="1380066"/>
            <a:ext cx="7791242" cy="39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E9014-9957-91F7-BF66-7CFE35A80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6431-0A1A-F165-305D-32240D1C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+ 1) Korosta </a:t>
            </a:r>
            <a:r>
              <a:rPr lang="fi-FI" noProof="0" dirty="0" err="1"/>
              <a:t>viestinnä</a:t>
            </a:r>
            <a:r>
              <a:rPr lang="fi-FI" dirty="0" err="1"/>
              <a:t>ssä</a:t>
            </a:r>
            <a:r>
              <a:rPr lang="fi-FI" dirty="0"/>
              <a:t> keskustelun aihetta – älä </a:t>
            </a:r>
            <a:r>
              <a:rPr lang="fi-FI" dirty="0" err="1"/>
              <a:t>Voxitia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3CA5D-B4E2-347A-D51F-7D817180943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08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3EF2-38C5-087E-743A-68E18AE3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12909"/>
            <a:ext cx="10080624" cy="1632181"/>
          </a:xfrm>
        </p:spPr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vinkkiä</a:t>
            </a:r>
            <a:r>
              <a:rPr lang="en-US" dirty="0"/>
              <a:t> </a:t>
            </a:r>
            <a:r>
              <a:rPr lang="en-US" dirty="0" err="1"/>
              <a:t>Voxit-keskustelu</a:t>
            </a:r>
            <a:r>
              <a:rPr lang="en-US" dirty="0"/>
              <a:t> </a:t>
            </a:r>
            <a:r>
              <a:rPr lang="en-US" dirty="0" err="1"/>
              <a:t>markkinointiin</a:t>
            </a:r>
            <a:r>
              <a:rPr lang="en-US" dirty="0"/>
              <a:t> (</a:t>
            </a:r>
            <a:r>
              <a:rPr lang="en-US" dirty="0" err="1"/>
              <a:t>tekstiversio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16E72-3A25-389E-7EF3-C11DA577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219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659-4A42-140F-267F-DAF9D69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Osallistujat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ilmesty</a:t>
            </a:r>
            <a:r>
              <a:rPr lang="en-US" dirty="0"/>
              <a:t> </a:t>
            </a:r>
            <a:r>
              <a:rPr lang="en-US" dirty="0" err="1"/>
              <a:t>Voxit-alustalle</a:t>
            </a:r>
            <a:r>
              <a:rPr lang="en-US" dirty="0"/>
              <a:t> </a:t>
            </a:r>
            <a:r>
              <a:rPr lang="en-US" dirty="0" err="1"/>
              <a:t>itsestään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FD99F-45A4-C1D4-0A64-C846B2AF45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9" y="1988245"/>
            <a:ext cx="10080624" cy="4320480"/>
          </a:xfrm>
        </p:spPr>
        <p:txBody>
          <a:bodyPr/>
          <a:lstStyle/>
          <a:p>
            <a:r>
              <a:rPr lang="fi-FI" noProof="1"/>
              <a:t>Voxit voi olla monille uusi ja kiinnostava digialusta </a:t>
            </a:r>
            <a:r>
              <a:rPr lang="fi-FI" noProof="1">
                <a:sym typeface="Wingdings" pitchFamily="2" charset="2"/>
              </a:rPr>
              <a:t> tämä ei kuitenkaan tarkoita, että osallistujat ilmestyisivät alustalle itsestään.</a:t>
            </a:r>
          </a:p>
          <a:p>
            <a:endParaRPr lang="fi-FI" noProof="1">
              <a:sym typeface="Wingdings" pitchFamily="2" charset="2"/>
            </a:endParaRPr>
          </a:p>
          <a:p>
            <a:r>
              <a:rPr lang="fi-FI" noProof="1">
                <a:sym typeface="Wingdings" pitchFamily="2" charset="2"/>
              </a:rPr>
              <a:t>Halukkuus osallistua yhteiskunnalliseen keskusteluun ja päätöksentekoon vaihtelee, ja voi olla myös hyvin matalaa.</a:t>
            </a:r>
          </a:p>
          <a:p>
            <a:endParaRPr lang="fi-FI" noProof="1">
              <a:sym typeface="Wingdings" pitchFamily="2" charset="2"/>
            </a:endParaRPr>
          </a:p>
          <a:p>
            <a:r>
              <a:rPr lang="fi-FI" noProof="1">
                <a:sym typeface="Wingdings" pitchFamily="2" charset="2"/>
              </a:rPr>
              <a:t>Siksi osallistujarekrytointi on tärkeää. On 1) tavoitettava ihmiset, 2) herätettävä kiinnostus, ja 3) innostus ottaa osaa.</a:t>
            </a:r>
            <a:endParaRPr lang="fi-FI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B541-75B7-0AFC-9A81-6BE1EFA0AC3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161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1B30EE-13CE-E46C-7272-598CA10C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-1632181"/>
            <a:ext cx="10080624" cy="1632181"/>
          </a:xfrm>
        </p:spPr>
        <p:txBody>
          <a:bodyPr bIns="140400" anchor="b" anchorCtr="0"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, Suomi?</a:t>
            </a:r>
          </a:p>
        </p:txBody>
      </p:sp>
      <p:pic>
        <p:nvPicPr>
          <p:cNvPr id="3" name="Kuva 2" descr="Mitä mieltä, Suomi?">
            <a:extLst>
              <a:ext uri="{FF2B5EF4-FFF2-40B4-BE49-F238E27FC236}">
                <a16:creationId xmlns:a16="http://schemas.microsoft.com/office/drawing/2014/main" id="{06449F43-431C-1698-A748-EADA92A694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706" y="1660047"/>
            <a:ext cx="4996455" cy="328187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E45FD36-73E2-539F-1992-98C2B6BA6DBE}"/>
              </a:ext>
            </a:extLst>
          </p:cNvPr>
          <p:cNvSpPr txBox="1"/>
          <p:nvPr/>
        </p:nvSpPr>
        <p:spPr>
          <a:xfrm>
            <a:off x="6698407" y="2008322"/>
            <a:ext cx="4462272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solidFill>
                  <a:srgbClr val="000000"/>
                </a:solidFill>
                <a:latin typeface="Arial Black"/>
              </a:rPr>
              <a:t>Mihin suuntaan sinä veisit Suomea? </a:t>
            </a:r>
          </a:p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solidFill>
                <a:srgbClr val="000000"/>
              </a:solidFill>
              <a:latin typeface="Arial Black"/>
            </a:endParaRPr>
          </a:p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solidFill>
                  <a:srgbClr val="000000"/>
                </a:solidFill>
                <a:latin typeface="Arial Black"/>
              </a:rPr>
              <a:t>Kokeilemme uutta verkkoalustaa, jolla jokainen uskaltaa olla äänessä.</a:t>
            </a:r>
          </a:p>
        </p:txBody>
      </p:sp>
    </p:spTree>
    <p:extLst>
      <p:ext uri="{BB962C8B-B14F-4D97-AF65-F5344CB8AC3E}">
        <p14:creationId xmlns:p14="http://schemas.microsoft.com/office/powerpoint/2010/main" val="259835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3AD63-D274-F1FF-D046-C59FC17B2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9CFD-95FD-8311-E26E-3FB5D5F0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dirty="0" err="1"/>
              <a:t>Määritä</a:t>
            </a:r>
            <a:r>
              <a:rPr lang="en-US" dirty="0"/>
              <a:t> </a:t>
            </a:r>
            <a:r>
              <a:rPr lang="en-US" dirty="0" err="1"/>
              <a:t>tavoite</a:t>
            </a:r>
            <a:r>
              <a:rPr lang="en-US" dirty="0"/>
              <a:t> ja </a:t>
            </a:r>
            <a:r>
              <a:rPr lang="en-US" dirty="0" err="1"/>
              <a:t>kohderyhmät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60C52-1941-FD94-CFBE-C6AF57918A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9" y="1988245"/>
            <a:ext cx="10080624" cy="4320480"/>
          </a:xfrm>
        </p:spPr>
        <p:txBody>
          <a:bodyPr/>
          <a:lstStyle/>
          <a:p>
            <a:r>
              <a:rPr lang="en-US" dirty="0" err="1"/>
              <a:t>Aseta</a:t>
            </a:r>
            <a:r>
              <a:rPr lang="en-US" dirty="0"/>
              <a:t> </a:t>
            </a:r>
            <a:r>
              <a:rPr lang="en-US" dirty="0" err="1"/>
              <a:t>tavoite</a:t>
            </a:r>
            <a:r>
              <a:rPr lang="en-US" dirty="0"/>
              <a:t>: Kuinka </a:t>
            </a:r>
            <a:r>
              <a:rPr lang="en-US" dirty="0" err="1"/>
              <a:t>monta</a:t>
            </a:r>
            <a:r>
              <a:rPr lang="en-US" dirty="0"/>
              <a:t> </a:t>
            </a:r>
            <a:r>
              <a:rPr lang="en-US" dirty="0" err="1"/>
              <a:t>osallistujaa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saatava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keskustelua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onnistuneena</a:t>
            </a:r>
            <a:r>
              <a:rPr lang="en-US" dirty="0"/>
              <a:t>. 100, 1 000 </a:t>
            </a:r>
            <a:r>
              <a:rPr lang="en-US" dirty="0" err="1"/>
              <a:t>vai</a:t>
            </a:r>
            <a:r>
              <a:rPr lang="en-US" dirty="0"/>
              <a:t> 10 000?</a:t>
            </a:r>
          </a:p>
          <a:p>
            <a:endParaRPr lang="en-US" dirty="0"/>
          </a:p>
          <a:p>
            <a:r>
              <a:rPr lang="en-US" dirty="0"/>
              <a:t>Onko </a:t>
            </a:r>
            <a:r>
              <a:rPr lang="en-US" dirty="0" err="1"/>
              <a:t>väliä</a:t>
            </a:r>
            <a:r>
              <a:rPr lang="en-US" dirty="0"/>
              <a:t> </a:t>
            </a:r>
            <a:r>
              <a:rPr lang="en-US" dirty="0" err="1"/>
              <a:t>ketä</a:t>
            </a:r>
            <a:r>
              <a:rPr lang="en-US" dirty="0"/>
              <a:t> </a:t>
            </a:r>
            <a:r>
              <a:rPr lang="en-US" dirty="0" err="1"/>
              <a:t>tavoitetaan</a:t>
            </a:r>
            <a:r>
              <a:rPr lang="en-US" dirty="0"/>
              <a:t> – </a:t>
            </a:r>
            <a:r>
              <a:rPr lang="en-US" dirty="0" err="1"/>
              <a:t>nuoret</a:t>
            </a:r>
            <a:r>
              <a:rPr lang="en-US" dirty="0"/>
              <a:t>, </a:t>
            </a:r>
            <a:r>
              <a:rPr lang="en-US" dirty="0" err="1"/>
              <a:t>ikäihmiset</a:t>
            </a:r>
            <a:r>
              <a:rPr lang="en-US" dirty="0"/>
              <a:t>, </a:t>
            </a:r>
            <a:r>
              <a:rPr lang="en-US" dirty="0" err="1"/>
              <a:t>työlliset</a:t>
            </a:r>
            <a:r>
              <a:rPr lang="en-US" dirty="0"/>
              <a:t>, </a:t>
            </a:r>
            <a:r>
              <a:rPr lang="en-US" dirty="0" err="1"/>
              <a:t>työttömät</a:t>
            </a:r>
            <a:r>
              <a:rPr lang="en-US" dirty="0"/>
              <a:t>, </a:t>
            </a:r>
            <a:r>
              <a:rPr lang="en-US" dirty="0" err="1"/>
              <a:t>perheelliset</a:t>
            </a:r>
            <a:r>
              <a:rPr lang="en-US" dirty="0"/>
              <a:t>, </a:t>
            </a:r>
            <a:r>
              <a:rPr lang="en-US" dirty="0" err="1"/>
              <a:t>perheettömät</a:t>
            </a:r>
            <a:r>
              <a:rPr lang="en-US" dirty="0"/>
              <a:t> ja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edelleen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Joskus</a:t>
            </a:r>
            <a:r>
              <a:rPr lang="en-US" dirty="0"/>
              <a:t> </a:t>
            </a:r>
            <a:r>
              <a:rPr lang="en-US" dirty="0" err="1"/>
              <a:t>tavoitellaan</a:t>
            </a:r>
            <a:r>
              <a:rPr lang="en-US" dirty="0"/>
              <a:t> </a:t>
            </a:r>
            <a:r>
              <a:rPr lang="en-US" dirty="0" err="1"/>
              <a:t>tiettyä</a:t>
            </a:r>
            <a:r>
              <a:rPr lang="en-US" dirty="0"/>
              <a:t> </a:t>
            </a:r>
            <a:r>
              <a:rPr lang="en-US" dirty="0" err="1"/>
              <a:t>kohderyhmää</a:t>
            </a:r>
            <a:r>
              <a:rPr lang="en-US" dirty="0"/>
              <a:t>. </a:t>
            </a:r>
            <a:r>
              <a:rPr lang="en-US" dirty="0" err="1"/>
              <a:t>Joskus</a:t>
            </a:r>
            <a:r>
              <a:rPr lang="en-US" dirty="0"/>
              <a:t> </a:t>
            </a:r>
            <a:r>
              <a:rPr lang="en-US" dirty="0" err="1"/>
              <a:t>taas</a:t>
            </a:r>
            <a:r>
              <a:rPr lang="en-US" dirty="0"/>
              <a:t> </a:t>
            </a:r>
            <a:r>
              <a:rPr lang="en-US" dirty="0" err="1"/>
              <a:t>otannan</a:t>
            </a:r>
            <a:r>
              <a:rPr lang="en-US" dirty="0"/>
              <a:t> </a:t>
            </a:r>
            <a:r>
              <a:rPr lang="en-US" dirty="0" err="1"/>
              <a:t>edustavuus</a:t>
            </a:r>
            <a:r>
              <a:rPr lang="en-US" dirty="0"/>
              <a:t> tai </a:t>
            </a:r>
            <a:r>
              <a:rPr lang="en-US" dirty="0" err="1"/>
              <a:t>moninaisuus</a:t>
            </a:r>
            <a:r>
              <a:rPr lang="en-US" dirty="0"/>
              <a:t> </a:t>
            </a:r>
            <a:r>
              <a:rPr lang="en-US" dirty="0" err="1"/>
              <a:t>tärkeää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10E23-CBD3-9B8B-DFC0-07F94807DB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117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A7F74-515F-F8D6-D0CF-74E279B1F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F1C5-749E-2ECF-1C25-ED3528F2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</a:t>
            </a:r>
            <a:r>
              <a:rPr lang="en-US" dirty="0" err="1"/>
              <a:t>Määritä</a:t>
            </a:r>
            <a:r>
              <a:rPr lang="en-US" dirty="0"/>
              <a:t> </a:t>
            </a:r>
            <a:r>
              <a:rPr lang="en-US" dirty="0" err="1"/>
              <a:t>tavoite</a:t>
            </a:r>
            <a:r>
              <a:rPr lang="en-US" dirty="0"/>
              <a:t> ja </a:t>
            </a:r>
            <a:r>
              <a:rPr lang="en-US" dirty="0" err="1"/>
              <a:t>kohderyhmät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7C476-A974-ACB9-D2F4-D621475787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9" y="1988245"/>
            <a:ext cx="10080624" cy="4320480"/>
          </a:xfrm>
        </p:spPr>
        <p:txBody>
          <a:bodyPr/>
          <a:lstStyle/>
          <a:p>
            <a:r>
              <a:rPr lang="en-US" dirty="0" err="1"/>
              <a:t>Peilaa</a:t>
            </a:r>
            <a:r>
              <a:rPr lang="en-US" dirty="0"/>
              <a:t> </a:t>
            </a:r>
            <a:r>
              <a:rPr lang="en-US" dirty="0" err="1"/>
              <a:t>tavoitetta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kohderyhmiä</a:t>
            </a:r>
            <a:r>
              <a:rPr lang="en-US" dirty="0"/>
              <a:t> </a:t>
            </a:r>
            <a:r>
              <a:rPr lang="en-US" dirty="0" err="1"/>
              <a:t>keskusteluaiheen</a:t>
            </a:r>
            <a:r>
              <a:rPr lang="en-US" dirty="0"/>
              <a:t> </a:t>
            </a:r>
            <a:r>
              <a:rPr lang="en-US" dirty="0" err="1"/>
              <a:t>kiinnostavuuteen</a:t>
            </a:r>
            <a:r>
              <a:rPr lang="en-US" dirty="0"/>
              <a:t> 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Kuinka </a:t>
            </a:r>
            <a:r>
              <a:rPr lang="en-US" dirty="0" err="1">
                <a:sym typeface="Wingdings" pitchFamily="2" charset="2"/>
              </a:rPr>
              <a:t>haastavalta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yhtälö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tuntuu</a:t>
            </a:r>
            <a:r>
              <a:rPr lang="en-US" dirty="0">
                <a:sym typeface="Wingdings" pitchFamily="2" charset="2"/>
              </a:rPr>
              <a:t>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Mitoita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markkinoinnin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panostukset</a:t>
            </a:r>
            <a:r>
              <a:rPr lang="en-US" dirty="0">
                <a:sym typeface="Wingdings" pitchFamily="2" charset="2"/>
              </a:rPr>
              <a:t> ja </a:t>
            </a:r>
            <a:r>
              <a:rPr lang="en-US" dirty="0" err="1">
                <a:sym typeface="Wingdings" pitchFamily="2" charset="2"/>
              </a:rPr>
              <a:t>kanavavalinnat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tämän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mukaan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Satsaa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markkinointiin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mielummin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reilummin</a:t>
            </a:r>
            <a:r>
              <a:rPr lang="en-US" dirty="0">
                <a:sym typeface="Wingdings" pitchFamily="2" charset="2"/>
              </a:rPr>
              <a:t> ja </a:t>
            </a:r>
            <a:r>
              <a:rPr lang="en-US" dirty="0" err="1">
                <a:sym typeface="Wingdings" pitchFamily="2" charset="2"/>
              </a:rPr>
              <a:t>tavoittele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kohderyhmiä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vähän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laajemmin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kuin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ensin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ajattelisit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3DCAF-3117-3CF6-57A9-2A8ACD8ED7C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1548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11D4-1CD1-5286-EBA2-EC458E9F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</a:t>
            </a:r>
            <a:r>
              <a:rPr lang="en-US" dirty="0" err="1"/>
              <a:t>Muista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Voxit-keskustelussa</a:t>
            </a:r>
            <a:r>
              <a:rPr lang="en-US" dirty="0"/>
              <a:t> on 2 </a:t>
            </a:r>
            <a:r>
              <a:rPr lang="en-US" dirty="0" err="1"/>
              <a:t>vaihetta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83D1-AA3D-0F94-1D7C-9F9FE04799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Voxit-keskustelut</a:t>
            </a:r>
            <a:r>
              <a:rPr lang="en-US" dirty="0"/>
              <a:t> </a:t>
            </a:r>
            <a:r>
              <a:rPr lang="en-US" dirty="0" err="1"/>
              <a:t>jakaantuvat</a:t>
            </a:r>
            <a:r>
              <a:rPr lang="en-US" dirty="0"/>
              <a:t> 2 </a:t>
            </a:r>
            <a:r>
              <a:rPr lang="en-US" dirty="0" err="1"/>
              <a:t>vaiheeseen</a:t>
            </a:r>
            <a:r>
              <a:rPr lang="en-US" dirty="0"/>
              <a:t>: </a:t>
            </a:r>
            <a:r>
              <a:rPr lang="en-US" dirty="0" err="1"/>
              <a:t>Ensin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lisätä</a:t>
            </a:r>
            <a:r>
              <a:rPr lang="en-US" dirty="0"/>
              <a:t> </a:t>
            </a:r>
            <a:r>
              <a:rPr lang="en-US" dirty="0" err="1"/>
              <a:t>väitteitä</a:t>
            </a:r>
            <a:r>
              <a:rPr lang="en-US" dirty="0"/>
              <a:t> ja </a:t>
            </a:r>
            <a:r>
              <a:rPr lang="en-US" dirty="0" err="1"/>
              <a:t>äänestää</a:t>
            </a:r>
            <a:r>
              <a:rPr lang="en-US" dirty="0"/>
              <a:t> </a:t>
            </a:r>
            <a:r>
              <a:rPr lang="en-US" dirty="0" err="1"/>
              <a:t>muista</a:t>
            </a:r>
            <a:r>
              <a:rPr lang="en-US" dirty="0"/>
              <a:t> </a:t>
            </a:r>
            <a:r>
              <a:rPr lang="en-US" dirty="0" err="1"/>
              <a:t>väitteistä</a:t>
            </a:r>
            <a:r>
              <a:rPr lang="en-US" dirty="0"/>
              <a:t>. </a:t>
            </a:r>
            <a:r>
              <a:rPr lang="en-US" dirty="0" err="1"/>
              <a:t>Toisessa</a:t>
            </a:r>
            <a:r>
              <a:rPr lang="en-US" dirty="0"/>
              <a:t> </a:t>
            </a:r>
            <a:r>
              <a:rPr lang="en-US" dirty="0" err="1"/>
              <a:t>vaiheessa</a:t>
            </a:r>
            <a:r>
              <a:rPr lang="en-US" dirty="0"/>
              <a:t> </a:t>
            </a:r>
            <a:r>
              <a:rPr lang="en-US" dirty="0" err="1"/>
              <a:t>palataan</a:t>
            </a:r>
            <a:r>
              <a:rPr lang="en-US" dirty="0"/>
              <a:t> vain </a:t>
            </a:r>
            <a:r>
              <a:rPr lang="en-US" dirty="0" err="1"/>
              <a:t>äänestämään</a:t>
            </a:r>
            <a:r>
              <a:rPr lang="en-US" dirty="0"/>
              <a:t>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lisäämistä</a:t>
            </a:r>
            <a:r>
              <a:rPr lang="en-US" dirty="0"/>
              <a:t> </a:t>
            </a:r>
            <a:r>
              <a:rPr lang="en-US" dirty="0" err="1"/>
              <a:t>väitteistä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Ideaalisti</a:t>
            </a:r>
            <a:r>
              <a:rPr lang="en-US" dirty="0"/>
              <a:t> </a:t>
            </a:r>
            <a:r>
              <a:rPr lang="en-US" dirty="0" err="1"/>
              <a:t>osallistujat</a:t>
            </a:r>
            <a:r>
              <a:rPr lang="en-US" dirty="0"/>
              <a:t> </a:t>
            </a:r>
            <a:r>
              <a:rPr lang="en-US" dirty="0" err="1"/>
              <a:t>kävisivät</a:t>
            </a:r>
            <a:r>
              <a:rPr lang="en-US" dirty="0"/>
              <a:t> </a:t>
            </a:r>
            <a:r>
              <a:rPr lang="en-US" dirty="0" err="1"/>
              <a:t>alustalla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kaksi</a:t>
            </a:r>
            <a:r>
              <a:rPr lang="en-US" dirty="0"/>
              <a:t> </a:t>
            </a:r>
            <a:r>
              <a:rPr lang="en-US" dirty="0" err="1"/>
              <a:t>kertaa</a:t>
            </a:r>
            <a:r>
              <a:rPr lang="en-US" dirty="0"/>
              <a:t>. </a:t>
            </a:r>
            <a:r>
              <a:rPr lang="en-US" dirty="0" err="1"/>
              <a:t>Siksi</a:t>
            </a:r>
            <a:r>
              <a:rPr lang="en-US" dirty="0"/>
              <a:t> </a:t>
            </a:r>
            <a:r>
              <a:rPr lang="en-US" dirty="0" err="1"/>
              <a:t>markkinointitoimenpiteet</a:t>
            </a:r>
            <a:r>
              <a:rPr lang="en-US" dirty="0"/>
              <a:t> on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kahdessa</a:t>
            </a:r>
            <a:r>
              <a:rPr lang="en-US" dirty="0"/>
              <a:t> </a:t>
            </a:r>
            <a:r>
              <a:rPr lang="en-US" dirty="0" err="1"/>
              <a:t>aallossa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7C6F8-C083-410B-8ABB-855D766CA70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8897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5281-42BA-605F-A6DD-ECA90F69B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A112-00B7-A570-C07F-3FCE4F8D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</a:t>
            </a:r>
            <a:r>
              <a:rPr lang="en-US" dirty="0" err="1"/>
              <a:t>Somemainonta</a:t>
            </a:r>
            <a:r>
              <a:rPr lang="en-US" dirty="0"/>
              <a:t> on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kustannustehokasta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47BD6-FA83-3BFD-BC3C-45AFFEE07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Sitran</a:t>
            </a:r>
            <a:r>
              <a:rPr lang="en-US" dirty="0"/>
              <a:t> </a:t>
            </a:r>
            <a:r>
              <a:rPr lang="en-US" dirty="0" err="1"/>
              <a:t>toteuttamissa</a:t>
            </a:r>
            <a:r>
              <a:rPr lang="en-US" dirty="0"/>
              <a:t> </a:t>
            </a:r>
            <a:r>
              <a:rPr lang="en-US" dirty="0" err="1"/>
              <a:t>Voxit-keskusteluissa</a:t>
            </a:r>
            <a:r>
              <a:rPr lang="en-US" dirty="0"/>
              <a:t> on </a:t>
            </a:r>
            <a:r>
              <a:rPr lang="en-US" dirty="0" err="1"/>
              <a:t>hyödynnetty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somemainontaa</a:t>
            </a:r>
            <a:r>
              <a:rPr lang="en-US" dirty="0"/>
              <a:t> (</a:t>
            </a:r>
            <a:r>
              <a:rPr lang="en-US" dirty="0" err="1"/>
              <a:t>Metan</a:t>
            </a:r>
            <a:r>
              <a:rPr lang="en-US" dirty="0"/>
              <a:t> </a:t>
            </a:r>
            <a:r>
              <a:rPr lang="en-US" dirty="0" err="1"/>
              <a:t>kanavat</a:t>
            </a:r>
            <a:r>
              <a:rPr lang="en-US" dirty="0"/>
              <a:t>, Jodel).</a:t>
            </a:r>
          </a:p>
          <a:p>
            <a:endParaRPr lang="en-US" dirty="0"/>
          </a:p>
          <a:p>
            <a:r>
              <a:rPr lang="en-US" dirty="0" err="1"/>
              <a:t>Somemainonta</a:t>
            </a:r>
            <a:r>
              <a:rPr lang="en-US" dirty="0"/>
              <a:t> on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kustannustehokasta</a:t>
            </a:r>
            <a:r>
              <a:rPr lang="en-US" dirty="0"/>
              <a:t>, </a:t>
            </a:r>
            <a:r>
              <a:rPr lang="en-US" dirty="0" err="1"/>
              <a:t>mainontaa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(</a:t>
            </a:r>
            <a:r>
              <a:rPr lang="en-US" dirty="0" err="1"/>
              <a:t>kanavasta</a:t>
            </a:r>
            <a:r>
              <a:rPr lang="en-US" dirty="0"/>
              <a:t> </a:t>
            </a:r>
            <a:r>
              <a:rPr lang="en-US" dirty="0" err="1"/>
              <a:t>riippuen</a:t>
            </a:r>
            <a:r>
              <a:rPr lang="en-US" dirty="0"/>
              <a:t>) </a:t>
            </a:r>
            <a:r>
              <a:rPr lang="en-US" dirty="0" err="1"/>
              <a:t>kohdentaa</a:t>
            </a:r>
            <a:r>
              <a:rPr lang="en-US" dirty="0"/>
              <a:t> </a:t>
            </a:r>
            <a:r>
              <a:rPr lang="en-US" dirty="0" err="1"/>
              <a:t>iän</a:t>
            </a:r>
            <a:r>
              <a:rPr lang="en-US" dirty="0"/>
              <a:t>, </a:t>
            </a:r>
            <a:r>
              <a:rPr lang="en-US" dirty="0" err="1"/>
              <a:t>paikkakunnan</a:t>
            </a:r>
            <a:r>
              <a:rPr lang="en-US" dirty="0"/>
              <a:t>, </a:t>
            </a:r>
            <a:r>
              <a:rPr lang="en-US" dirty="0" err="1"/>
              <a:t>kiinnostuksen</a:t>
            </a:r>
            <a:r>
              <a:rPr lang="en-US" dirty="0"/>
              <a:t> </a:t>
            </a:r>
            <a:r>
              <a:rPr lang="en-US" dirty="0" err="1"/>
              <a:t>kohteiden</a:t>
            </a:r>
            <a:r>
              <a:rPr lang="en-US" dirty="0"/>
              <a:t>, </a:t>
            </a:r>
            <a:r>
              <a:rPr lang="en-US" dirty="0" err="1"/>
              <a:t>ammatillisen</a:t>
            </a:r>
            <a:r>
              <a:rPr lang="en-US" dirty="0"/>
              <a:t> </a:t>
            </a:r>
            <a:r>
              <a:rPr lang="en-US" dirty="0" err="1"/>
              <a:t>profiilin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Mainontaa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optiomoida</a:t>
            </a:r>
            <a:r>
              <a:rPr lang="en-US" dirty="0"/>
              <a:t> ja </a:t>
            </a:r>
            <a:r>
              <a:rPr lang="en-US" dirty="0" err="1"/>
              <a:t>muuttaa</a:t>
            </a:r>
            <a:r>
              <a:rPr lang="en-US" dirty="0"/>
              <a:t> </a:t>
            </a:r>
            <a:r>
              <a:rPr lang="en-US" dirty="0" err="1"/>
              <a:t>reaaliajassa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Meta on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kustannustehokkain</a:t>
            </a:r>
            <a:r>
              <a:rPr lang="en-US" dirty="0"/>
              <a:t>. Jodel on </a:t>
            </a:r>
            <a:r>
              <a:rPr lang="en-US" dirty="0" err="1"/>
              <a:t>kotimainen</a:t>
            </a:r>
            <a:r>
              <a:rPr lang="en-US" dirty="0"/>
              <a:t> some,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vaihtoehto</a:t>
            </a:r>
            <a:r>
              <a:rPr lang="en-US" dirty="0"/>
              <a:t> </a:t>
            </a:r>
            <a:r>
              <a:rPr lang="en-US" dirty="0" err="1"/>
              <a:t>nuorien</a:t>
            </a:r>
            <a:r>
              <a:rPr lang="en-US" dirty="0"/>
              <a:t> </a:t>
            </a:r>
            <a:r>
              <a:rPr lang="en-US" dirty="0" err="1"/>
              <a:t>tavoittamiseen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03CFF-59F3-6511-D5EC-A06A960231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430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D965-382F-D681-B753-1223BD34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6) </a:t>
            </a:r>
            <a:r>
              <a:rPr lang="en-US" dirty="0" err="1"/>
              <a:t>Esimerkki</a:t>
            </a:r>
            <a:r>
              <a:rPr lang="en-US" dirty="0"/>
              <a:t>: </a:t>
            </a:r>
            <a:r>
              <a:rPr lang="en-US" dirty="0" err="1"/>
              <a:t>Someen</a:t>
            </a:r>
            <a:r>
              <a:rPr lang="en-US" dirty="0"/>
              <a:t> ja </a:t>
            </a:r>
            <a:r>
              <a:rPr lang="en-US" dirty="0" err="1"/>
              <a:t>muuhun</a:t>
            </a:r>
            <a:r>
              <a:rPr lang="en-US" dirty="0"/>
              <a:t> </a:t>
            </a:r>
            <a:r>
              <a:rPr lang="en-US" dirty="0" err="1"/>
              <a:t>digimainontaan</a:t>
            </a:r>
            <a:r>
              <a:rPr lang="en-US" dirty="0"/>
              <a:t> </a:t>
            </a:r>
            <a:r>
              <a:rPr lang="en-US" dirty="0" err="1"/>
              <a:t>sopiva</a:t>
            </a:r>
            <a:r>
              <a:rPr lang="en-US" dirty="0"/>
              <a:t> </a:t>
            </a:r>
            <a:r>
              <a:rPr lang="en-US" dirty="0" err="1"/>
              <a:t>mainosformaatti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79FC5-90B0-94FC-B5C1-286576B2C7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9" y="2218432"/>
            <a:ext cx="3530599" cy="4320480"/>
          </a:xfrm>
        </p:spPr>
        <p:txBody>
          <a:bodyPr/>
          <a:lstStyle/>
          <a:p>
            <a:r>
              <a:rPr lang="en-US" dirty="0"/>
              <a:t>Nosta </a:t>
            </a:r>
            <a:r>
              <a:rPr lang="en-US" dirty="0" err="1"/>
              <a:t>käsillä</a:t>
            </a:r>
            <a:r>
              <a:rPr lang="en-US" dirty="0"/>
              <a:t> </a:t>
            </a:r>
            <a:r>
              <a:rPr lang="en-US" dirty="0" err="1"/>
              <a:t>olevaan</a:t>
            </a:r>
            <a:r>
              <a:rPr lang="en-US" dirty="0"/>
              <a:t> </a:t>
            </a:r>
            <a:r>
              <a:rPr lang="en-US" dirty="0" err="1"/>
              <a:t>Voxit-keskusteluun</a:t>
            </a:r>
            <a:r>
              <a:rPr lang="en-US" dirty="0"/>
              <a:t> </a:t>
            </a:r>
            <a:r>
              <a:rPr lang="en-US" dirty="0" err="1"/>
              <a:t>liittyvä</a:t>
            </a:r>
            <a:r>
              <a:rPr lang="en-US" dirty="0"/>
              <a:t> </a:t>
            </a:r>
            <a:r>
              <a:rPr lang="en-US" dirty="0" err="1"/>
              <a:t>väite</a:t>
            </a:r>
            <a:r>
              <a:rPr lang="en-US" dirty="0"/>
              <a:t> </a:t>
            </a:r>
            <a:r>
              <a:rPr lang="en-US" dirty="0" err="1"/>
              <a:t>mainoksen</a:t>
            </a:r>
            <a:r>
              <a:rPr lang="en-US" dirty="0"/>
              <a:t> </a:t>
            </a:r>
            <a:r>
              <a:rPr lang="en-US" dirty="0" err="1"/>
              <a:t>sisällöksi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743D2-877C-4135-6DC9-42E9F7B366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24</a:t>
            </a:fld>
            <a:endParaRPr lang="LID4096"/>
          </a:p>
        </p:txBody>
      </p:sp>
      <p:pic>
        <p:nvPicPr>
          <p:cNvPr id="1026" name="Picture 2" descr="Tekoäly saa käsitellä terveystietojani. Kyllä. Ei.&#10;Mitä mieltä, Suomi?">
            <a:extLst>
              <a:ext uri="{FF2B5EF4-FFF2-40B4-BE49-F238E27FC236}">
                <a16:creationId xmlns:a16="http://schemas.microsoft.com/office/drawing/2014/main" id="{BF8DF38E-7AF4-025C-45D6-4DB7080FA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5499"/>
            <a:ext cx="4683123" cy="388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01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56DEF-7347-F49D-B5FB-D255F6DD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7) </a:t>
            </a:r>
            <a:r>
              <a:rPr lang="en-US" dirty="0" err="1"/>
              <a:t>Verkosto</a:t>
            </a:r>
            <a:r>
              <a:rPr lang="en-US" dirty="0"/>
              <a:t>- ja </a:t>
            </a:r>
            <a:r>
              <a:rPr lang="en-US" dirty="0" err="1"/>
              <a:t>sidosryhmäviestintä</a:t>
            </a:r>
            <a:r>
              <a:rPr lang="en-US" dirty="0"/>
              <a:t> on </a:t>
            </a:r>
            <a:r>
              <a:rPr lang="en-US" dirty="0" err="1"/>
              <a:t>arvokasta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tuloksellista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7A1EA-3780-2AB4-0F8D-D4FB040B9C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1253" y="2218432"/>
            <a:ext cx="10080624" cy="4320480"/>
          </a:xfrm>
        </p:spPr>
        <p:txBody>
          <a:bodyPr/>
          <a:lstStyle/>
          <a:p>
            <a:r>
              <a:rPr lang="en-US" sz="2000" dirty="0"/>
              <a:t>Monet </a:t>
            </a:r>
            <a:r>
              <a:rPr lang="en-US" sz="2000" dirty="0" err="1"/>
              <a:t>Voxit-keskusteluja</a:t>
            </a:r>
            <a:r>
              <a:rPr lang="en-US" sz="2000" dirty="0"/>
              <a:t> </a:t>
            </a:r>
            <a:r>
              <a:rPr lang="en-US" sz="2000" dirty="0" err="1"/>
              <a:t>toteuttavat</a:t>
            </a:r>
            <a:r>
              <a:rPr lang="en-US" sz="2000" dirty="0"/>
              <a:t> </a:t>
            </a:r>
            <a:r>
              <a:rPr lang="en-US" sz="2000" dirty="0" err="1"/>
              <a:t>käyttävät</a:t>
            </a:r>
            <a:r>
              <a:rPr lang="en-US" sz="2000" dirty="0"/>
              <a:t> </a:t>
            </a:r>
            <a:r>
              <a:rPr lang="en-US" sz="2000" dirty="0" err="1"/>
              <a:t>apuna</a:t>
            </a:r>
            <a:r>
              <a:rPr lang="en-US" sz="2000" dirty="0"/>
              <a:t> </a:t>
            </a:r>
            <a:r>
              <a:rPr lang="en-US" sz="2000" dirty="0" err="1"/>
              <a:t>organisaatioiden</a:t>
            </a:r>
            <a:r>
              <a:rPr lang="en-US" sz="2000" dirty="0"/>
              <a:t> </a:t>
            </a:r>
            <a:r>
              <a:rPr lang="en-US" sz="2000" dirty="0" err="1"/>
              <a:t>yhteistyöverkostoja</a:t>
            </a:r>
            <a:r>
              <a:rPr lang="en-US" sz="2000" dirty="0"/>
              <a:t>,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dirty="0" err="1"/>
              <a:t>tekevät</a:t>
            </a:r>
            <a:r>
              <a:rPr lang="en-US" sz="2000" dirty="0"/>
              <a:t> </a:t>
            </a:r>
            <a:r>
              <a:rPr lang="en-US" sz="2000" dirty="0" err="1"/>
              <a:t>materiaalit</a:t>
            </a:r>
            <a:r>
              <a:rPr lang="en-US" sz="2000" dirty="0"/>
              <a:t> ja </a:t>
            </a:r>
            <a:r>
              <a:rPr lang="en-US" sz="2000" dirty="0" err="1"/>
              <a:t>pyytävät</a:t>
            </a:r>
            <a:r>
              <a:rPr lang="en-US" sz="2000" dirty="0"/>
              <a:t> </a:t>
            </a:r>
            <a:r>
              <a:rPr lang="en-US" sz="2000" dirty="0" err="1"/>
              <a:t>yhteistyöorganisaatioita</a:t>
            </a:r>
            <a:r>
              <a:rPr lang="en-US" sz="2000" dirty="0"/>
              <a:t> </a:t>
            </a:r>
            <a:r>
              <a:rPr lang="en-US" sz="2000" dirty="0" err="1"/>
              <a:t>välittämään</a:t>
            </a:r>
            <a:r>
              <a:rPr lang="en-US" sz="2000" dirty="0"/>
              <a:t> </a:t>
            </a:r>
            <a:r>
              <a:rPr lang="en-US" sz="2000" dirty="0" err="1"/>
              <a:t>viestiä</a:t>
            </a:r>
            <a:r>
              <a:rPr lang="en-US" sz="2000" dirty="0"/>
              <a:t> </a:t>
            </a:r>
            <a:r>
              <a:rPr lang="en-US" sz="2000" dirty="0" err="1"/>
              <a:t>keskustelusta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Yhteistyöorganisaatioiden</a:t>
            </a:r>
            <a:r>
              <a:rPr lang="en-US" sz="2000" dirty="0"/>
              <a:t> ja </a:t>
            </a:r>
            <a:r>
              <a:rPr lang="en-US" sz="2000" dirty="0" err="1"/>
              <a:t>verkostojen</a:t>
            </a:r>
            <a:r>
              <a:rPr lang="en-US" sz="2000" dirty="0"/>
              <a:t> </a:t>
            </a:r>
            <a:r>
              <a:rPr lang="en-US" sz="2000" dirty="0" err="1"/>
              <a:t>mukaan</a:t>
            </a:r>
            <a:r>
              <a:rPr lang="en-US" sz="2000" dirty="0"/>
              <a:t> </a:t>
            </a:r>
            <a:r>
              <a:rPr lang="en-US" sz="2000" dirty="0" err="1"/>
              <a:t>ottaminen</a:t>
            </a:r>
            <a:r>
              <a:rPr lang="en-US" sz="2000" dirty="0"/>
              <a:t> on </a:t>
            </a:r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arvokasta</a:t>
            </a:r>
            <a:r>
              <a:rPr lang="en-US" sz="2000" dirty="0"/>
              <a:t>, ja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tärkeää</a:t>
            </a:r>
            <a:r>
              <a:rPr lang="en-US" sz="2000" dirty="0"/>
              <a:t> </a:t>
            </a:r>
            <a:r>
              <a:rPr lang="en-US" sz="2000" dirty="0" err="1"/>
              <a:t>osallistaa</a:t>
            </a:r>
            <a:r>
              <a:rPr lang="en-US" sz="2000" dirty="0"/>
              <a:t> </a:t>
            </a:r>
            <a:r>
              <a:rPr lang="en-US" sz="2000" dirty="0" err="1"/>
              <a:t>lähimmät</a:t>
            </a:r>
            <a:r>
              <a:rPr lang="en-US" sz="2000" dirty="0"/>
              <a:t> </a:t>
            </a:r>
            <a:r>
              <a:rPr lang="en-US" sz="2000" dirty="0" err="1"/>
              <a:t>kumppanit</a:t>
            </a:r>
            <a:r>
              <a:rPr lang="en-US" sz="2000" dirty="0"/>
              <a:t> </a:t>
            </a:r>
            <a:r>
              <a:rPr lang="en-US" sz="2000" dirty="0" err="1"/>
              <a:t>keskusteluun</a:t>
            </a:r>
            <a:r>
              <a:rPr lang="en-US" sz="2000" dirty="0"/>
              <a:t> jo </a:t>
            </a:r>
            <a:r>
              <a:rPr lang="en-US" sz="2000" dirty="0" err="1"/>
              <a:t>suunnitteluvaiheessa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Kannattaa</a:t>
            </a:r>
            <a:r>
              <a:rPr lang="en-US" sz="2000" dirty="0"/>
              <a:t> </a:t>
            </a:r>
            <a:r>
              <a:rPr lang="en-US" sz="2000" dirty="0" err="1"/>
              <a:t>kuitenkin</a:t>
            </a:r>
            <a:r>
              <a:rPr lang="en-US" sz="2000" dirty="0"/>
              <a:t> </a:t>
            </a:r>
            <a:r>
              <a:rPr lang="en-US" sz="2000" dirty="0" err="1"/>
              <a:t>arvioida</a:t>
            </a:r>
            <a:r>
              <a:rPr lang="en-US" sz="2000" dirty="0"/>
              <a:t> </a:t>
            </a:r>
            <a:r>
              <a:rPr lang="en-US" sz="2000" dirty="0" err="1"/>
              <a:t>realistisesti</a:t>
            </a:r>
            <a:r>
              <a:rPr lang="en-US" sz="2000" dirty="0"/>
              <a:t> </a:t>
            </a:r>
            <a:r>
              <a:rPr lang="en-US" sz="2000" dirty="0" err="1"/>
              <a:t>kuinka</a:t>
            </a:r>
            <a:r>
              <a:rPr lang="en-US" sz="2000" dirty="0"/>
              <a:t> </a:t>
            </a:r>
            <a:r>
              <a:rPr lang="en-US" sz="2000" dirty="0" err="1"/>
              <a:t>paljon</a:t>
            </a:r>
            <a:r>
              <a:rPr lang="en-US" sz="2000" dirty="0"/>
              <a:t> </a:t>
            </a:r>
            <a:r>
              <a:rPr lang="en-US" sz="2000" dirty="0" err="1"/>
              <a:t>työtä</a:t>
            </a:r>
            <a:r>
              <a:rPr lang="en-US" sz="2000" dirty="0"/>
              <a:t> </a:t>
            </a:r>
            <a:r>
              <a:rPr lang="en-US" sz="2000" dirty="0" err="1"/>
              <a:t>verkostoviestintä</a:t>
            </a:r>
            <a:r>
              <a:rPr lang="en-US" sz="2000" dirty="0"/>
              <a:t> </a:t>
            </a:r>
            <a:r>
              <a:rPr lang="en-US" sz="2000" dirty="0" err="1"/>
              <a:t>vaatii</a:t>
            </a:r>
            <a:r>
              <a:rPr lang="en-US" sz="2000" dirty="0"/>
              <a:t> </a:t>
            </a:r>
            <a:r>
              <a:rPr lang="en-US" sz="2000" dirty="0" err="1"/>
              <a:t>itseltä</a:t>
            </a:r>
            <a:r>
              <a:rPr lang="en-US" sz="2000" dirty="0"/>
              <a:t> ja </a:t>
            </a:r>
            <a:r>
              <a:rPr lang="en-US" sz="2000" dirty="0" err="1"/>
              <a:t>kuinka</a:t>
            </a:r>
            <a:r>
              <a:rPr lang="en-US" sz="2000" dirty="0"/>
              <a:t> </a:t>
            </a:r>
            <a:r>
              <a:rPr lang="en-US" sz="2000" dirty="0" err="1"/>
              <a:t>paljon</a:t>
            </a:r>
            <a:r>
              <a:rPr lang="en-US" sz="2000" dirty="0"/>
              <a:t> </a:t>
            </a:r>
            <a:r>
              <a:rPr lang="en-US" sz="2000" dirty="0" err="1"/>
              <a:t>viestin</a:t>
            </a:r>
            <a:r>
              <a:rPr lang="en-US" sz="2000" dirty="0"/>
              <a:t> </a:t>
            </a:r>
            <a:r>
              <a:rPr lang="en-US" sz="2000" dirty="0" err="1"/>
              <a:t>välittäminen</a:t>
            </a:r>
            <a:r>
              <a:rPr lang="en-US" sz="2000" dirty="0"/>
              <a:t> </a:t>
            </a:r>
            <a:r>
              <a:rPr lang="en-US" sz="2000" dirty="0" err="1"/>
              <a:t>rasittaa</a:t>
            </a:r>
            <a:r>
              <a:rPr lang="en-US" sz="2000" dirty="0"/>
              <a:t> </a:t>
            </a:r>
            <a:r>
              <a:rPr lang="en-US" sz="2000" dirty="0" err="1"/>
              <a:t>yhteistyötahoja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Avunpyynnöt</a:t>
            </a:r>
            <a:r>
              <a:rPr lang="en-US" sz="2000" dirty="0"/>
              <a:t> </a:t>
            </a:r>
            <a:r>
              <a:rPr lang="en-US" sz="2000" dirty="0" err="1"/>
              <a:t>viestinnän</a:t>
            </a:r>
            <a:r>
              <a:rPr lang="en-US" sz="2000" dirty="0"/>
              <a:t> </a:t>
            </a:r>
            <a:r>
              <a:rPr lang="en-US" sz="2000" dirty="0" err="1"/>
              <a:t>tukemiseen</a:t>
            </a:r>
            <a:r>
              <a:rPr lang="en-US" sz="2000" dirty="0"/>
              <a:t> </a:t>
            </a:r>
            <a:r>
              <a:rPr lang="en-US" sz="2000" dirty="0" err="1"/>
              <a:t>harvoin</a:t>
            </a:r>
            <a:r>
              <a:rPr lang="en-US" sz="2000" dirty="0"/>
              <a:t> </a:t>
            </a:r>
            <a:r>
              <a:rPr lang="en-US" sz="2000" dirty="0" err="1"/>
              <a:t>nousevat</a:t>
            </a:r>
            <a:r>
              <a:rPr lang="en-US" sz="2000" dirty="0"/>
              <a:t> </a:t>
            </a:r>
            <a:r>
              <a:rPr lang="en-US" sz="2000" dirty="0" err="1"/>
              <a:t>verkostojen</a:t>
            </a:r>
            <a:r>
              <a:rPr lang="en-US" sz="2000" dirty="0"/>
              <a:t> </a:t>
            </a:r>
            <a:r>
              <a:rPr lang="en-US" sz="2000" dirty="0" err="1"/>
              <a:t>prioriteettilistan</a:t>
            </a:r>
            <a:r>
              <a:rPr lang="en-US" sz="2000" dirty="0"/>
              <a:t> </a:t>
            </a:r>
            <a:r>
              <a:rPr lang="en-US" sz="2000" dirty="0" err="1"/>
              <a:t>kärkeen</a:t>
            </a:r>
            <a:r>
              <a:rPr lang="en-US" sz="2000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23AE0-9B82-8223-016B-EE19D61FB19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356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9E56-974F-62C4-16CB-214924D3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8) </a:t>
            </a:r>
            <a:r>
              <a:rPr lang="en-US" dirty="0" err="1"/>
              <a:t>Entä</a:t>
            </a:r>
            <a:r>
              <a:rPr lang="en-US" dirty="0"/>
              <a:t> </a:t>
            </a:r>
            <a:r>
              <a:rPr lang="en-US" dirty="0" err="1"/>
              <a:t>näkyvyys</a:t>
            </a:r>
            <a:r>
              <a:rPr lang="en-US" dirty="0"/>
              <a:t> </a:t>
            </a:r>
            <a:r>
              <a:rPr lang="en-US" dirty="0" err="1"/>
              <a:t>perinteisessä</a:t>
            </a:r>
            <a:r>
              <a:rPr lang="en-US" dirty="0"/>
              <a:t> </a:t>
            </a:r>
            <a:r>
              <a:rPr lang="en-US" dirty="0" err="1"/>
              <a:t>mediassa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8DC48-C421-60C3-519A-0C5878CB48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Jos </a:t>
            </a:r>
            <a:r>
              <a:rPr lang="en-US" dirty="0" err="1"/>
              <a:t>Voxit-keskustelun</a:t>
            </a:r>
            <a:r>
              <a:rPr lang="en-US" dirty="0"/>
              <a:t> </a:t>
            </a:r>
            <a:r>
              <a:rPr lang="en-US" dirty="0" err="1"/>
              <a:t>aihe</a:t>
            </a:r>
            <a:r>
              <a:rPr lang="en-US" dirty="0"/>
              <a:t> on </a:t>
            </a:r>
            <a:r>
              <a:rPr lang="en-US" dirty="0" err="1"/>
              <a:t>yhteiskunnallisesti</a:t>
            </a:r>
            <a:r>
              <a:rPr lang="en-US" dirty="0"/>
              <a:t> </a:t>
            </a:r>
            <a:r>
              <a:rPr lang="en-US" dirty="0" err="1"/>
              <a:t>kiinnostava</a:t>
            </a:r>
            <a:r>
              <a:rPr lang="en-US" dirty="0"/>
              <a:t> tai </a:t>
            </a:r>
            <a:r>
              <a:rPr lang="en-US" dirty="0" err="1"/>
              <a:t>paikallisesti</a:t>
            </a:r>
            <a:r>
              <a:rPr lang="en-US" dirty="0"/>
              <a:t> </a:t>
            </a:r>
            <a:r>
              <a:rPr lang="en-US" dirty="0" err="1"/>
              <a:t>merkittävä</a:t>
            </a:r>
            <a:r>
              <a:rPr lang="en-US" dirty="0"/>
              <a:t>,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medialle</a:t>
            </a:r>
            <a:r>
              <a:rPr lang="en-US" dirty="0"/>
              <a:t> </a:t>
            </a:r>
            <a:r>
              <a:rPr lang="en-US" dirty="0" err="1"/>
              <a:t>vinkata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Mediajuttu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vahvistaa</a:t>
            </a:r>
            <a:r>
              <a:rPr lang="en-US" dirty="0"/>
              <a:t> </a:t>
            </a:r>
            <a:r>
              <a:rPr lang="en-US" dirty="0" err="1"/>
              <a:t>mielikuvaa</a:t>
            </a:r>
            <a:r>
              <a:rPr lang="en-US" dirty="0"/>
              <a:t> </a:t>
            </a:r>
            <a:r>
              <a:rPr lang="en-US" dirty="0" err="1"/>
              <a:t>Voxit-keskustelun</a:t>
            </a:r>
            <a:r>
              <a:rPr lang="en-US" dirty="0"/>
              <a:t> </a:t>
            </a:r>
            <a:r>
              <a:rPr lang="en-US" dirty="0" err="1"/>
              <a:t>merkittävyydestä</a:t>
            </a:r>
            <a:r>
              <a:rPr lang="en-US" dirty="0"/>
              <a:t> ja </a:t>
            </a:r>
            <a:r>
              <a:rPr lang="en-US" dirty="0" err="1"/>
              <a:t>varmistaa</a:t>
            </a:r>
            <a:r>
              <a:rPr lang="en-US" dirty="0"/>
              <a:t> </a:t>
            </a:r>
            <a:r>
              <a:rPr lang="en-US" dirty="0" err="1"/>
              <a:t>joillekin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on </a:t>
            </a:r>
            <a:r>
              <a:rPr lang="en-US" dirty="0" err="1"/>
              <a:t>turvallista</a:t>
            </a:r>
            <a:r>
              <a:rPr lang="en-US" dirty="0"/>
              <a:t> </a:t>
            </a:r>
            <a:r>
              <a:rPr lang="en-US" dirty="0" err="1"/>
              <a:t>osallistua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Toimituksellinen</a:t>
            </a:r>
            <a:r>
              <a:rPr lang="en-US" dirty="0"/>
              <a:t> media </a:t>
            </a:r>
            <a:r>
              <a:rPr lang="en-US" dirty="0" err="1"/>
              <a:t>kuitenkaan</a:t>
            </a:r>
            <a:r>
              <a:rPr lang="en-US" dirty="0"/>
              <a:t> </a:t>
            </a:r>
            <a:r>
              <a:rPr lang="en-US" dirty="0" err="1"/>
              <a:t>välttämättä</a:t>
            </a:r>
            <a:r>
              <a:rPr lang="en-US" dirty="0"/>
              <a:t> </a:t>
            </a:r>
            <a:r>
              <a:rPr lang="en-US" dirty="0" err="1"/>
              <a:t>koe</a:t>
            </a:r>
            <a:r>
              <a:rPr lang="en-US" dirty="0"/>
              <a:t> </a:t>
            </a:r>
            <a:r>
              <a:rPr lang="en-US" dirty="0" err="1"/>
              <a:t>tehtäväkseen</a:t>
            </a:r>
            <a:r>
              <a:rPr lang="en-US" dirty="0"/>
              <a:t> </a:t>
            </a:r>
            <a:r>
              <a:rPr lang="en-US" dirty="0" err="1"/>
              <a:t>sisällyttää</a:t>
            </a:r>
            <a:r>
              <a:rPr lang="en-US" dirty="0"/>
              <a:t> </a:t>
            </a:r>
            <a:r>
              <a:rPr lang="en-US" dirty="0" err="1"/>
              <a:t>juttuu</a:t>
            </a:r>
            <a:r>
              <a:rPr lang="en-US" dirty="0"/>
              <a:t> </a:t>
            </a:r>
            <a:r>
              <a:rPr lang="en-US" dirty="0" err="1"/>
              <a:t>linkkiä</a:t>
            </a:r>
            <a:r>
              <a:rPr lang="en-US" dirty="0"/>
              <a:t> </a:t>
            </a:r>
            <a:r>
              <a:rPr lang="en-US" dirty="0" err="1"/>
              <a:t>keskusteluun</a:t>
            </a:r>
            <a:r>
              <a:rPr lang="en-US" dirty="0"/>
              <a:t> – on </a:t>
            </a:r>
            <a:r>
              <a:rPr lang="en-US" dirty="0" err="1"/>
              <a:t>tärkeää</a:t>
            </a:r>
            <a:r>
              <a:rPr lang="en-US" dirty="0"/>
              <a:t> </a:t>
            </a:r>
            <a:r>
              <a:rPr lang="en-US" dirty="0" err="1"/>
              <a:t>tavoittaa</a:t>
            </a:r>
            <a:r>
              <a:rPr lang="en-US" dirty="0"/>
              <a:t> </a:t>
            </a:r>
            <a:r>
              <a:rPr lang="en-US" dirty="0" err="1"/>
              <a:t>ihmisiä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digitaalisissa</a:t>
            </a:r>
            <a:r>
              <a:rPr lang="en-US" dirty="0"/>
              <a:t> </a:t>
            </a:r>
            <a:r>
              <a:rPr lang="en-US" dirty="0" err="1"/>
              <a:t>kanavissa</a:t>
            </a:r>
            <a:r>
              <a:rPr lang="en-US" dirty="0"/>
              <a:t>, </a:t>
            </a:r>
            <a:r>
              <a:rPr lang="en-US" dirty="0" err="1"/>
              <a:t>joista</a:t>
            </a:r>
            <a:r>
              <a:rPr lang="en-US" dirty="0"/>
              <a:t> </a:t>
            </a:r>
            <a:r>
              <a:rPr lang="en-US" dirty="0" err="1"/>
              <a:t>pääsee</a:t>
            </a:r>
            <a:r>
              <a:rPr lang="en-US" dirty="0"/>
              <a:t> </a:t>
            </a:r>
            <a:r>
              <a:rPr lang="en-US" dirty="0" err="1"/>
              <a:t>klikkaamalla</a:t>
            </a:r>
            <a:r>
              <a:rPr lang="en-US" dirty="0"/>
              <a:t> </a:t>
            </a:r>
            <a:r>
              <a:rPr lang="en-US" dirty="0" err="1"/>
              <a:t>suoraan</a:t>
            </a:r>
            <a:r>
              <a:rPr lang="en-US" dirty="0"/>
              <a:t> </a:t>
            </a:r>
            <a:r>
              <a:rPr lang="en-US" dirty="0" err="1"/>
              <a:t>osallistumaan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69FCC-AD54-F6E8-F890-207D9338F32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190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E36B7-0CA6-3D3C-4FF6-CC764A66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5B7F-45C5-60BE-F64D-6AC1FB05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9) </a:t>
            </a:r>
            <a:r>
              <a:rPr lang="en-US" dirty="0" err="1"/>
              <a:t>Kiinnitä</a:t>
            </a:r>
            <a:r>
              <a:rPr lang="en-US" dirty="0"/>
              <a:t> </a:t>
            </a:r>
            <a:r>
              <a:rPr lang="en-US" dirty="0" err="1"/>
              <a:t>huomiota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“</a:t>
            </a:r>
            <a:r>
              <a:rPr lang="en-US" dirty="0" err="1"/>
              <a:t>laskeutumissivun</a:t>
            </a:r>
            <a:r>
              <a:rPr lang="en-US" dirty="0"/>
              <a:t>” </a:t>
            </a:r>
            <a:r>
              <a:rPr lang="en-US" dirty="0" err="1"/>
              <a:t>houkuttelevuuteen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3808-27B5-5176-F535-A6E37EE778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8" y="1868636"/>
            <a:ext cx="10080624" cy="4320480"/>
          </a:xfrm>
        </p:spPr>
        <p:txBody>
          <a:bodyPr/>
          <a:lstStyle/>
          <a:p>
            <a:r>
              <a:rPr lang="en-US" dirty="0" err="1"/>
              <a:t>Yleensä</a:t>
            </a:r>
            <a:r>
              <a:rPr lang="en-US" dirty="0"/>
              <a:t> </a:t>
            </a:r>
            <a:r>
              <a:rPr lang="en-US" dirty="0" err="1"/>
              <a:t>pontetiaalinen</a:t>
            </a:r>
            <a:r>
              <a:rPr lang="en-US" dirty="0"/>
              <a:t> </a:t>
            </a:r>
            <a:r>
              <a:rPr lang="en-US" dirty="0" err="1"/>
              <a:t>osallistuja</a:t>
            </a:r>
            <a:r>
              <a:rPr lang="en-US" dirty="0"/>
              <a:t> </a:t>
            </a:r>
            <a:r>
              <a:rPr lang="en-US" dirty="0" err="1"/>
              <a:t>ohjataan</a:t>
            </a:r>
            <a:r>
              <a:rPr lang="en-US" dirty="0"/>
              <a:t> </a:t>
            </a:r>
            <a:r>
              <a:rPr lang="en-US" dirty="0" err="1"/>
              <a:t>viestintämateriaalista</a:t>
            </a:r>
            <a:r>
              <a:rPr lang="en-US" dirty="0"/>
              <a:t> </a:t>
            </a:r>
            <a:r>
              <a:rPr lang="en-US" dirty="0" err="1"/>
              <a:t>verkkosivulle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siirtymistä</a:t>
            </a:r>
            <a:r>
              <a:rPr lang="en-US" dirty="0"/>
              <a:t> </a:t>
            </a:r>
            <a:r>
              <a:rPr lang="en-US" dirty="0" err="1"/>
              <a:t>Voxit-alustalle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Kiinnitä</a:t>
            </a:r>
            <a:r>
              <a:rPr lang="en-US" dirty="0"/>
              <a:t> </a:t>
            </a:r>
            <a:r>
              <a:rPr lang="en-US" dirty="0" err="1"/>
              <a:t>huomiota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verkkosivu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laskeutumissivu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mahdollisuuksien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houkutteleva</a:t>
            </a:r>
            <a:r>
              <a:rPr lang="en-US" dirty="0"/>
              <a:t> ja </a:t>
            </a:r>
            <a:r>
              <a:rPr lang="en-US" dirty="0" err="1"/>
              <a:t>selkeä</a:t>
            </a:r>
            <a:r>
              <a:rPr lang="en-US" dirty="0"/>
              <a:t>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innostaa</a:t>
            </a:r>
            <a:r>
              <a:rPr lang="en-US" dirty="0"/>
              <a:t> </a:t>
            </a:r>
            <a:r>
              <a:rPr lang="en-US" dirty="0" err="1"/>
              <a:t>osallistumaan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Sitran</a:t>
            </a:r>
            <a:r>
              <a:rPr lang="en-US" dirty="0"/>
              <a:t> </a:t>
            </a:r>
            <a:r>
              <a:rPr lang="en-US" dirty="0" err="1"/>
              <a:t>kansallisissa</a:t>
            </a:r>
            <a:r>
              <a:rPr lang="en-US" dirty="0"/>
              <a:t> </a:t>
            </a:r>
            <a:r>
              <a:rPr lang="en-US" dirty="0" err="1"/>
              <a:t>keskusteluissa</a:t>
            </a:r>
            <a:r>
              <a:rPr lang="en-US" dirty="0"/>
              <a:t> </a:t>
            </a:r>
            <a:r>
              <a:rPr lang="en-US" dirty="0" err="1"/>
              <a:t>laskeutumissivu</a:t>
            </a:r>
            <a:r>
              <a:rPr lang="en-US" dirty="0"/>
              <a:t> on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räätälöity</a:t>
            </a:r>
            <a:r>
              <a:rPr lang="en-US" dirty="0"/>
              <a:t> </a:t>
            </a:r>
            <a:r>
              <a:rPr lang="en-US" dirty="0" err="1"/>
              <a:t>kampanjasivu</a:t>
            </a:r>
            <a:r>
              <a:rPr lang="en-US" dirty="0"/>
              <a:t>. </a:t>
            </a:r>
            <a:r>
              <a:rPr lang="en-US" dirty="0" err="1"/>
              <a:t>Silti</a:t>
            </a:r>
            <a:r>
              <a:rPr lang="en-US" dirty="0"/>
              <a:t> </a:t>
            </a:r>
            <a:r>
              <a:rPr lang="en-US" dirty="0" err="1"/>
              <a:t>esimerkiksi</a:t>
            </a:r>
            <a:r>
              <a:rPr lang="en-US" dirty="0"/>
              <a:t> </a:t>
            </a:r>
            <a:r>
              <a:rPr lang="en-US" dirty="0" err="1"/>
              <a:t>ensimmäisessä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Suomi -</a:t>
            </a:r>
            <a:r>
              <a:rPr lang="en-US" dirty="0" err="1"/>
              <a:t>kokeilussa</a:t>
            </a:r>
            <a:r>
              <a:rPr lang="en-US" dirty="0"/>
              <a:t> vain 25% </a:t>
            </a:r>
            <a:r>
              <a:rPr lang="en-US" dirty="0" err="1"/>
              <a:t>kampanjasivulle</a:t>
            </a:r>
            <a:r>
              <a:rPr lang="en-US" dirty="0"/>
              <a:t> </a:t>
            </a: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klikanneista</a:t>
            </a:r>
            <a:r>
              <a:rPr lang="en-US" dirty="0"/>
              <a:t> </a:t>
            </a:r>
            <a:r>
              <a:rPr lang="en-US" dirty="0" err="1"/>
              <a:t>jatkoi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keskusteluun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3B185-41C9-C676-E965-0CD22CAA6D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193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3A50-E68D-032F-B6F1-A06B2435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10) </a:t>
            </a:r>
            <a:r>
              <a:rPr lang="en-US" dirty="0" err="1"/>
              <a:t>Korosta</a:t>
            </a:r>
            <a:r>
              <a:rPr lang="en-US" dirty="0"/>
              <a:t> </a:t>
            </a:r>
            <a:r>
              <a:rPr lang="en-US" dirty="0" err="1"/>
              <a:t>viestinnässä</a:t>
            </a:r>
            <a:r>
              <a:rPr lang="en-US" dirty="0"/>
              <a:t> </a:t>
            </a:r>
            <a:r>
              <a:rPr lang="en-US" dirty="0" err="1"/>
              <a:t>keskustelun</a:t>
            </a:r>
            <a:r>
              <a:rPr lang="en-US" dirty="0"/>
              <a:t> </a:t>
            </a:r>
            <a:r>
              <a:rPr lang="en-US" dirty="0" err="1"/>
              <a:t>aihetta</a:t>
            </a:r>
            <a:r>
              <a:rPr lang="en-US" dirty="0"/>
              <a:t>, </a:t>
            </a:r>
            <a:r>
              <a:rPr lang="en-US" dirty="0" err="1"/>
              <a:t>älä</a:t>
            </a:r>
            <a:r>
              <a:rPr lang="en-US" dirty="0"/>
              <a:t> </a:t>
            </a:r>
            <a:r>
              <a:rPr lang="en-US" dirty="0" err="1"/>
              <a:t>Voxitia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B3918-96F3-374B-D817-AC5E4BB2D9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Keskustelun</a:t>
            </a:r>
            <a:r>
              <a:rPr lang="en-US" dirty="0"/>
              <a:t> </a:t>
            </a:r>
            <a:r>
              <a:rPr lang="en-US" dirty="0" err="1"/>
              <a:t>järjestäjälle</a:t>
            </a:r>
            <a:r>
              <a:rPr lang="en-US" dirty="0"/>
              <a:t> </a:t>
            </a:r>
            <a:r>
              <a:rPr lang="en-US" dirty="0" err="1"/>
              <a:t>Voxit</a:t>
            </a:r>
            <a:r>
              <a:rPr lang="en-US" dirty="0"/>
              <a:t> ja </a:t>
            </a:r>
            <a:r>
              <a:rPr lang="en-US" dirty="0" err="1"/>
              <a:t>uudet</a:t>
            </a:r>
            <a:r>
              <a:rPr lang="en-US" dirty="0"/>
              <a:t> </a:t>
            </a:r>
            <a:r>
              <a:rPr lang="en-US" dirty="0" err="1"/>
              <a:t>demokraattiset</a:t>
            </a:r>
            <a:r>
              <a:rPr lang="en-US" dirty="0"/>
              <a:t> </a:t>
            </a:r>
            <a:r>
              <a:rPr lang="en-US" dirty="0" err="1"/>
              <a:t>osallistumistavat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olla </a:t>
            </a:r>
            <a:r>
              <a:rPr lang="en-US" dirty="0" err="1"/>
              <a:t>kiehtovia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Osallistujalle</a:t>
            </a:r>
            <a:r>
              <a:rPr lang="en-US" dirty="0"/>
              <a:t> </a:t>
            </a:r>
            <a:r>
              <a:rPr lang="en-US" dirty="0" err="1"/>
              <a:t>keskustelun</a:t>
            </a:r>
            <a:r>
              <a:rPr lang="en-US" dirty="0"/>
              <a:t> </a:t>
            </a:r>
            <a:r>
              <a:rPr lang="en-US" dirty="0" err="1"/>
              <a:t>aihe</a:t>
            </a:r>
            <a:r>
              <a:rPr lang="en-US" dirty="0"/>
              <a:t> on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todennäköisemmin</a:t>
            </a:r>
            <a:r>
              <a:rPr lang="en-US" dirty="0"/>
              <a:t> se </a:t>
            </a:r>
            <a:r>
              <a:rPr lang="en-US" dirty="0" err="1"/>
              <a:t>pihvi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pidä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aihe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viestinnän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keskiössä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Toki </a:t>
            </a:r>
            <a:r>
              <a:rPr lang="en-US" dirty="0" err="1">
                <a:sym typeface="Wingdings" pitchFamily="2" charset="2"/>
              </a:rPr>
              <a:t>ominaisuudet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kuten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anonyymiys</a:t>
            </a:r>
            <a:r>
              <a:rPr lang="en-US" dirty="0">
                <a:sym typeface="Wingdings" pitchFamily="2" charset="2"/>
              </a:rPr>
              <a:t> ja </a:t>
            </a:r>
            <a:r>
              <a:rPr lang="en-US" dirty="0" err="1">
                <a:sym typeface="Wingdings" pitchFamily="2" charset="2"/>
              </a:rPr>
              <a:t>osallistumisen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helppous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ovat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plussaa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mutta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toissijaisia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viestejä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B88BF-354B-0F0C-61E7-BCE8BD5427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8119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E7403D-2CD8-471D-A36E-E6E8922B64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20035952">
            <a:off x="710467" y="791880"/>
            <a:ext cx="214771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Ota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yhteyttä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DA1B0BC-369E-D642-F8C0-EC91AE433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25600"/>
            <a:ext cx="2327628" cy="23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0A4364-5951-FF13-1641-B97110EED18B}"/>
              </a:ext>
            </a:extLst>
          </p:cNvPr>
          <p:cNvSpPr txBox="1"/>
          <p:nvPr/>
        </p:nvSpPr>
        <p:spPr>
          <a:xfrm>
            <a:off x="2562579" y="4412692"/>
            <a:ext cx="21477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  <a:ea typeface="+mj-ea"/>
                <a:cs typeface="Arial Black"/>
              </a:rPr>
              <a:t>Ilari Lovio</a:t>
            </a:r>
          </a:p>
          <a:p>
            <a:r>
              <a:rPr lang="en-US" sz="1600" b="0" i="0" dirty="0" err="1">
                <a:solidFill>
                  <a:schemeClr val="bg1"/>
                </a:solidFill>
                <a:latin typeface="+mn-lt"/>
              </a:rPr>
              <a:t>Johtava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latin typeface="+mn-lt"/>
              </a:rPr>
              <a:t>asiantuntija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b="0" i="0" dirty="0" err="1">
                <a:solidFill>
                  <a:schemeClr val="bg1"/>
                </a:solidFill>
                <a:latin typeface="+mn-lt"/>
              </a:rPr>
              <a:t>Viestintä</a:t>
            </a:r>
            <a:endParaRPr lang="en-US" sz="16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1055E34-3D49-3F35-844E-D677831A1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46" y="1625600"/>
            <a:ext cx="2321551" cy="23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3C63D8-7044-9F60-EEAA-12964694DD1E}"/>
              </a:ext>
            </a:extLst>
          </p:cNvPr>
          <p:cNvSpPr txBox="1"/>
          <p:nvPr/>
        </p:nvSpPr>
        <p:spPr>
          <a:xfrm>
            <a:off x="7061199" y="4401403"/>
            <a:ext cx="245533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  <a:ea typeface="+mj-ea"/>
                <a:cs typeface="Arial Black"/>
              </a:rPr>
              <a:t>Antti Lehtinen</a:t>
            </a:r>
          </a:p>
          <a:p>
            <a:r>
              <a:rPr lang="en-US" sz="1600" b="0" i="0" dirty="0" err="1">
                <a:solidFill>
                  <a:schemeClr val="bg1"/>
                </a:solidFill>
                <a:latin typeface="+mn-lt"/>
              </a:rPr>
              <a:t>Johtava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latin typeface="+mn-lt"/>
              </a:rPr>
              <a:t>asiantuntija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b="0" i="0" dirty="0" err="1">
                <a:solidFill>
                  <a:schemeClr val="bg1"/>
                </a:solidFill>
                <a:latin typeface="+mn-lt"/>
              </a:rPr>
              <a:t>Viestintä</a:t>
            </a:r>
            <a:endParaRPr lang="en-US" sz="1600" b="0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78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0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5BE5D-C1CB-4024-22BB-12DDE66F2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7E1A0-635D-5F9D-7B75-82392D29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-1632181"/>
            <a:ext cx="10080624" cy="1632181"/>
          </a:xfrm>
        </p:spPr>
        <p:txBody>
          <a:bodyPr bIns="140400" anchor="b" anchorCtr="0"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, Suomi? -</a:t>
            </a:r>
            <a:r>
              <a:rPr lang="en-US" dirty="0" err="1"/>
              <a:t>kokeilu</a:t>
            </a:r>
            <a:endParaRPr lang="en-US" dirty="0"/>
          </a:p>
        </p:txBody>
      </p:sp>
      <p:pic>
        <p:nvPicPr>
          <p:cNvPr id="3" name="Kuva 2" descr="Mitä mieltä, Suomi?">
            <a:extLst>
              <a:ext uri="{FF2B5EF4-FFF2-40B4-BE49-F238E27FC236}">
                <a16:creationId xmlns:a16="http://schemas.microsoft.com/office/drawing/2014/main" id="{ED0B8247-52C3-6637-9C81-7DAAE7B07F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706" y="1660047"/>
            <a:ext cx="4996455" cy="328187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2E5B2DC-4600-1E21-FFC2-314A930559B9}"/>
              </a:ext>
            </a:extLst>
          </p:cNvPr>
          <p:cNvSpPr txBox="1"/>
          <p:nvPr/>
        </p:nvSpPr>
        <p:spPr>
          <a:xfrm>
            <a:off x="6480043" y="1767006"/>
            <a:ext cx="536621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dirty="0">
                <a:solidFill>
                  <a:srgbClr val="000000"/>
                </a:solidFill>
                <a:latin typeface="Arial Black"/>
              </a:rPr>
              <a:t>18 206 osallistujaa</a:t>
            </a:r>
          </a:p>
          <a:p>
            <a:endParaRPr lang="fi-FI" sz="2400" dirty="0">
              <a:solidFill>
                <a:srgbClr val="000000"/>
              </a:solidFill>
              <a:latin typeface="Arial Black"/>
            </a:endParaRPr>
          </a:p>
          <a:p>
            <a:r>
              <a:rPr lang="fi-FI" sz="2400" dirty="0">
                <a:solidFill>
                  <a:srgbClr val="000000"/>
                </a:solidFill>
                <a:latin typeface="Arial Black"/>
              </a:rPr>
              <a:t>70 000 kävijää kampanjasivulla</a:t>
            </a:r>
          </a:p>
          <a:p>
            <a:endParaRPr lang="fi-FI" sz="2400" dirty="0">
              <a:solidFill>
                <a:srgbClr val="000000"/>
              </a:solidFill>
              <a:latin typeface="Arial Black"/>
            </a:endParaRPr>
          </a:p>
          <a:p>
            <a:r>
              <a:rPr lang="fi-FI" sz="2400" dirty="0">
                <a:solidFill>
                  <a:srgbClr val="000000"/>
                </a:solidFill>
                <a:latin typeface="Arial Black"/>
              </a:rPr>
              <a:t>609 190 suomalaista tavoitettiin somemainonnalla</a:t>
            </a:r>
          </a:p>
          <a:p>
            <a:endParaRPr lang="fi-FI" sz="2400" dirty="0">
              <a:solidFill>
                <a:srgbClr val="000000"/>
              </a:solidFill>
              <a:latin typeface="Arial Black"/>
            </a:endParaRPr>
          </a:p>
          <a:p>
            <a:r>
              <a:rPr lang="fi-FI" sz="2400" dirty="0">
                <a:solidFill>
                  <a:srgbClr val="000000"/>
                </a:solidFill>
                <a:latin typeface="Arial Black"/>
              </a:rPr>
              <a:t>N. 10 000 € somemainonnan budjetti  </a:t>
            </a:r>
          </a:p>
        </p:txBody>
      </p:sp>
    </p:spTree>
    <p:extLst>
      <p:ext uri="{BB962C8B-B14F-4D97-AF65-F5344CB8AC3E}">
        <p14:creationId xmlns:p14="http://schemas.microsoft.com/office/powerpoint/2010/main" val="43673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142D00-7093-AD4B-2EE8-07F28B81D6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</a:t>
            </a:r>
            <a:r>
              <a:rPr lang="en-US" dirty="0" err="1"/>
              <a:t>tekoälystä</a:t>
            </a:r>
            <a:r>
              <a:rPr lang="en-US" dirty="0"/>
              <a:t>, Suomi?</a:t>
            </a:r>
          </a:p>
        </p:txBody>
      </p:sp>
      <p:pic>
        <p:nvPicPr>
          <p:cNvPr id="6" name="Picture 5" descr="Mitä mieltä, Suomi?">
            <a:extLst>
              <a:ext uri="{FF2B5EF4-FFF2-40B4-BE49-F238E27FC236}">
                <a16:creationId xmlns:a16="http://schemas.microsoft.com/office/drawing/2014/main" id="{D4418E8E-AC31-7DE6-4FE5-73B3984D3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1" r="9489"/>
          <a:stretch>
            <a:fillRect/>
          </a:stretch>
        </p:blipFill>
        <p:spPr>
          <a:xfrm>
            <a:off x="688769" y="1407737"/>
            <a:ext cx="5502234" cy="3665190"/>
          </a:xfrm>
          <a:prstGeom prst="rect">
            <a:avLst/>
          </a:prstGeom>
        </p:spPr>
      </p:pic>
      <p:pic>
        <p:nvPicPr>
          <p:cNvPr id="3" name="Picture 2" descr="Mitä mieltä tekoälystä, Suomi?">
            <a:extLst>
              <a:ext uri="{FF2B5EF4-FFF2-40B4-BE49-F238E27FC236}">
                <a16:creationId xmlns:a16="http://schemas.microsoft.com/office/drawing/2014/main" id="{68A2F7A7-5E7F-E90A-F9C2-DEEC5502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239"/>
          <a:stretch>
            <a:fillRect/>
          </a:stretch>
        </p:blipFill>
        <p:spPr>
          <a:xfrm>
            <a:off x="6420675" y="1867663"/>
            <a:ext cx="3632200" cy="961572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463F75AA-7C70-2CED-2781-73A959A98C56}"/>
              </a:ext>
            </a:extLst>
          </p:cNvPr>
          <p:cNvSpPr txBox="1"/>
          <p:nvPr/>
        </p:nvSpPr>
        <p:spPr>
          <a:xfrm>
            <a:off x="6840298" y="3126240"/>
            <a:ext cx="455993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noProof="0" dirty="0">
                <a:solidFill>
                  <a:srgbClr val="000000"/>
                </a:solidFill>
                <a:latin typeface="Arial Black"/>
              </a:rPr>
              <a:t>Kutsumme kansalaiset kertomaan mielipiteensä tekoälyn käytöstä julkisissa palveluissa. </a:t>
            </a:r>
          </a:p>
        </p:txBody>
      </p:sp>
    </p:spTree>
    <p:extLst>
      <p:ext uri="{BB962C8B-B14F-4D97-AF65-F5344CB8AC3E}">
        <p14:creationId xmlns:p14="http://schemas.microsoft.com/office/powerpoint/2010/main" val="327602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D8551-9E38-1046-B21A-EB5732035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73A3BC-9C4B-C239-DFAD-92E794721B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</a:t>
            </a:r>
            <a:r>
              <a:rPr lang="en-US" dirty="0" err="1"/>
              <a:t>tekoälystä</a:t>
            </a:r>
            <a:r>
              <a:rPr lang="en-US" dirty="0"/>
              <a:t>, Suomi? -</a:t>
            </a:r>
            <a:r>
              <a:rPr lang="en-US" dirty="0" err="1"/>
              <a:t>keskustelu</a:t>
            </a:r>
            <a:endParaRPr lang="en-US" dirty="0"/>
          </a:p>
        </p:txBody>
      </p:sp>
      <p:pic>
        <p:nvPicPr>
          <p:cNvPr id="6" name="Picture 5" descr="Mitä mieltä, Suomi?">
            <a:extLst>
              <a:ext uri="{FF2B5EF4-FFF2-40B4-BE49-F238E27FC236}">
                <a16:creationId xmlns:a16="http://schemas.microsoft.com/office/drawing/2014/main" id="{2300763C-360A-72C9-3A39-EF3FBC79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1" r="9489"/>
          <a:stretch>
            <a:fillRect/>
          </a:stretch>
        </p:blipFill>
        <p:spPr>
          <a:xfrm>
            <a:off x="688769" y="1407737"/>
            <a:ext cx="5502234" cy="366519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76A2B7C-AEB7-1529-2BC8-699255A21BFF}"/>
              </a:ext>
            </a:extLst>
          </p:cNvPr>
          <p:cNvSpPr txBox="1"/>
          <p:nvPr/>
        </p:nvSpPr>
        <p:spPr>
          <a:xfrm>
            <a:off x="6992041" y="2163114"/>
            <a:ext cx="5366214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6 500 osallistujaa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Keskeiset markkinointikanavat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0000"/>
                </a:solidFill>
                <a:latin typeface="Arial Black"/>
              </a:rPr>
              <a:t>kirje 10 000 suomalaiselle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0000"/>
                </a:solidFill>
                <a:latin typeface="Arial Black"/>
              </a:rPr>
              <a:t>somemainonta: FB, IG ja </a:t>
            </a:r>
            <a:r>
              <a:rPr lang="fi-FI" sz="1600" dirty="0" err="1">
                <a:solidFill>
                  <a:srgbClr val="000000"/>
                </a:solidFill>
                <a:latin typeface="Arial Black"/>
              </a:rPr>
              <a:t>Jodel</a:t>
            </a:r>
            <a:endParaRPr lang="fi-FI" sz="1600" dirty="0">
              <a:solidFill>
                <a:srgbClr val="000000"/>
              </a:solidFill>
              <a:latin typeface="Arial Black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 err="1">
                <a:solidFill>
                  <a:srgbClr val="000000"/>
                </a:solidFill>
                <a:latin typeface="Arial Black"/>
              </a:rPr>
              <a:t>displaymainonta</a:t>
            </a:r>
            <a:r>
              <a:rPr lang="fi-FI" sz="1600" dirty="0">
                <a:solidFill>
                  <a:srgbClr val="000000"/>
                </a:solidFill>
                <a:latin typeface="Arial Black"/>
              </a:rPr>
              <a:t> iltalehti + </a:t>
            </a:r>
            <a:r>
              <a:rPr lang="fi-FI" sz="1600" dirty="0" err="1">
                <a:solidFill>
                  <a:srgbClr val="000000"/>
                </a:solidFill>
                <a:latin typeface="Arial Black"/>
              </a:rPr>
              <a:t>telkku.com</a:t>
            </a:r>
            <a:endParaRPr lang="fi-FI" sz="1600" dirty="0">
              <a:solidFill>
                <a:srgbClr val="000000"/>
              </a:solidFill>
              <a:latin typeface="Arial Black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0000"/>
                </a:solidFill>
                <a:latin typeface="Arial Black"/>
              </a:rPr>
              <a:t>Sitran ja Reaktorin kanavat ja verkostot</a:t>
            </a:r>
          </a:p>
        </p:txBody>
      </p:sp>
    </p:spTree>
    <p:extLst>
      <p:ext uri="{BB962C8B-B14F-4D97-AF65-F5344CB8AC3E}">
        <p14:creationId xmlns:p14="http://schemas.microsoft.com/office/powerpoint/2010/main" val="291728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B7CEE-BF5D-0925-5400-0D9958A3E9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ajattelet</a:t>
            </a:r>
            <a:r>
              <a:rPr lang="en-US" dirty="0"/>
              <a:t> </a:t>
            </a:r>
            <a:r>
              <a:rPr lang="en-US" dirty="0" err="1"/>
              <a:t>turvallisuudesta</a:t>
            </a:r>
            <a:r>
              <a:rPr lang="en-US" dirty="0"/>
              <a:t>, </a:t>
            </a:r>
            <a:r>
              <a:rPr lang="en-US" dirty="0" err="1"/>
              <a:t>yläkoululainen</a:t>
            </a:r>
            <a:r>
              <a:rPr lang="en-US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41FF53-390D-9B18-C128-B601DC117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20"/>
            <a:ext cx="4860023" cy="6867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F1482-A8DC-8BC5-658C-2C2470F1AFB6}"/>
              </a:ext>
            </a:extLst>
          </p:cNvPr>
          <p:cNvSpPr txBox="1"/>
          <p:nvPr/>
        </p:nvSpPr>
        <p:spPr>
          <a:xfrm>
            <a:off x="5850466" y="1975977"/>
            <a:ext cx="610164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600"/>
              </a:spcBef>
              <a:buNone/>
            </a:pPr>
            <a:r>
              <a:rPr lang="fi-FI" sz="2200" noProof="0" dirty="0">
                <a:solidFill>
                  <a:srgbClr val="000000"/>
                </a:solidFill>
                <a:latin typeface="Arial Black"/>
              </a:rPr>
              <a:t>Mitä ajattelet turvallisuudesta, yläkoululainen?</a:t>
            </a:r>
          </a:p>
          <a:p>
            <a:pPr algn="l">
              <a:spcBef>
                <a:spcPts val="3600"/>
              </a:spcBef>
              <a:buNone/>
            </a:pPr>
            <a:r>
              <a:rPr lang="fi-FI" sz="2200" noProof="0" dirty="0">
                <a:solidFill>
                  <a:srgbClr val="000000"/>
                </a:solidFill>
                <a:latin typeface="Arial Black"/>
              </a:rPr>
              <a:t>167 osallistujaa</a:t>
            </a:r>
          </a:p>
          <a:p>
            <a:pPr algn="l">
              <a:spcBef>
                <a:spcPts val="3600"/>
              </a:spcBef>
              <a:buNone/>
            </a:pPr>
            <a:r>
              <a:rPr lang="fi-FI" sz="2200" noProof="0" dirty="0">
                <a:solidFill>
                  <a:srgbClr val="000000"/>
                </a:solidFill>
                <a:latin typeface="Arial Black"/>
              </a:rPr>
              <a:t>Osallistuminen pääasiassa koulussa osana oppituntia</a:t>
            </a:r>
          </a:p>
        </p:txBody>
      </p:sp>
    </p:spTree>
    <p:extLst>
      <p:ext uri="{BB962C8B-B14F-4D97-AF65-F5344CB8AC3E}">
        <p14:creationId xmlns:p14="http://schemas.microsoft.com/office/powerpoint/2010/main" val="311325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29FE-3BD9-EA8C-7EAC-E95580B9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1) Osallistujat eivät ilmesty </a:t>
            </a:r>
            <a:r>
              <a:rPr lang="fi-FI" noProof="0" dirty="0" err="1"/>
              <a:t>Voxit</a:t>
            </a:r>
            <a:r>
              <a:rPr lang="fi-FI" noProof="0" dirty="0"/>
              <a:t>-keskusteluun itsestään.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D0929-7CDC-D416-1AE9-B44F53FCAB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849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F83E2-CF9B-B744-B6E9-D7AB3B9D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C0DB-8240-2948-0CE2-A6BEEEA6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2) Määritä tavoite ja kohderyhmät. </a:t>
            </a:r>
            <a:br>
              <a:rPr lang="fi-FI" noProof="0" dirty="0"/>
            </a:br>
            <a:br>
              <a:rPr lang="fi-FI" noProof="0" dirty="0"/>
            </a:br>
            <a:r>
              <a:rPr lang="fi-FI" noProof="0" dirty="0"/>
              <a:t>100, 1 000 vai 10 000?</a:t>
            </a:r>
            <a:br>
              <a:rPr lang="fi-FI" noProof="0" dirty="0"/>
            </a:br>
            <a:br>
              <a:rPr lang="fi-FI" noProof="0" dirty="0"/>
            </a:br>
            <a:r>
              <a:rPr lang="fi-FI" noProof="0" dirty="0"/>
              <a:t>Tietty väestönosa vai tasaisesti kaikkia?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F2B7-AFCD-1D69-F243-B252DE2A5CA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591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3977E-287F-6E89-5A7B-EA9C04D08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F028-7600-B869-25B8-AAC3829D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3) Peilaa keskusteluaiheen kiinnostavuuteen. Kuinka vaikealta yhtälö tuntuu?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5BE09-5C29-D7B5-5645-CF377BA97E0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78C10-ABC5-4EF7-9B5E-599CE2B16BF5}" type="slidenum">
              <a:rPr lang="LID4096" smtClean="0"/>
              <a:pPr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0034699"/>
      </p:ext>
    </p:extLst>
  </p:cSld>
  <p:clrMapOvr>
    <a:masterClrMapping/>
  </p:clrMapOvr>
</p:sld>
</file>

<file path=ppt/theme/theme1.xml><?xml version="1.0" encoding="utf-8"?>
<a:theme xmlns:a="http://schemas.openxmlformats.org/drawingml/2006/main" name="Uuden strategian pohjat, saavutettav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n peruskalvopohjat 2025" id="{16479E1B-D137-4013-99F2-4C3885FD51F5}" vid="{32D764F5-59BF-430A-A967-E72D644AD3CF}"/>
    </a:ext>
  </a:extLst>
</a:theme>
</file>

<file path=ppt/theme/theme2.xml><?xml version="1.0" encoding="utf-8"?>
<a:theme xmlns:a="http://schemas.openxmlformats.org/drawingml/2006/main" name="Peruskalvo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n peruskalvopohjat 2025" id="{16479E1B-D137-4013-99F2-4C3885FD51F5}" vid="{D344CECE-5D50-4D4F-AD81-DD0EABEEB511}"/>
    </a:ext>
  </a:extLst>
</a:theme>
</file>

<file path=ppt/theme/theme3.xml><?xml version="1.0" encoding="utf-8"?>
<a:theme xmlns:a="http://schemas.openxmlformats.org/drawingml/2006/main" name="1_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n kalvopohja" id="{8BCAC212-4925-4456-92DC-30E4EC859411}" vid="{DB33C2F8-5801-40D7-BDDE-01310C0D9CFC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itran asiakirjat" ma:contentTypeID="0x010100F25DCF27A42E8A479CEACEA6EBC1125200E48E544BB40B9C4F8BBD04CD7418A4C8" ma:contentTypeVersion="35" ma:contentTypeDescription="" ma:contentTypeScope="" ma:versionID="a3602296dbd30535564cbf599e8a9189">
  <xsd:schema xmlns:xsd="http://www.w3.org/2001/XMLSchema" xmlns:xs="http://www.w3.org/2001/XMLSchema" xmlns:p="http://schemas.microsoft.com/office/2006/metadata/properties" xmlns:ns2="59df146f-7ddd-4b8c-ad0a-b36f0bde1af8" xmlns:ns4="0a3d3510-5864-46d9-99f3-ff9cf64766bd" targetNamespace="http://schemas.microsoft.com/office/2006/metadata/properties" ma:root="true" ma:fieldsID="98149e1a0ea182429d31468033c61e28" ns2:_="" ns4:_="">
    <xsd:import namespace="59df146f-7ddd-4b8c-ad0a-b36f0bde1af8"/>
    <xsd:import namespace="0a3d3510-5864-46d9-99f3-ff9cf64766bd"/>
    <xsd:element name="properties">
      <xsd:complexType>
        <xsd:sequence>
          <xsd:element name="documentManagement">
            <xsd:complexType>
              <xsd:all>
                <xsd:element ref="ns2:Päivämäärä" minOccurs="0"/>
                <xsd:element ref="ns2:Asiakirjatyyppi" minOccurs="0"/>
                <xsd:element ref="ns4:Salassapitoperuste" minOccurs="0"/>
                <xsd:element ref="ns2:Arkistointitila" minOccurs="0"/>
                <xsd:element ref="ns4:lbf49a5b8d524884aac943c2ecbf0975" minOccurs="0"/>
                <xsd:element ref="ns4:TaxCatchAll" minOccurs="0"/>
                <xsd:element ref="ns4:TaxCatchAllLabel" minOccurs="0"/>
                <xsd:element ref="ns4:ErityisetHenkilotiedot" minOccurs="0"/>
                <xsd:element ref="ns4:Luottamuksellisuus" minOccurs="0"/>
                <xsd:element ref="ns4:j86f3bef7877447594d845b9164a7eda" minOccurs="0"/>
                <xsd:element ref="ns4:ce12cea64bd54e63a8e5f4447f1f13a6" minOccurs="0"/>
                <xsd:element ref="ns4:Lisätieto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Päivämäärä" ma:index="8" nillable="true" ma:displayName="Päivämäärä" ma:default="[today]" ma:format="DateOnly" ma:internalName="P_x00e4_iv_x00e4_m_x00e4__x00e4_r_x00e4_">
      <xsd:simpleType>
        <xsd:restriction base="dms:DateTime"/>
      </xsd:simpleType>
    </xsd:element>
    <xsd:element name="Asiakirjatyyppi" ma:index="9" nillable="true" ma:displayName="Asiakirjatyyppi" ma:format="Dropdown" ma:internalName="Asiakirjatyyppi">
      <xsd:simpleType>
        <xsd:restriction base="dms:Choice">
          <xsd:enumeration value="Artikkeli"/>
          <xsd:enumeration value="Esitys"/>
          <xsd:enumeration value="Esityslista"/>
          <xsd:enumeration value="Hakemus"/>
          <xsd:enumeration value="Ilmoitus"/>
          <xsd:enumeration value="Julkaisu"/>
          <xsd:enumeration value="Kertomus"/>
          <xsd:enumeration value="Kirje"/>
          <xsd:enumeration value="Kutsu"/>
          <xsd:enumeration value="Kuva"/>
          <xsd:enumeration value="Lasku"/>
          <xsd:enumeration value="Lausunto"/>
          <xsd:enumeration value="Liite"/>
          <xsd:enumeration value="Luettelo"/>
          <xsd:enumeration value="Muistio"/>
          <xsd:enumeration value="Ohje"/>
          <xsd:enumeration value="Ohjelma"/>
          <xsd:enumeration value="Oikaisuvaatimus"/>
          <xsd:enumeration value="Ote"/>
          <xsd:enumeration value="Pyyntö"/>
          <xsd:enumeration value="Päätös"/>
          <xsd:enumeration value="Pöytäkirja"/>
          <xsd:enumeration value="Raportti"/>
          <xsd:enumeration value="Seloste"/>
          <xsd:enumeration value="Selvitys"/>
          <xsd:enumeration value="Sopimus"/>
          <xsd:enumeration value="Strategia"/>
          <xsd:enumeration value="Suunnitelma"/>
          <xsd:enumeration value="Sääntö"/>
          <xsd:enumeration value="Tallenne"/>
          <xsd:enumeration value="Tarjous"/>
          <xsd:enumeration value="Tarjouspyyntö"/>
          <xsd:enumeration value="Tiedote"/>
          <xsd:enumeration value="Tilaus"/>
          <xsd:enumeration value="Tilausvahvistus"/>
          <xsd:enumeration value="Tilinpäätös"/>
          <xsd:enumeration value="Todistus"/>
          <xsd:enumeration value="Tosite"/>
          <xsd:enumeration value="Valitus"/>
          <xsd:enumeration value="Valtakirja"/>
          <xsd:enumeration value="Vastine"/>
          <xsd:enumeration value="Yhteenveto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Arkistointivalmis"/>
          <xsd:enumeration value="Säilytetään"/>
          <xsd:enumeration value="Ei arkistoida"/>
          <xsd:enumeration value="Arkistoit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3510-5864-46d9-99f3-ff9cf64766bd" elementFormDefault="qualified">
    <xsd:import namespace="http://schemas.microsoft.com/office/2006/documentManagement/types"/>
    <xsd:import namespace="http://schemas.microsoft.com/office/infopath/2007/PartnerControls"/>
    <xsd:element name="Salassapitoperuste" ma:index="11" nillable="true" ma:displayName="Salassapitoperuste" ma:format="Dropdown" ma:internalName="Salassapitoperuste">
      <xsd:simpleType>
        <xsd:restriction base="dms:Choice">
          <xsd:enumeration value="n/a"/>
          <xsd:enumeration value="JulkL 24.1 § 3 kohta Rikos-, esitutkinta- ja syyteharkinta-asiakirjat"/>
          <xsd:enumeration value="JulkL 24.1 § 6 kohta Kanteluasiakirjat"/>
          <xsd:enumeration value="JulkL 24.1 § 7 kohta Turvajärjestelyjä koskevat asiakirjat"/>
          <xsd:enumeration value="JulkL 24.1 § 16 kohta Viranom. annetut tutkimuksen tai tilaston perusaineistot"/>
          <xsd:enumeration value="JulkL 24.1 § 17 kohta Sitran liikesalaisuudet"/>
          <xsd:enumeration value="JulkL 24.1 § 18 kohta Työriita"/>
          <xsd:enumeration value="JulkL 24.1 § 19 kohta Oikeudenkäynnin osapuolena valmistautumiseen liittyvät asiakirjat"/>
          <xsd:enumeration value="JulkL 24.1 § 20 kohta Yksitynen liike- tai ammattisalaisuus"/>
          <xsd:enumeration value="JulkL 24.1 § 21 kohta Opinnäytetyön tai tieteellisen tutkimuksen suunnitelma tai perusaineisto tai teknologinen tai muu kehittämistyö tai niiden arviointi"/>
          <xsd:enumeration value="JulkL 24.1 § 23 kohta Henkilön vuositulot, kokonaisvarallisuus tai taloudellinen asema"/>
          <xsd:enumeration value="JulkL 24.1 § 25 kohta Henkilön terveydentila"/>
          <xsd:enumeration value="JulkL 24.1 § 29 kohta Psykologisen testin tai soveltuvuuskokeen tulokset"/>
          <xsd:enumeration value="JulkL 24.1 § 31 kohta Henkilön salaiset yhteystiedot"/>
          <xsd:enumeration value="JulkL 24.1 § 32 kohta Yksityiselämän piiriin kuuluvat asiat, poliitt. vakaumus"/>
          <xsd:enumeration value="Ilmoittajansuojelulaki (1171/2022) 32 §"/>
        </xsd:restriction>
      </xsd:simpleType>
    </xsd:element>
    <xsd:element name="lbf49a5b8d524884aac943c2ecbf0975" ma:index="14" nillable="true" ma:taxonomy="true" ma:internalName="lbf49a5b8d524884aac943c2ecbf0975" ma:taxonomyFieldName="Toiminto" ma:displayName="Toiminto" ma:default="" ma:fieldId="{5bf49a5b-8d52-4884-aac9-43c2ecbf0975}" ma:sspId="0b244f7c-65aa-48fb-9d13-422c763cce83" ma:termSetId="c95167e1-15fc-4c66-bf2a-816341385e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a829d1e3-5e67-4846-9b62-b466f5d08c0c}" ma:internalName="TaxCatchAll" ma:showField="CatchAllData" ma:web="347f5774-a930-47ff-ae55-40161877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a829d1e3-5e67-4846-9b62-b466f5d08c0c}" ma:internalName="TaxCatchAllLabel" ma:readOnly="true" ma:showField="CatchAllDataLabel" ma:web="347f5774-a930-47ff-ae55-40161877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tyisetHenkilotiedot" ma:index="18" nillable="true" ma:displayName="Erityiset henkilötiedot" ma:description="Sisältääkö erityisiä henkilötietoja" ma:format="Dropdown" ma:internalName="ErityisetHenkilotiedot">
      <xsd:simpleType>
        <xsd:restriction base="dms:Choice">
          <xsd:enumeration value="Kyllä"/>
          <xsd:enumeration value="Ei"/>
        </xsd:restriction>
      </xsd:simpleType>
    </xsd:element>
    <xsd:element name="Luottamuksellisuus" ma:index="19" nillable="true" ma:displayName="Luottamuksellisuus" ma:default="" ma:format="Dropdown" ma:internalName="Luottamuksellisuus">
      <xsd:simpleType>
        <xsd:restriction base="dms:Choice">
          <xsd:enumeration value="Julkinen"/>
          <xsd:enumeration value="Sisäinen"/>
          <xsd:enumeration value="Osittain salassa pidettävä JulkL 24.1 §"/>
          <xsd:enumeration value="Salassa pidettävä JulkL 24.1 §"/>
        </xsd:restriction>
      </xsd:simpleType>
    </xsd:element>
    <xsd:element name="j86f3bef7877447594d845b9164a7eda" ma:index="20" nillable="true" ma:taxonomy="true" ma:internalName="j86f3bef7877447594d845b9164a7eda" ma:taxonomyFieldName="Asiatunniste" ma:displayName="Asiatunniste" ma:default="" ma:fieldId="{386f3bef-7877-4475-94d8-45b9164a7eda}" ma:sspId="0b244f7c-65aa-48fb-9d13-422c763cce83" ma:termSetId="455ef3a6-6705-4d3e-9da4-d29f70167f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12cea64bd54e63a8e5f4447f1f13a6" ma:index="22" nillable="true" ma:taxonomy="true" ma:internalName="ce12cea64bd54e63a8e5f4447f1f13a6" ma:taxonomyFieldName="Teht_x00e4_v_x00e4_luokka" ma:displayName="Tehtäväluokka" ma:default="" ma:fieldId="{ce12cea6-4bd5-4e63-a8e5-f4447f1f13a6}" ma:sspId="0b244f7c-65aa-48fb-9d13-422c763cce83" ma:termSetId="60678598-62f7-4c2a-93b7-57e8a66b6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isätietoja" ma:index="24" nillable="true" ma:displayName="Lisätietoja" ma:default="" ma:internalName="Lis_x00e4_tietoj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 ma:index="13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b244f7c-65aa-48fb-9d13-422c763cce83" ContentTypeId="0x010100F25DCF27A42E8A479CEACEA6EBC11252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3d3510-5864-46d9-99f3-ff9cf64766bd" xsi:nil="true"/>
    <ErityisetHenkilotiedot xmlns="0a3d3510-5864-46d9-99f3-ff9cf64766bd" xsi:nil="true"/>
    <Salassapitoperuste xmlns="0a3d3510-5864-46d9-99f3-ff9cf64766bd" xsi:nil="true"/>
    <Luottamuksellisuus xmlns="0a3d3510-5864-46d9-99f3-ff9cf64766bd" xsi:nil="true"/>
    <Arkistointitila xmlns="59df146f-7ddd-4b8c-ad0a-b36f0bde1af8" xsi:nil="true"/>
    <Lisätietoja xmlns="0a3d3510-5864-46d9-99f3-ff9cf64766bd" xsi:nil="true"/>
    <Asiakirjatyyppi xmlns="59df146f-7ddd-4b8c-ad0a-b36f0bde1af8" xsi:nil="true"/>
    <j86f3bef7877447594d845b9164a7eda xmlns="0a3d3510-5864-46d9-99f3-ff9cf64766bd">
      <Terms xmlns="http://schemas.microsoft.com/office/infopath/2007/PartnerControls"/>
    </j86f3bef7877447594d845b9164a7eda>
    <Päivämäärä xmlns="59df146f-7ddd-4b8c-ad0a-b36f0bde1af8">2026-03-24T14:42:45+00:00</Päivämäärä>
    <lbf49a5b8d524884aac943c2ecbf0975 xmlns="0a3d3510-5864-46d9-99f3-ff9cf64766bd">
      <Terms xmlns="http://schemas.microsoft.com/office/infopath/2007/PartnerControls"/>
    </lbf49a5b8d524884aac943c2ecbf0975>
    <ce12cea64bd54e63a8e5f4447f1f13a6 xmlns="0a3d3510-5864-46d9-99f3-ff9cf64766bd">
      <Terms xmlns="http://schemas.microsoft.com/office/infopath/2007/PartnerControls"/>
    </ce12cea64bd54e63a8e5f4447f1f13a6>
  </documentManagement>
</p:properties>
</file>

<file path=customXml/itemProps1.xml><?xml version="1.0" encoding="utf-8"?>
<ds:datastoreItem xmlns:ds="http://schemas.openxmlformats.org/officeDocument/2006/customXml" ds:itemID="{7C77D486-5629-442F-98D7-58D307BF8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146f-7ddd-4b8c-ad0a-b36f0bde1af8"/>
    <ds:schemaRef ds:uri="0a3d3510-5864-46d9-99f3-ff9cf6476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ABF67-1A14-4BF3-A4EB-7BF6470DF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BDB7A-6CDE-4D35-9BD1-9FAD531FF42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80A7BFB-A4AB-47BF-8EB1-56C23053EC80}">
  <ds:schemaRefs>
    <ds:schemaRef ds:uri="http://purl.org/dc/elements/1.1/"/>
    <ds:schemaRef ds:uri="http://schemas.microsoft.com/office/2006/documentManagement/types"/>
    <ds:schemaRef ds:uri="0a3d3510-5864-46d9-99f3-ff9cf64766bd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59df146f-7ddd-4b8c-ad0a-b36f0bde1af8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962387d-43d2-4700-99b7-c0b87f056a5e}" enabled="1" method="Privileged" siteId="{b01220f1-ab94-4936-86d7-f3b40f38f4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Uuden strategian pohjat, saavutettavat</Template>
  <TotalTime>5146</TotalTime>
  <Words>868</Words>
  <Application>Microsoft Macintosh PowerPoint</Application>
  <PresentationFormat>Laajakuva</PresentationFormat>
  <Paragraphs>131</Paragraphs>
  <Slides>29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Georgia</vt:lpstr>
      <vt:lpstr>Lucida Grande</vt:lpstr>
      <vt:lpstr>Wingdings</vt:lpstr>
      <vt:lpstr>Uuden strategian pohjat, saavutettavat</vt:lpstr>
      <vt:lpstr>Peruskalvopohjat</vt:lpstr>
      <vt:lpstr>1_Layoutpohjat</vt:lpstr>
      <vt:lpstr>10 vinkkiä Voxit-keskustelun viestintään</vt:lpstr>
      <vt:lpstr>Mitä mieltä, Suomi?</vt:lpstr>
      <vt:lpstr>Mitä mieltä, Suomi? -kokeilu</vt:lpstr>
      <vt:lpstr>Mitä mieltä tekoälystä, Suomi?</vt:lpstr>
      <vt:lpstr>Mitä mieltä tekoälystä, Suomi? -keskustelu</vt:lpstr>
      <vt:lpstr>Mitä ajattelet turvallisuudesta, yläkoululainen?</vt:lpstr>
      <vt:lpstr>1) Osallistujat eivät ilmesty Voxit-keskusteluun itsestään.</vt:lpstr>
      <vt:lpstr>2) Määritä tavoite ja kohderyhmät.   100, 1 000 vai 10 000?  Tietty väestönosa vai tasaisesti kaikkia?</vt:lpstr>
      <vt:lpstr>3) Peilaa keskusteluaiheen kiinnostavuuteen. Kuinka vaikealta yhtälö tuntuu?</vt:lpstr>
      <vt:lpstr>4) Panosta osallistujarekrytointiin ja markkinointiin mielummin liikaa kuin liian vähän.</vt:lpstr>
      <vt:lpstr>5) Muista, että markkinoinnissa tarvitaan kaksi aaltoa: alussa ja puolessa välissä.</vt:lpstr>
      <vt:lpstr>6) Somemainonta on usein kustannustehokasta.   Sitä voi kohdentaa ja optimoida reaaliaikaisesti.</vt:lpstr>
      <vt:lpstr>7) Valmis mainosformaatti: Hyödynnä mahdollisia väitteitä mainoksissa.</vt:lpstr>
      <vt:lpstr>8) Verkosto- ja sidosryhmäviestintä on arvokasta, muttei aina tuloksellista.</vt:lpstr>
      <vt:lpstr>9) Näkyvyys perinteisessä mediassa vahvistaa mielikuvaa keskustelun merkittävyydestä – muttei aina tuo osallistujia.</vt:lpstr>
      <vt:lpstr>10) Kiinnitä huomiota myös “laskeutumis-sivun” houkuttele-vuuteen ja selkeyteen. </vt:lpstr>
      <vt:lpstr>+ 1) Korosta viestinnässä keskustelun aihetta – älä Voxitia</vt:lpstr>
      <vt:lpstr>10 vinkkiä Voxit-keskustelu markkinointiin (tekstiversio)</vt:lpstr>
      <vt:lpstr>1) Osallistujat eivät ilmesty Voxit-alustalle itsestään</vt:lpstr>
      <vt:lpstr>2) Määritä tavoite ja kohderyhmät</vt:lpstr>
      <vt:lpstr>3) Määritä tavoite ja kohderyhmät</vt:lpstr>
      <vt:lpstr>4) Muista, että Voxit-keskustelussa on 2 vaihetta</vt:lpstr>
      <vt:lpstr>5) Somemainonta on usein kustannustehokasta</vt:lpstr>
      <vt:lpstr>6) Esimerkki: Someen ja muuhun digimainontaan sopiva mainosformaatti</vt:lpstr>
      <vt:lpstr>7) Verkosto- ja sidosryhmäviestintä on arvokasta, mutta ei aina tuloksellista</vt:lpstr>
      <vt:lpstr>8) Entä näkyvyys perinteisessä mediassa?</vt:lpstr>
      <vt:lpstr>9) Kiinnitä huomiota myös “laskeutumissivun” houkuttelevuuteen</vt:lpstr>
      <vt:lpstr>10) Korosta viestinnässä keskustelun aihetta, älä Voxitia</vt:lpstr>
      <vt:lpstr>Ota yhteyttä!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Ilari Lovio</dc:creator>
  <cp:lastModifiedBy>Elina Eerola</cp:lastModifiedBy>
  <cp:revision>1</cp:revision>
  <dcterms:created xsi:type="dcterms:W3CDTF">2026-03-20T08:11:31Z</dcterms:created>
  <dcterms:modified xsi:type="dcterms:W3CDTF">2026-03-24T15:35:06Z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0x010100F25DCF27A42E8A479CEACEA6EBC1125200E48E544BB40B9C4F8BBD04CD7418A4C8</vt:lpwstr>
  </property>
  <property fmtid="{D5CDD505-2E9C-101B-9397-08002B2CF9AE}" pid="3" name="MediaServiceImageTags">
    <vt:lpwstr/>
  </property>
  <property fmtid="{D5CDD505-2E9C-101B-9397-08002B2CF9AE}" pid="4" name="Arkistointiluokka">
    <vt:lpwstr/>
  </property>
  <property fmtid="{D5CDD505-2E9C-101B-9397-08002B2CF9AE}" pid="5" name="Teht_x00e4_v_x00e4_luokka">
    <vt:lpwstr/>
  </property>
  <property fmtid="{D5CDD505-2E9C-101B-9397-08002B2CF9AE}" pid="6" name="Asiatunniste">
    <vt:lpwstr/>
  </property>
  <property fmtid="{D5CDD505-2E9C-101B-9397-08002B2CF9AE}" pid="7" name="Toiminto">
    <vt:lpwstr/>
  </property>
  <property fmtid="{D5CDD505-2E9C-101B-9397-08002B2CF9AE}" pid="8" name="ce12cea64bd54e63a8e5f4447f1f13a6">
    <vt:lpwstr/>
  </property>
  <property fmtid="{D5CDD505-2E9C-101B-9397-08002B2CF9AE}" pid="9" name="j86f3bef7877447594d845b9164a7eda">
    <vt:lpwstr/>
  </property>
  <property fmtid="{D5CDD505-2E9C-101B-9397-08002B2CF9AE}" pid="10" name="lbf49a5b8d524884aac943c2ecbf0975">
    <vt:lpwstr/>
  </property>
  <property fmtid="{D5CDD505-2E9C-101B-9397-08002B2CF9AE}" pid="11" name="Tehtäväluokka">
    <vt:lpwstr/>
  </property>
  <property fmtid="{D5CDD505-2E9C-101B-9397-08002B2CF9AE}" pid="12" name="lcf76f155ced4ddcb4097134ff3c332f">
    <vt:lpwstr/>
  </property>
</Properties>
</file>