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6"/>
  </p:notesMasterIdLst>
  <p:sldIdLst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5143500" type="screen16x9"/>
  <p:notesSz cx="6858000" cy="9144000"/>
  <p:embeddedFontLst>
    <p:embeddedFont>
      <p:font typeface="Poppins Light" panose="00000400000000000000" pitchFamily="2" charset="0"/>
      <p:regular r:id="rId17"/>
      <p:bold r:id="rId18"/>
      <p:italic r:id="rId19"/>
      <p:bold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6022F-B5B2-D89C-A62F-F519745AC4C2}" v="2" dt="2026-03-27T10:28:36.904"/>
    <p1510:client id="{44D2CE2C-3B77-83DA-CBBC-9729DEE7B96C}" v="2" dt="2026-03-27T10:57:36.981"/>
    <p1510:client id="{53FCE5AA-6709-49ED-BBAB-614814175412}" v="133" dt="2026-03-27T11:19:54.368"/>
    <p1510:client id="{778D26A4-43E2-569F-900D-EABD0EAD9FD3}" v="13" dt="2026-03-27T10:23:06.198"/>
    <p1510:client id="{9C0EFC70-FA7E-EA54-4CA8-521C777C1494}" v="17" dt="2026-03-27T10:35:04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>
        <p:scale>
          <a:sx n="80" d="100"/>
          <a:sy n="80" d="100"/>
        </p:scale>
        <p:origin x="-988" y="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u Valorinta" userId="S::satu.valorinta@sitra.fi::3975e345-61c0-4cca-ba9a-4f084ed20b30" providerId="AD" clId="Web-{0EE6022F-B5B2-D89C-A62F-F519745AC4C2}"/>
    <pc:docChg chg="modSld">
      <pc:chgData name="Satu Valorinta" userId="S::satu.valorinta@sitra.fi::3975e345-61c0-4cca-ba9a-4f084ed20b30" providerId="AD" clId="Web-{0EE6022F-B5B2-D89C-A62F-F519745AC4C2}" dt="2026-03-27T10:28:36.904" v="1"/>
      <pc:docMkLst>
        <pc:docMk/>
      </pc:docMkLst>
      <pc:sldChg chg="modSp">
        <pc:chgData name="Satu Valorinta" userId="S::satu.valorinta@sitra.fi::3975e345-61c0-4cca-ba9a-4f084ed20b30" providerId="AD" clId="Web-{0EE6022F-B5B2-D89C-A62F-F519745AC4C2}" dt="2026-03-27T10:28:36.904" v="1"/>
        <pc:sldMkLst>
          <pc:docMk/>
          <pc:sldMk cId="0" sldId="272"/>
        </pc:sldMkLst>
        <pc:picChg chg="mod">
          <ac:chgData name="Satu Valorinta" userId="S::satu.valorinta@sitra.fi::3975e345-61c0-4cca-ba9a-4f084ed20b30" providerId="AD" clId="Web-{0EE6022F-B5B2-D89C-A62F-F519745AC4C2}" dt="2026-03-27T10:28:36.904" v="1"/>
          <ac:picMkLst>
            <pc:docMk/>
            <pc:sldMk cId="0" sldId="272"/>
            <ac:picMk id="253" creationId="{00000000-0000-0000-0000-000000000000}"/>
          </ac:picMkLst>
        </pc:picChg>
      </pc:sldChg>
    </pc:docChg>
  </pc:docChgLst>
  <pc:docChgLst>
    <pc:chgData name="Satu Valorinta" userId="S::satu.valorinta@sitra.fi::3975e345-61c0-4cca-ba9a-4f084ed20b30" providerId="AD" clId="Web-{44D2CE2C-3B77-83DA-CBBC-9729DEE7B96C}"/>
    <pc:docChg chg="addSld delSld">
      <pc:chgData name="Satu Valorinta" userId="S::satu.valorinta@sitra.fi::3975e345-61c0-4cca-ba9a-4f084ed20b30" providerId="AD" clId="Web-{44D2CE2C-3B77-83DA-CBBC-9729DEE7B96C}" dt="2026-03-27T10:57:36.918" v="1"/>
      <pc:docMkLst>
        <pc:docMk/>
      </pc:docMkLst>
      <pc:sldChg chg="add del">
        <pc:chgData name="Satu Valorinta" userId="S::satu.valorinta@sitra.fi::3975e345-61c0-4cca-ba9a-4f084ed20b30" providerId="AD" clId="Web-{44D2CE2C-3B77-83DA-CBBC-9729DEE7B96C}" dt="2026-03-27T10:57:36.918" v="1"/>
        <pc:sldMkLst>
          <pc:docMk/>
          <pc:sldMk cId="0" sldId="275"/>
        </pc:sldMkLst>
      </pc:sldChg>
    </pc:docChg>
  </pc:docChgLst>
  <pc:docChgLst>
    <pc:chgData name="Satu Valorinta" userId="S::satu.valorinta@sitra.fi::3975e345-61c0-4cca-ba9a-4f084ed20b30" providerId="AD" clId="Web-{778D26A4-43E2-569F-900D-EABD0EAD9FD3}"/>
    <pc:docChg chg="modSld">
      <pc:chgData name="Satu Valorinta" userId="S::satu.valorinta@sitra.fi::3975e345-61c0-4cca-ba9a-4f084ed20b30" providerId="AD" clId="Web-{778D26A4-43E2-569F-900D-EABD0EAD9FD3}" dt="2026-03-27T10:23:06.198" v="12"/>
      <pc:docMkLst>
        <pc:docMk/>
      </pc:docMkLst>
      <pc:sldChg chg="modSp">
        <pc:chgData name="Satu Valorinta" userId="S::satu.valorinta@sitra.fi::3975e345-61c0-4cca-ba9a-4f084ed20b30" providerId="AD" clId="Web-{778D26A4-43E2-569F-900D-EABD0EAD9FD3}" dt="2026-03-27T10:23:06.198" v="12"/>
        <pc:sldMkLst>
          <pc:docMk/>
          <pc:sldMk cId="0" sldId="268"/>
        </pc:sldMkLst>
        <pc:spChg chg="mod">
          <ac:chgData name="Satu Valorinta" userId="S::satu.valorinta@sitra.fi::3975e345-61c0-4cca-ba9a-4f084ed20b30" providerId="AD" clId="Web-{778D26A4-43E2-569F-900D-EABD0EAD9FD3}" dt="2026-03-27T10:23:06.198" v="12"/>
          <ac:spMkLst>
            <pc:docMk/>
            <pc:sldMk cId="0" sldId="268"/>
            <ac:spMk id="195" creationId="{00000000-0000-0000-0000-000000000000}"/>
          </ac:spMkLst>
        </pc:spChg>
      </pc:sldChg>
      <pc:sldChg chg="modSp">
        <pc:chgData name="Satu Valorinta" userId="S::satu.valorinta@sitra.fi::3975e345-61c0-4cca-ba9a-4f084ed20b30" providerId="AD" clId="Web-{778D26A4-43E2-569F-900D-EABD0EAD9FD3}" dt="2026-03-27T10:22:28.073" v="3"/>
        <pc:sldMkLst>
          <pc:docMk/>
          <pc:sldMk cId="0" sldId="269"/>
        </pc:sldMkLst>
        <pc:spChg chg="mod">
          <ac:chgData name="Satu Valorinta" userId="S::satu.valorinta@sitra.fi::3975e345-61c0-4cca-ba9a-4f084ed20b30" providerId="AD" clId="Web-{778D26A4-43E2-569F-900D-EABD0EAD9FD3}" dt="2026-03-27T10:22:28.073" v="3"/>
          <ac:spMkLst>
            <pc:docMk/>
            <pc:sldMk cId="0" sldId="269"/>
            <ac:spMk id="207" creationId="{00000000-0000-0000-0000-000000000000}"/>
          </ac:spMkLst>
        </pc:spChg>
      </pc:sldChg>
      <pc:sldChg chg="modSp">
        <pc:chgData name="Satu Valorinta" userId="S::satu.valorinta@sitra.fi::3975e345-61c0-4cca-ba9a-4f084ed20b30" providerId="AD" clId="Web-{778D26A4-43E2-569F-900D-EABD0EAD9FD3}" dt="2026-03-27T10:22:31.979" v="5"/>
        <pc:sldMkLst>
          <pc:docMk/>
          <pc:sldMk cId="0" sldId="273"/>
        </pc:sldMkLst>
        <pc:spChg chg="mod">
          <ac:chgData name="Satu Valorinta" userId="S::satu.valorinta@sitra.fi::3975e345-61c0-4cca-ba9a-4f084ed20b30" providerId="AD" clId="Web-{778D26A4-43E2-569F-900D-EABD0EAD9FD3}" dt="2026-03-27T10:22:31.979" v="5"/>
          <ac:spMkLst>
            <pc:docMk/>
            <pc:sldMk cId="0" sldId="273"/>
            <ac:spMk id="258" creationId="{00000000-0000-0000-0000-000000000000}"/>
          </ac:spMkLst>
        </pc:spChg>
      </pc:sldChg>
      <pc:sldChg chg="modSp">
        <pc:chgData name="Satu Valorinta" userId="S::satu.valorinta@sitra.fi::3975e345-61c0-4cca-ba9a-4f084ed20b30" providerId="AD" clId="Web-{778D26A4-43E2-569F-900D-EABD0EAD9FD3}" dt="2026-03-27T10:22:37.479" v="7"/>
        <pc:sldMkLst>
          <pc:docMk/>
          <pc:sldMk cId="0" sldId="274"/>
        </pc:sldMkLst>
        <pc:spChg chg="mod">
          <ac:chgData name="Satu Valorinta" userId="S::satu.valorinta@sitra.fi::3975e345-61c0-4cca-ba9a-4f084ed20b30" providerId="AD" clId="Web-{778D26A4-43E2-569F-900D-EABD0EAD9FD3}" dt="2026-03-27T10:22:37.479" v="7"/>
          <ac:spMkLst>
            <pc:docMk/>
            <pc:sldMk cId="0" sldId="274"/>
            <ac:spMk id="270" creationId="{00000000-0000-0000-0000-000000000000}"/>
          </ac:spMkLst>
        </pc:spChg>
      </pc:sldChg>
    </pc:docChg>
  </pc:docChgLst>
  <pc:docChgLst>
    <pc:chgData name="Satu Valorinta" userId="3975e345-61c0-4cca-ba9a-4f084ed20b30" providerId="ADAL" clId="{A5323539-9CE2-4EC9-BADD-63AF7232BE3B}"/>
    <pc:docChg chg="custSel modSld">
      <pc:chgData name="Satu Valorinta" userId="3975e345-61c0-4cca-ba9a-4f084ed20b30" providerId="ADAL" clId="{A5323539-9CE2-4EC9-BADD-63AF7232BE3B}" dt="2026-03-27T11:19:54.367" v="218" actId="962"/>
      <pc:docMkLst>
        <pc:docMk/>
      </pc:docMkLst>
      <pc:sldChg chg="addSp delSp modSp mod">
        <pc:chgData name="Satu Valorinta" userId="3975e345-61c0-4cca-ba9a-4f084ed20b30" providerId="ADAL" clId="{A5323539-9CE2-4EC9-BADD-63AF7232BE3B}" dt="2026-03-27T11:17:48.568" v="188" actId="33553"/>
        <pc:sldMkLst>
          <pc:docMk/>
          <pc:sldMk cId="0" sldId="266"/>
        </pc:sldMkLst>
        <pc:spChg chg="add mod">
          <ac:chgData name="Satu Valorinta" userId="3975e345-61c0-4cca-ba9a-4f084ed20b30" providerId="ADAL" clId="{A5323539-9CE2-4EC9-BADD-63AF7232BE3B}" dt="2026-03-27T11:17:48.568" v="188" actId="33553"/>
          <ac:spMkLst>
            <pc:docMk/>
            <pc:sldMk cId="0" sldId="266"/>
            <ac:spMk id="3" creationId="{463FC395-7100-D3C1-4A79-68ADA1AB4BCF}"/>
          </ac:spMkLst>
        </pc:spChg>
        <pc:spChg chg="del mod">
          <ac:chgData name="Satu Valorinta" userId="3975e345-61c0-4cca-ba9a-4f084ed20b30" providerId="ADAL" clId="{A5323539-9CE2-4EC9-BADD-63AF7232BE3B}" dt="2026-03-27T10:53:38.413" v="155" actId="478"/>
          <ac:spMkLst>
            <pc:docMk/>
            <pc:sldMk cId="0" sldId="266"/>
            <ac:spMk id="176" creationId="{00000000-0000-0000-0000-000000000000}"/>
          </ac:spMkLst>
        </pc:spChg>
        <pc:spChg chg="mod">
          <ac:chgData name="Satu Valorinta" userId="3975e345-61c0-4cca-ba9a-4f084ed20b30" providerId="ADAL" clId="{A5323539-9CE2-4EC9-BADD-63AF7232BE3B}" dt="2026-03-27T10:56:01.328" v="181" actId="962"/>
          <ac:spMkLst>
            <pc:docMk/>
            <pc:sldMk cId="0" sldId="266"/>
            <ac:spMk id="177" creationId="{00000000-0000-0000-0000-000000000000}"/>
          </ac:spMkLst>
        </pc:spChg>
        <pc:picChg chg="mod">
          <ac:chgData name="Satu Valorinta" userId="3975e345-61c0-4cca-ba9a-4f084ed20b30" providerId="ADAL" clId="{A5323539-9CE2-4EC9-BADD-63AF7232BE3B}" dt="2026-03-27T10:55:11.748" v="173" actId="962"/>
          <ac:picMkLst>
            <pc:docMk/>
            <pc:sldMk cId="0" sldId="266"/>
            <ac:picMk id="175" creationId="{00000000-0000-0000-0000-000000000000}"/>
          </ac:picMkLst>
        </pc:picChg>
        <pc:picChg chg="mod">
          <ac:chgData name="Satu Valorinta" userId="3975e345-61c0-4cca-ba9a-4f084ed20b30" providerId="ADAL" clId="{A5323539-9CE2-4EC9-BADD-63AF7232BE3B}" dt="2026-03-27T10:55:13.606" v="175" actId="962"/>
          <ac:picMkLst>
            <pc:docMk/>
            <pc:sldMk cId="0" sldId="266"/>
            <ac:picMk id="178" creationId="{00000000-0000-0000-0000-000000000000}"/>
          </ac:picMkLst>
        </pc:picChg>
      </pc:sldChg>
      <pc:sldChg chg="addSp delSp modSp">
        <pc:chgData name="Satu Valorinta" userId="3975e345-61c0-4cca-ba9a-4f084ed20b30" providerId="ADAL" clId="{A5323539-9CE2-4EC9-BADD-63AF7232BE3B}" dt="2026-03-27T10:51:53.382" v="143" actId="13244"/>
        <pc:sldMkLst>
          <pc:docMk/>
          <pc:sldMk cId="0" sldId="268"/>
        </pc:sldMkLst>
        <pc:spChg chg="mod">
          <ac:chgData name="Satu Valorinta" userId="3975e345-61c0-4cca-ba9a-4f084ed20b30" providerId="ADAL" clId="{A5323539-9CE2-4EC9-BADD-63AF7232BE3B}" dt="2026-03-27T10:48:34.833" v="103" actId="20577"/>
          <ac:spMkLst>
            <pc:docMk/>
            <pc:sldMk cId="0" sldId="268"/>
            <ac:spMk id="195" creationId="{00000000-0000-0000-0000-000000000000}"/>
          </ac:spMkLst>
        </pc:spChg>
        <pc:spChg chg="mod">
          <ac:chgData name="Satu Valorinta" userId="3975e345-61c0-4cca-ba9a-4f084ed20b30" providerId="ADAL" clId="{A5323539-9CE2-4EC9-BADD-63AF7232BE3B}" dt="2026-03-27T10:51:53.382" v="143" actId="13244"/>
          <ac:spMkLst>
            <pc:docMk/>
            <pc:sldMk cId="0" sldId="268"/>
            <ac:spMk id="198" creationId="{00000000-0000-0000-0000-000000000000}"/>
          </ac:spMkLst>
        </pc:spChg>
        <pc:spChg chg="mod">
          <ac:chgData name="Satu Valorinta" userId="3975e345-61c0-4cca-ba9a-4f084ed20b30" providerId="ADAL" clId="{A5323539-9CE2-4EC9-BADD-63AF7232BE3B}" dt="2026-03-27T10:51:51" v="142" actId="13244"/>
          <ac:spMkLst>
            <pc:docMk/>
            <pc:sldMk cId="0" sldId="268"/>
            <ac:spMk id="200" creationId="{00000000-0000-0000-0000-000000000000}"/>
          </ac:spMkLst>
        </pc:spChg>
        <pc:picChg chg="add del mod">
          <ac:chgData name="Satu Valorinta" userId="3975e345-61c0-4cca-ba9a-4f084ed20b30" providerId="ADAL" clId="{A5323539-9CE2-4EC9-BADD-63AF7232BE3B}" dt="2026-03-27T10:31:02.301" v="10" actId="962"/>
          <ac:picMkLst>
            <pc:docMk/>
            <pc:sldMk cId="0" sldId="268"/>
            <ac:picMk id="202" creationId="{00000000-0000-0000-0000-000000000000}"/>
          </ac:picMkLst>
        </pc:picChg>
      </pc:sldChg>
      <pc:sldChg chg="modSp">
        <pc:chgData name="Satu Valorinta" userId="3975e345-61c0-4cca-ba9a-4f084ed20b30" providerId="ADAL" clId="{A5323539-9CE2-4EC9-BADD-63AF7232BE3B}" dt="2026-03-27T10:51:40.049" v="141" actId="13244"/>
        <pc:sldMkLst>
          <pc:docMk/>
          <pc:sldMk cId="0" sldId="269"/>
        </pc:sldMkLst>
        <pc:spChg chg="mod">
          <ac:chgData name="Satu Valorinta" userId="3975e345-61c0-4cca-ba9a-4f084ed20b30" providerId="ADAL" clId="{A5323539-9CE2-4EC9-BADD-63AF7232BE3B}" dt="2026-03-27T10:48:43.730" v="107" actId="20577"/>
          <ac:spMkLst>
            <pc:docMk/>
            <pc:sldMk cId="0" sldId="269"/>
            <ac:spMk id="207" creationId="{00000000-0000-0000-0000-000000000000}"/>
          </ac:spMkLst>
        </pc:spChg>
        <pc:spChg chg="mod">
          <ac:chgData name="Satu Valorinta" userId="3975e345-61c0-4cca-ba9a-4f084ed20b30" providerId="ADAL" clId="{A5323539-9CE2-4EC9-BADD-63AF7232BE3B}" dt="2026-03-27T10:51:40.049" v="141" actId="13244"/>
          <ac:spMkLst>
            <pc:docMk/>
            <pc:sldMk cId="0" sldId="269"/>
            <ac:spMk id="210" creationId="{00000000-0000-0000-0000-000000000000}"/>
          </ac:spMkLst>
        </pc:spChg>
        <pc:spChg chg="mod">
          <ac:chgData name="Satu Valorinta" userId="3975e345-61c0-4cca-ba9a-4f084ed20b30" providerId="ADAL" clId="{A5323539-9CE2-4EC9-BADD-63AF7232BE3B}" dt="2026-03-27T10:51:37.960" v="140" actId="13244"/>
          <ac:spMkLst>
            <pc:docMk/>
            <pc:sldMk cId="0" sldId="269"/>
            <ac:spMk id="212" creationId="{00000000-0000-0000-0000-000000000000}"/>
          </ac:spMkLst>
        </pc:spChg>
      </pc:sldChg>
      <pc:sldChg chg="modSp">
        <pc:chgData name="Satu Valorinta" userId="3975e345-61c0-4cca-ba9a-4f084ed20b30" providerId="ADAL" clId="{A5323539-9CE2-4EC9-BADD-63AF7232BE3B}" dt="2026-03-27T11:18:12.590" v="189" actId="962"/>
        <pc:sldMkLst>
          <pc:docMk/>
          <pc:sldMk cId="0" sldId="271"/>
        </pc:sldMkLst>
        <pc:spChg chg="mod">
          <ac:chgData name="Satu Valorinta" userId="3975e345-61c0-4cca-ba9a-4f084ed20b30" providerId="ADAL" clId="{A5323539-9CE2-4EC9-BADD-63AF7232BE3B}" dt="2026-03-27T11:18:12.590" v="189" actId="962"/>
          <ac:spMkLst>
            <pc:docMk/>
            <pc:sldMk cId="0" sldId="271"/>
            <ac:spMk id="233" creationId="{00000000-0000-0000-0000-000000000000}"/>
          </ac:spMkLst>
        </pc:spChg>
        <pc:cxnChg chg="mod">
          <ac:chgData name="Satu Valorinta" userId="3975e345-61c0-4cca-ba9a-4f084ed20b30" providerId="ADAL" clId="{A5323539-9CE2-4EC9-BADD-63AF7232BE3B}" dt="2026-03-27T10:51:17.556" v="139" actId="962"/>
          <ac:cxnSpMkLst>
            <pc:docMk/>
            <pc:sldMk cId="0" sldId="271"/>
            <ac:cxnSpMk id="237" creationId="{00000000-0000-0000-0000-000000000000}"/>
          </ac:cxnSpMkLst>
        </pc:cxnChg>
      </pc:sldChg>
      <pc:sldChg chg="delSp modSp mod">
        <pc:chgData name="Satu Valorinta" userId="3975e345-61c0-4cca-ba9a-4f084ed20b30" providerId="ADAL" clId="{A5323539-9CE2-4EC9-BADD-63AF7232BE3B}" dt="2026-03-27T11:18:12.610" v="190" actId="962"/>
        <pc:sldMkLst>
          <pc:docMk/>
          <pc:sldMk cId="0" sldId="272"/>
        </pc:sldMkLst>
        <pc:spChg chg="ord">
          <ac:chgData name="Satu Valorinta" userId="3975e345-61c0-4cca-ba9a-4f084ed20b30" providerId="ADAL" clId="{A5323539-9CE2-4EC9-BADD-63AF7232BE3B}" dt="2026-03-27T10:41:36.429" v="30" actId="13244"/>
          <ac:spMkLst>
            <pc:docMk/>
            <pc:sldMk cId="0" sldId="272"/>
            <ac:spMk id="248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39:42.160" v="29"/>
          <ac:spMkLst>
            <pc:docMk/>
            <pc:sldMk cId="0" sldId="272"/>
            <ac:spMk id="250" creationId="{00000000-0000-0000-0000-000000000000}"/>
          </ac:spMkLst>
        </pc:spChg>
        <pc:spChg chg="mod ord">
          <ac:chgData name="Satu Valorinta" userId="3975e345-61c0-4cca-ba9a-4f084ed20b30" providerId="ADAL" clId="{A5323539-9CE2-4EC9-BADD-63AF7232BE3B}" dt="2026-03-27T11:18:12.610" v="190" actId="962"/>
          <ac:spMkLst>
            <pc:docMk/>
            <pc:sldMk cId="0" sldId="272"/>
            <ac:spMk id="252" creationId="{00000000-0000-0000-0000-000000000000}"/>
          </ac:spMkLst>
        </pc:spChg>
        <pc:picChg chg="mod ord">
          <ac:chgData name="Satu Valorinta" userId="3975e345-61c0-4cca-ba9a-4f084ed20b30" providerId="ADAL" clId="{A5323539-9CE2-4EC9-BADD-63AF7232BE3B}" dt="2026-03-27T10:46:32.043" v="79" actId="962"/>
          <ac:picMkLst>
            <pc:docMk/>
            <pc:sldMk cId="0" sldId="272"/>
            <ac:picMk id="246" creationId="{00000000-0000-0000-0000-000000000000}"/>
          </ac:picMkLst>
        </pc:picChg>
        <pc:picChg chg="mod ord">
          <ac:chgData name="Satu Valorinta" userId="3975e345-61c0-4cca-ba9a-4f084ed20b30" providerId="ADAL" clId="{A5323539-9CE2-4EC9-BADD-63AF7232BE3B}" dt="2026-03-27T10:46:37.636" v="81" actId="962"/>
          <ac:picMkLst>
            <pc:docMk/>
            <pc:sldMk cId="0" sldId="272"/>
            <ac:picMk id="247" creationId="{00000000-0000-0000-0000-000000000000}"/>
          </ac:picMkLst>
        </pc:picChg>
        <pc:picChg chg="mod ord">
          <ac:chgData name="Satu Valorinta" userId="3975e345-61c0-4cca-ba9a-4f084ed20b30" providerId="ADAL" clId="{A5323539-9CE2-4EC9-BADD-63AF7232BE3B}" dt="2026-03-27T10:39:42.160" v="29"/>
          <ac:picMkLst>
            <pc:docMk/>
            <pc:sldMk cId="0" sldId="272"/>
            <ac:picMk id="253" creationId="{00000000-0000-0000-0000-000000000000}"/>
          </ac:picMkLst>
        </pc:picChg>
        <pc:cxnChg chg="del mod">
          <ac:chgData name="Satu Valorinta" userId="3975e345-61c0-4cca-ba9a-4f084ed20b30" providerId="ADAL" clId="{A5323539-9CE2-4EC9-BADD-63AF7232BE3B}" dt="2026-03-27T10:38:59.267" v="26" actId="478"/>
          <ac:cxnSpMkLst>
            <pc:docMk/>
            <pc:sldMk cId="0" sldId="272"/>
            <ac:cxnSpMk id="251" creationId="{00000000-0000-0000-0000-000000000000}"/>
          </ac:cxnSpMkLst>
        </pc:cxnChg>
      </pc:sldChg>
      <pc:sldChg chg="modSp mod">
        <pc:chgData name="Satu Valorinta" userId="3975e345-61c0-4cca-ba9a-4f084ed20b30" providerId="ADAL" clId="{A5323539-9CE2-4EC9-BADD-63AF7232BE3B}" dt="2026-03-27T11:19:52.210" v="217" actId="962"/>
        <pc:sldMkLst>
          <pc:docMk/>
          <pc:sldMk cId="0" sldId="273"/>
        </pc:sldMkLst>
        <pc:spChg chg="mod">
          <ac:chgData name="Satu Valorinta" userId="3975e345-61c0-4cca-ba9a-4f084ed20b30" providerId="ADAL" clId="{A5323539-9CE2-4EC9-BADD-63AF7232BE3B}" dt="2026-03-27T11:19:52.210" v="217" actId="962"/>
          <ac:spMkLst>
            <pc:docMk/>
            <pc:sldMk cId="0" sldId="273"/>
            <ac:spMk id="258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43:18.923" v="32" actId="13244"/>
          <ac:spMkLst>
            <pc:docMk/>
            <pc:sldMk cId="0" sldId="273"/>
            <ac:spMk id="261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42:42.214" v="31" actId="13244"/>
          <ac:spMkLst>
            <pc:docMk/>
            <pc:sldMk cId="0" sldId="273"/>
            <ac:spMk id="263" creationId="{00000000-0000-0000-0000-000000000000}"/>
          </ac:spMkLst>
        </pc:spChg>
        <pc:picChg chg="mod">
          <ac:chgData name="Satu Valorinta" userId="3975e345-61c0-4cca-ba9a-4f084ed20b30" providerId="ADAL" clId="{A5323539-9CE2-4EC9-BADD-63AF7232BE3B}" dt="2026-03-27T10:47:20.992" v="85" actId="962"/>
          <ac:picMkLst>
            <pc:docMk/>
            <pc:sldMk cId="0" sldId="273"/>
            <ac:picMk id="259" creationId="{00000000-0000-0000-0000-000000000000}"/>
          </ac:picMkLst>
        </pc:picChg>
        <pc:picChg chg="mod">
          <ac:chgData name="Satu Valorinta" userId="3975e345-61c0-4cca-ba9a-4f084ed20b30" providerId="ADAL" clId="{A5323539-9CE2-4EC9-BADD-63AF7232BE3B}" dt="2026-03-27T10:47:25.123" v="87" actId="962"/>
          <ac:picMkLst>
            <pc:docMk/>
            <pc:sldMk cId="0" sldId="273"/>
            <ac:picMk id="260" creationId="{00000000-0000-0000-0000-000000000000}"/>
          </ac:picMkLst>
        </pc:picChg>
        <pc:picChg chg="mod ord">
          <ac:chgData name="Satu Valorinta" userId="3975e345-61c0-4cca-ba9a-4f084ed20b30" providerId="ADAL" clId="{A5323539-9CE2-4EC9-BADD-63AF7232BE3B}" dt="2026-03-27T10:47:14.574" v="83" actId="962"/>
          <ac:picMkLst>
            <pc:docMk/>
            <pc:sldMk cId="0" sldId="273"/>
            <ac:picMk id="265" creationId="{00000000-0000-0000-0000-000000000000}"/>
          </ac:picMkLst>
        </pc:picChg>
        <pc:cxnChg chg="mod">
          <ac:chgData name="Satu Valorinta" userId="3975e345-61c0-4cca-ba9a-4f084ed20b30" providerId="ADAL" clId="{A5323539-9CE2-4EC9-BADD-63AF7232BE3B}" dt="2026-03-27T11:18:12.631" v="191" actId="962"/>
          <ac:cxnSpMkLst>
            <pc:docMk/>
            <pc:sldMk cId="0" sldId="273"/>
            <ac:cxnSpMk id="264" creationId="{00000000-0000-0000-0000-000000000000}"/>
          </ac:cxnSpMkLst>
        </pc:cxnChg>
      </pc:sldChg>
      <pc:sldChg chg="modSp mod">
        <pc:chgData name="Satu Valorinta" userId="3975e345-61c0-4cca-ba9a-4f084ed20b30" providerId="ADAL" clId="{A5323539-9CE2-4EC9-BADD-63AF7232BE3B}" dt="2026-03-27T11:19:54.367" v="218" actId="962"/>
        <pc:sldMkLst>
          <pc:docMk/>
          <pc:sldMk cId="0" sldId="274"/>
        </pc:sldMkLst>
        <pc:spChg chg="mod">
          <ac:chgData name="Satu Valorinta" userId="3975e345-61c0-4cca-ba9a-4f084ed20b30" providerId="ADAL" clId="{A5323539-9CE2-4EC9-BADD-63AF7232BE3B}" dt="2026-03-27T11:19:54.367" v="218" actId="962"/>
          <ac:spMkLst>
            <pc:docMk/>
            <pc:sldMk cId="0" sldId="274"/>
            <ac:spMk id="270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44:26.647" v="45" actId="13244"/>
          <ac:spMkLst>
            <pc:docMk/>
            <pc:sldMk cId="0" sldId="274"/>
            <ac:spMk id="273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44:24.297" v="44" actId="13244"/>
          <ac:spMkLst>
            <pc:docMk/>
            <pc:sldMk cId="0" sldId="274"/>
            <ac:spMk id="275" creationId="{00000000-0000-0000-0000-000000000000}"/>
          </ac:spMkLst>
        </pc:spChg>
        <pc:picChg chg="mod">
          <ac:chgData name="Satu Valorinta" userId="3975e345-61c0-4cca-ba9a-4f084ed20b30" providerId="ADAL" clId="{A5323539-9CE2-4EC9-BADD-63AF7232BE3B}" dt="2026-03-27T10:47:47.017" v="91" actId="962"/>
          <ac:picMkLst>
            <pc:docMk/>
            <pc:sldMk cId="0" sldId="274"/>
            <ac:picMk id="271" creationId="{00000000-0000-0000-0000-000000000000}"/>
          </ac:picMkLst>
        </pc:picChg>
        <pc:picChg chg="mod">
          <ac:chgData name="Satu Valorinta" userId="3975e345-61c0-4cca-ba9a-4f084ed20b30" providerId="ADAL" clId="{A5323539-9CE2-4EC9-BADD-63AF7232BE3B}" dt="2026-03-27T10:47:54.263" v="93" actId="962"/>
          <ac:picMkLst>
            <pc:docMk/>
            <pc:sldMk cId="0" sldId="274"/>
            <ac:picMk id="272" creationId="{00000000-0000-0000-0000-000000000000}"/>
          </ac:picMkLst>
        </pc:picChg>
        <pc:picChg chg="mod ord">
          <ac:chgData name="Satu Valorinta" userId="3975e345-61c0-4cca-ba9a-4f084ed20b30" providerId="ADAL" clId="{A5323539-9CE2-4EC9-BADD-63AF7232BE3B}" dt="2026-03-27T10:47:39.281" v="89" actId="962"/>
          <ac:picMkLst>
            <pc:docMk/>
            <pc:sldMk cId="0" sldId="274"/>
            <ac:picMk id="277" creationId="{00000000-0000-0000-0000-000000000000}"/>
          </ac:picMkLst>
        </pc:picChg>
        <pc:cxnChg chg="mod">
          <ac:chgData name="Satu Valorinta" userId="3975e345-61c0-4cca-ba9a-4f084ed20b30" providerId="ADAL" clId="{A5323539-9CE2-4EC9-BADD-63AF7232BE3B}" dt="2026-03-27T11:18:12.652" v="192" actId="962"/>
          <ac:cxnSpMkLst>
            <pc:docMk/>
            <pc:sldMk cId="0" sldId="274"/>
            <ac:cxnSpMk id="276" creationId="{00000000-0000-0000-0000-000000000000}"/>
          </ac:cxnSpMkLst>
        </pc:cxnChg>
      </pc:sldChg>
      <pc:sldChg chg="modSp mod">
        <pc:chgData name="Satu Valorinta" userId="3975e345-61c0-4cca-ba9a-4f084ed20b30" providerId="ADAL" clId="{A5323539-9CE2-4EC9-BADD-63AF7232BE3B}" dt="2026-03-27T11:18:12.676" v="194" actId="962"/>
        <pc:sldMkLst>
          <pc:docMk/>
          <pc:sldMk cId="0" sldId="275"/>
        </pc:sldMkLst>
        <pc:spChg chg="ord">
          <ac:chgData name="Satu Valorinta" userId="3975e345-61c0-4cca-ba9a-4f084ed20b30" providerId="ADAL" clId="{A5323539-9CE2-4EC9-BADD-63AF7232BE3B}" dt="2026-03-27T10:45:00.469" v="57" actId="13244"/>
          <ac:spMkLst>
            <pc:docMk/>
            <pc:sldMk cId="0" sldId="275"/>
            <ac:spMk id="283" creationId="{00000000-0000-0000-0000-000000000000}"/>
          </ac:spMkLst>
        </pc:spChg>
        <pc:spChg chg="ord">
          <ac:chgData name="Satu Valorinta" userId="3975e345-61c0-4cca-ba9a-4f084ed20b30" providerId="ADAL" clId="{A5323539-9CE2-4EC9-BADD-63AF7232BE3B}" dt="2026-03-27T10:45:13.356" v="68" actId="13244"/>
          <ac:spMkLst>
            <pc:docMk/>
            <pc:sldMk cId="0" sldId="275"/>
            <ac:spMk id="286" creationId="{00000000-0000-0000-0000-000000000000}"/>
          </ac:spMkLst>
        </pc:spChg>
        <pc:spChg chg="mod ord">
          <ac:chgData name="Satu Valorinta" userId="3975e345-61c0-4cca-ba9a-4f084ed20b30" providerId="ADAL" clId="{A5323539-9CE2-4EC9-BADD-63AF7232BE3B}" dt="2026-03-27T11:18:12.669" v="193" actId="962"/>
          <ac:spMkLst>
            <pc:docMk/>
            <pc:sldMk cId="0" sldId="275"/>
            <ac:spMk id="287" creationId="{00000000-0000-0000-0000-000000000000}"/>
          </ac:spMkLst>
        </pc:spChg>
        <pc:picChg chg="mod">
          <ac:chgData name="Satu Valorinta" userId="3975e345-61c0-4cca-ba9a-4f084ed20b30" providerId="ADAL" clId="{A5323539-9CE2-4EC9-BADD-63AF7232BE3B}" dt="2026-03-27T10:48:07.484" v="97" actId="962"/>
          <ac:picMkLst>
            <pc:docMk/>
            <pc:sldMk cId="0" sldId="275"/>
            <ac:picMk id="282" creationId="{00000000-0000-0000-0000-000000000000}"/>
          </ac:picMkLst>
        </pc:picChg>
        <pc:picChg chg="mod">
          <ac:chgData name="Satu Valorinta" userId="3975e345-61c0-4cca-ba9a-4f084ed20b30" providerId="ADAL" clId="{A5323539-9CE2-4EC9-BADD-63AF7232BE3B}" dt="2026-03-27T10:50:24.503" v="132" actId="962"/>
          <ac:picMkLst>
            <pc:docMk/>
            <pc:sldMk cId="0" sldId="275"/>
            <ac:picMk id="285" creationId="{00000000-0000-0000-0000-000000000000}"/>
          </ac:picMkLst>
        </pc:picChg>
        <pc:picChg chg="mod ord">
          <ac:chgData name="Satu Valorinta" userId="3975e345-61c0-4cca-ba9a-4f084ed20b30" providerId="ADAL" clId="{A5323539-9CE2-4EC9-BADD-63AF7232BE3B}" dt="2026-03-27T10:48:01.735" v="95" actId="962"/>
          <ac:picMkLst>
            <pc:docMk/>
            <pc:sldMk cId="0" sldId="275"/>
            <ac:picMk id="288" creationId="{00000000-0000-0000-0000-000000000000}"/>
          </ac:picMkLst>
        </pc:picChg>
        <pc:cxnChg chg="mod">
          <ac:chgData name="Satu Valorinta" userId="3975e345-61c0-4cca-ba9a-4f084ed20b30" providerId="ADAL" clId="{A5323539-9CE2-4EC9-BADD-63AF7232BE3B}" dt="2026-03-27T11:18:12.676" v="194" actId="962"/>
          <ac:cxnSpMkLst>
            <pc:docMk/>
            <pc:sldMk cId="0" sldId="275"/>
            <ac:cxnSpMk id="284" creationId="{00000000-0000-0000-0000-000000000000}"/>
          </ac:cxnSpMkLst>
        </pc:cxnChg>
      </pc:sldChg>
    </pc:docChg>
  </pc:docChgLst>
  <pc:docChgLst>
    <pc:chgData name="Satu Valorinta" userId="S::satu.valorinta@sitra.fi::3975e345-61c0-4cca-ba9a-4f084ed20b30" providerId="AD" clId="Web-{9C0EFC70-FA7E-EA54-4CA8-521C777C1494}"/>
    <pc:docChg chg="modSld">
      <pc:chgData name="Satu Valorinta" userId="S::satu.valorinta@sitra.fi::3975e345-61c0-4cca-ba9a-4f084ed20b30" providerId="AD" clId="Web-{9C0EFC70-FA7E-EA54-4CA8-521C777C1494}" dt="2026-03-27T10:35:04.014" v="16"/>
      <pc:docMkLst>
        <pc:docMk/>
      </pc:docMkLst>
      <pc:sldChg chg="modSp">
        <pc:chgData name="Satu Valorinta" userId="S::satu.valorinta@sitra.fi::3975e345-61c0-4cca-ba9a-4f084ed20b30" providerId="AD" clId="Web-{9C0EFC70-FA7E-EA54-4CA8-521C777C1494}" dt="2026-03-27T10:34:00.655" v="14"/>
        <pc:sldMkLst>
          <pc:docMk/>
          <pc:sldMk cId="0" sldId="268"/>
        </pc:sldMkLst>
        <pc:spChg chg="mod">
          <ac:chgData name="Satu Valorinta" userId="S::satu.valorinta@sitra.fi::3975e345-61c0-4cca-ba9a-4f084ed20b30" providerId="AD" clId="Web-{9C0EFC70-FA7E-EA54-4CA8-521C777C1494}" dt="2026-03-27T10:34:00.655" v="14"/>
          <ac:spMkLst>
            <pc:docMk/>
            <pc:sldMk cId="0" sldId="268"/>
            <ac:spMk id="195" creationId="{00000000-0000-0000-0000-000000000000}"/>
          </ac:spMkLst>
        </pc:spChg>
      </pc:sldChg>
      <pc:sldChg chg="modSp">
        <pc:chgData name="Satu Valorinta" userId="S::satu.valorinta@sitra.fi::3975e345-61c0-4cca-ba9a-4f084ed20b30" providerId="AD" clId="Web-{9C0EFC70-FA7E-EA54-4CA8-521C777C1494}" dt="2026-03-27T10:35:04.014" v="16"/>
        <pc:sldMkLst>
          <pc:docMk/>
          <pc:sldMk cId="0" sldId="269"/>
        </pc:sldMkLst>
        <pc:spChg chg="mod">
          <ac:chgData name="Satu Valorinta" userId="S::satu.valorinta@sitra.fi::3975e345-61c0-4cca-ba9a-4f084ed20b30" providerId="AD" clId="Web-{9C0EFC70-FA7E-EA54-4CA8-521C777C1494}" dt="2026-03-27T10:35:04.014" v="16"/>
          <ac:spMkLst>
            <pc:docMk/>
            <pc:sldMk cId="0" sldId="269"/>
            <ac:spMk id="207" creationId="{00000000-0000-0000-0000-000000000000}"/>
          </ac:spMkLst>
        </pc:spChg>
      </pc:sldChg>
    </pc:docChg>
  </pc:docChgLst>
  <pc:docChgLst>
    <pc:chgData name="Elina Eerola" userId="6df9a25e-b794-4b54-af77-f9da57664778" providerId="ADAL" clId="{255FC591-D30E-5F3B-8733-A318ED1770A0}"/>
    <pc:docChg chg="custSel delSld modSld">
      <pc:chgData name="Elina Eerola" userId="6df9a25e-b794-4b54-af77-f9da57664778" providerId="ADAL" clId="{255FC591-D30E-5F3B-8733-A318ED1770A0}" dt="2026-03-24T15:23:06.484" v="118" actId="13244"/>
      <pc:docMkLst>
        <pc:docMk/>
      </pc:docMkLst>
      <pc:sldChg chg="modSp mod">
        <pc:chgData name="Elina Eerola" userId="6df9a25e-b794-4b54-af77-f9da57664778" providerId="ADAL" clId="{255FC591-D30E-5F3B-8733-A318ED1770A0}" dt="2026-03-24T15:21:34.346" v="108" actId="13244"/>
        <pc:sldMkLst>
          <pc:docMk/>
          <pc:sldMk cId="0" sldId="266"/>
        </pc:sldMkLst>
        <pc:picChg chg="mod">
          <ac:chgData name="Elina Eerola" userId="6df9a25e-b794-4b54-af77-f9da57664778" providerId="ADAL" clId="{255FC591-D30E-5F3B-8733-A318ED1770A0}" dt="2026-03-24T15:19:04.902" v="10" actId="962"/>
          <ac:picMkLst>
            <pc:docMk/>
            <pc:sldMk cId="0" sldId="266"/>
            <ac:picMk id="175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05.590" v="11" actId="962"/>
          <ac:picMkLst>
            <pc:docMk/>
            <pc:sldMk cId="0" sldId="266"/>
            <ac:picMk id="178" creationId="{00000000-0000-0000-0000-000000000000}"/>
          </ac:picMkLst>
        </pc:picChg>
      </pc:sldChg>
      <pc:sldChg chg="delSp modSp mod">
        <pc:chgData name="Elina Eerola" userId="6df9a25e-b794-4b54-af77-f9da57664778" providerId="ADAL" clId="{255FC591-D30E-5F3B-8733-A318ED1770A0}" dt="2026-03-24T15:20:28.150" v="97" actId="13244"/>
        <pc:sldMkLst>
          <pc:docMk/>
          <pc:sldMk cId="0" sldId="267"/>
        </pc:sldMkLst>
        <pc:spChg chg="ord">
          <ac:chgData name="Elina Eerola" userId="6df9a25e-b794-4b54-af77-f9da57664778" providerId="ADAL" clId="{255FC591-D30E-5F3B-8733-A318ED1770A0}" dt="2026-03-24T15:20:28.150" v="97" actId="13244"/>
          <ac:spMkLst>
            <pc:docMk/>
            <pc:sldMk cId="0" sldId="267"/>
            <ac:spMk id="187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5:19:07.787" v="15" actId="962"/>
          <ac:spMkLst>
            <pc:docMk/>
            <pc:sldMk cId="0" sldId="267"/>
            <ac:spMk id="189" creationId="{00000000-0000-0000-0000-000000000000}"/>
          </ac:spMkLst>
        </pc:spChg>
        <pc:picChg chg="mod ord">
          <ac:chgData name="Elina Eerola" userId="6df9a25e-b794-4b54-af77-f9da57664778" providerId="ADAL" clId="{255FC591-D30E-5F3B-8733-A318ED1770A0}" dt="2026-03-24T15:20:15.608" v="95" actId="13244"/>
          <ac:picMkLst>
            <pc:docMk/>
            <pc:sldMk cId="0" sldId="267"/>
            <ac:picMk id="183" creationId="{00000000-0000-0000-0000-000000000000}"/>
          </ac:picMkLst>
        </pc:picChg>
        <pc:picChg chg="mod ord">
          <ac:chgData name="Elina Eerola" userId="6df9a25e-b794-4b54-af77-f9da57664778" providerId="ADAL" clId="{255FC591-D30E-5F3B-8733-A318ED1770A0}" dt="2026-03-24T15:20:11.652" v="94" actId="13244"/>
          <ac:picMkLst>
            <pc:docMk/>
            <pc:sldMk cId="0" sldId="267"/>
            <ac:picMk id="184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08.178" v="16" actId="962"/>
          <ac:picMkLst>
            <pc:docMk/>
            <pc:sldMk cId="0" sldId="267"/>
            <ac:picMk id="190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07.383" v="14" actId="962"/>
          <ac:cxnSpMkLst>
            <pc:docMk/>
            <pc:sldMk cId="0" sldId="267"/>
            <ac:cxnSpMk id="188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0:47.465" v="99" actId="478"/>
        <pc:sldMkLst>
          <pc:docMk/>
          <pc:sldMk cId="0" sldId="268"/>
        </pc:sldMkLst>
        <pc:spChg chg="mod">
          <ac:chgData name="Elina Eerola" userId="6df9a25e-b794-4b54-af77-f9da57664778" providerId="ADAL" clId="{255FC591-D30E-5F3B-8733-A318ED1770A0}" dt="2026-03-24T15:19:08.529" v="17" actId="962"/>
          <ac:spMkLst>
            <pc:docMk/>
            <pc:sldMk cId="0" sldId="268"/>
            <ac:spMk id="195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9:08.815" v="18" actId="962"/>
          <ac:picMkLst>
            <pc:docMk/>
            <pc:sldMk cId="0" sldId="268"/>
            <ac:picMk id="19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09.132" v="19" actId="962"/>
          <ac:picMkLst>
            <pc:docMk/>
            <pc:sldMk cId="0" sldId="268"/>
            <ac:picMk id="197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09.711" v="21" actId="962"/>
          <ac:picMkLst>
            <pc:docMk/>
            <pc:sldMk cId="0" sldId="268"/>
            <ac:picMk id="202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09.409" v="20" actId="962"/>
          <ac:cxnSpMkLst>
            <pc:docMk/>
            <pc:sldMk cId="0" sldId="268"/>
            <ac:cxnSpMk id="201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0:54.666" v="100" actId="478"/>
        <pc:sldMkLst>
          <pc:docMk/>
          <pc:sldMk cId="0" sldId="269"/>
        </pc:sldMkLst>
        <pc:spChg chg="mod">
          <ac:chgData name="Elina Eerola" userId="6df9a25e-b794-4b54-af77-f9da57664778" providerId="ADAL" clId="{255FC591-D30E-5F3B-8733-A318ED1770A0}" dt="2026-03-24T15:19:09.964" v="22" actId="962"/>
          <ac:spMkLst>
            <pc:docMk/>
            <pc:sldMk cId="0" sldId="269"/>
            <ac:spMk id="207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9:10.956" v="26" actId="962"/>
          <ac:picMkLst>
            <pc:docMk/>
            <pc:sldMk cId="0" sldId="269"/>
            <ac:picMk id="208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0.705" v="25" actId="962"/>
          <ac:picMkLst>
            <pc:docMk/>
            <pc:sldMk cId="0" sldId="269"/>
            <ac:picMk id="209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1.511" v="28" actId="962"/>
          <ac:picMkLst>
            <pc:docMk/>
            <pc:sldMk cId="0" sldId="269"/>
            <ac:picMk id="214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11.242" v="27" actId="962"/>
          <ac:cxnSpMkLst>
            <pc:docMk/>
            <pc:sldMk cId="0" sldId="269"/>
            <ac:cxnSpMk id="213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2:04.687" v="111" actId="13244"/>
        <pc:sldMkLst>
          <pc:docMk/>
          <pc:sldMk cId="0" sldId="270"/>
        </pc:sldMkLst>
        <pc:spChg chg="ord">
          <ac:chgData name="Elina Eerola" userId="6df9a25e-b794-4b54-af77-f9da57664778" providerId="ADAL" clId="{255FC591-D30E-5F3B-8733-A318ED1770A0}" dt="2026-03-24T15:22:04.687" v="111" actId="13244"/>
          <ac:spMkLst>
            <pc:docMk/>
            <pc:sldMk cId="0" sldId="270"/>
            <ac:spMk id="223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5:19:12.999" v="34" actId="962"/>
          <ac:spMkLst>
            <pc:docMk/>
            <pc:sldMk cId="0" sldId="270"/>
            <ac:spMk id="225" creationId="{00000000-0000-0000-0000-000000000000}"/>
          </ac:spMkLst>
        </pc:spChg>
        <pc:picChg chg="mod ord">
          <ac:chgData name="Elina Eerola" userId="6df9a25e-b794-4b54-af77-f9da57664778" providerId="ADAL" clId="{255FC591-D30E-5F3B-8733-A318ED1770A0}" dt="2026-03-24T15:21:57.317" v="109" actId="13244"/>
          <ac:picMkLst>
            <pc:docMk/>
            <pc:sldMk cId="0" sldId="270"/>
            <ac:picMk id="219" creationId="{00000000-0000-0000-0000-000000000000}"/>
          </ac:picMkLst>
        </pc:picChg>
        <pc:picChg chg="mod ord">
          <ac:chgData name="Elina Eerola" userId="6df9a25e-b794-4b54-af77-f9da57664778" providerId="ADAL" clId="{255FC591-D30E-5F3B-8733-A318ED1770A0}" dt="2026-03-24T15:22:00.014" v="110" actId="13244"/>
          <ac:picMkLst>
            <pc:docMk/>
            <pc:sldMk cId="0" sldId="270"/>
            <ac:picMk id="220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3.233" v="35" actId="962"/>
          <ac:picMkLst>
            <pc:docMk/>
            <pc:sldMk cId="0" sldId="270"/>
            <ac:picMk id="226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12.750" v="33" actId="962"/>
          <ac:cxnSpMkLst>
            <pc:docMk/>
            <pc:sldMk cId="0" sldId="270"/>
            <ac:cxnSpMk id="224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3:06.484" v="118" actId="13244"/>
        <pc:sldMkLst>
          <pc:docMk/>
          <pc:sldMk cId="0" sldId="271"/>
        </pc:sldMkLst>
        <pc:spChg chg="mod">
          <ac:chgData name="Elina Eerola" userId="6df9a25e-b794-4b54-af77-f9da57664778" providerId="ADAL" clId="{255FC591-D30E-5F3B-8733-A318ED1770A0}" dt="2026-03-24T15:19:15.053" v="42" actId="962"/>
          <ac:spMkLst>
            <pc:docMk/>
            <pc:sldMk cId="0" sldId="271"/>
            <ac:spMk id="233" creationId="{00000000-0000-0000-0000-000000000000}"/>
          </ac:spMkLst>
        </pc:spChg>
        <pc:spChg chg="ord">
          <ac:chgData name="Elina Eerola" userId="6df9a25e-b794-4b54-af77-f9da57664778" providerId="ADAL" clId="{255FC591-D30E-5F3B-8733-A318ED1770A0}" dt="2026-03-24T15:23:06.484" v="118" actId="13244"/>
          <ac:spMkLst>
            <pc:docMk/>
            <pc:sldMk cId="0" sldId="271"/>
            <ac:spMk id="234" creationId="{00000000-0000-0000-0000-000000000000}"/>
          </ac:spMkLst>
        </pc:spChg>
        <pc:spChg chg="ord">
          <ac:chgData name="Elina Eerola" userId="6df9a25e-b794-4b54-af77-f9da57664778" providerId="ADAL" clId="{255FC591-D30E-5F3B-8733-A318ED1770A0}" dt="2026-03-24T15:22:32.136" v="114" actId="13244"/>
          <ac:spMkLst>
            <pc:docMk/>
            <pc:sldMk cId="0" sldId="271"/>
            <ac:spMk id="235" creationId="{00000000-0000-0000-0000-000000000000}"/>
          </ac:spMkLst>
        </pc:spChg>
        <pc:spChg chg="ord">
          <ac:chgData name="Elina Eerola" userId="6df9a25e-b794-4b54-af77-f9da57664778" providerId="ADAL" clId="{255FC591-D30E-5F3B-8733-A318ED1770A0}" dt="2026-03-24T15:22:42.831" v="116" actId="13244"/>
          <ac:spMkLst>
            <pc:docMk/>
            <pc:sldMk cId="0" sldId="271"/>
            <ac:spMk id="236" creationId="{00000000-0000-0000-0000-000000000000}"/>
          </ac:spMkLst>
        </pc:spChg>
        <pc:picChg chg="mod ord">
          <ac:chgData name="Elina Eerola" userId="6df9a25e-b794-4b54-af77-f9da57664778" providerId="ADAL" clId="{255FC591-D30E-5F3B-8733-A318ED1770A0}" dt="2026-03-24T15:22:21.529" v="112" actId="13244"/>
          <ac:picMkLst>
            <pc:docMk/>
            <pc:sldMk cId="0" sldId="271"/>
            <ac:picMk id="231" creationId="{00000000-0000-0000-0000-000000000000}"/>
          </ac:picMkLst>
        </pc:picChg>
        <pc:picChg chg="mod ord">
          <ac:chgData name="Elina Eerola" userId="6df9a25e-b794-4b54-af77-f9da57664778" providerId="ADAL" clId="{255FC591-D30E-5F3B-8733-A318ED1770A0}" dt="2026-03-24T15:22:25.016" v="113" actId="13244"/>
          <ac:picMkLst>
            <pc:docMk/>
            <pc:sldMk cId="0" sldId="271"/>
            <ac:picMk id="232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5.976" v="46" actId="962"/>
          <ac:picMkLst>
            <pc:docMk/>
            <pc:sldMk cId="0" sldId="271"/>
            <ac:picMk id="238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6.183" v="47" actId="962"/>
          <ac:picMkLst>
            <pc:docMk/>
            <pc:sldMk cId="0" sldId="271"/>
            <ac:picMk id="239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6.878" v="50" actId="962"/>
          <ac:picMkLst>
            <pc:docMk/>
            <pc:sldMk cId="0" sldId="271"/>
            <ac:picMk id="241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15.733" v="45" actId="962"/>
          <ac:cxnSpMkLst>
            <pc:docMk/>
            <pc:sldMk cId="0" sldId="271"/>
            <ac:cxnSpMk id="237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1:07.690" v="103" actId="478"/>
        <pc:sldMkLst>
          <pc:docMk/>
          <pc:sldMk cId="0" sldId="272"/>
        </pc:sldMkLst>
        <pc:spChg chg="mod">
          <ac:chgData name="Elina Eerola" userId="6df9a25e-b794-4b54-af77-f9da57664778" providerId="ADAL" clId="{255FC591-D30E-5F3B-8733-A318ED1770A0}" dt="2026-03-24T15:19:18.680" v="58" actId="962"/>
          <ac:spMkLst>
            <pc:docMk/>
            <pc:sldMk cId="0" sldId="272"/>
            <ac:spMk id="252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9:17.095" v="51" actId="962"/>
          <ac:picMkLst>
            <pc:docMk/>
            <pc:sldMk cId="0" sldId="272"/>
            <ac:picMk id="24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7.777" v="54" actId="962"/>
          <ac:picMkLst>
            <pc:docMk/>
            <pc:sldMk cId="0" sldId="272"/>
            <ac:picMk id="247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18.926" v="59" actId="962"/>
          <ac:picMkLst>
            <pc:docMk/>
            <pc:sldMk cId="0" sldId="272"/>
            <ac:picMk id="253" creationId="{00000000-0000-0000-0000-000000000000}"/>
          </ac:picMkLst>
        </pc:picChg>
      </pc:sldChg>
      <pc:sldChg chg="delSp modSp mod">
        <pc:chgData name="Elina Eerola" userId="6df9a25e-b794-4b54-af77-f9da57664778" providerId="ADAL" clId="{255FC591-D30E-5F3B-8733-A318ED1770A0}" dt="2026-03-24T15:21:10.800" v="104" actId="478"/>
        <pc:sldMkLst>
          <pc:docMk/>
          <pc:sldMk cId="0" sldId="273"/>
        </pc:sldMkLst>
        <pc:spChg chg="mod">
          <ac:chgData name="Elina Eerola" userId="6df9a25e-b794-4b54-af77-f9da57664778" providerId="ADAL" clId="{255FC591-D30E-5F3B-8733-A318ED1770A0}" dt="2026-03-24T15:19:19.601" v="62" actId="962"/>
          <ac:spMkLst>
            <pc:docMk/>
            <pc:sldMk cId="0" sldId="273"/>
            <ac:spMk id="258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9:20.468" v="66" actId="962"/>
          <ac:picMkLst>
            <pc:docMk/>
            <pc:sldMk cId="0" sldId="273"/>
            <ac:picMk id="259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20.289" v="65" actId="962"/>
          <ac:picMkLst>
            <pc:docMk/>
            <pc:sldMk cId="0" sldId="273"/>
            <ac:picMk id="260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21.678" v="71" actId="962"/>
          <ac:picMkLst>
            <pc:docMk/>
            <pc:sldMk cId="0" sldId="273"/>
            <ac:picMk id="265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20.712" v="67" actId="962"/>
          <ac:cxnSpMkLst>
            <pc:docMk/>
            <pc:sldMk cId="0" sldId="273"/>
            <ac:cxnSpMk id="264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21:13.842" v="105" actId="478"/>
        <pc:sldMkLst>
          <pc:docMk/>
          <pc:sldMk cId="0" sldId="274"/>
        </pc:sldMkLst>
        <pc:spChg chg="mod">
          <ac:chgData name="Elina Eerola" userId="6df9a25e-b794-4b54-af77-f9da57664778" providerId="ADAL" clId="{255FC591-D30E-5F3B-8733-A318ED1770A0}" dt="2026-03-24T15:19:21.467" v="70" actId="962"/>
          <ac:spMkLst>
            <pc:docMk/>
            <pc:sldMk cId="0" sldId="274"/>
            <ac:spMk id="270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9:21.894" v="72" actId="962"/>
          <ac:picMkLst>
            <pc:docMk/>
            <pc:sldMk cId="0" sldId="274"/>
            <ac:picMk id="271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22.554" v="75" actId="962"/>
          <ac:picMkLst>
            <pc:docMk/>
            <pc:sldMk cId="0" sldId="274"/>
            <ac:picMk id="272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9:23.203" v="78" actId="962"/>
          <ac:picMkLst>
            <pc:docMk/>
            <pc:sldMk cId="0" sldId="274"/>
            <ac:picMk id="277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9:23.434" v="79" actId="962"/>
          <ac:cxnSpMkLst>
            <pc:docMk/>
            <pc:sldMk cId="0" sldId="274"/>
            <ac:cxnSpMk id="27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65d720b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65d720b6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965d720b6e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965d720b6e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65d720b6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65d720b6e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65d720b6e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965d720b6e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65d720b6e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65d720b6e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65d720b6e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965d720b6e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65d720b6e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965d720b6e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65d720b6e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965d720b6e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65d720b6e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965d720b6e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65d720b6e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965d720b6e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38" r="3628" b="14435"/>
          <a:stretch/>
        </p:blipFill>
        <p:spPr>
          <a:xfrm>
            <a:off x="-7525" y="-6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80193" y="3764258"/>
            <a:ext cx="3783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Raimo Muurinen,</a:t>
            </a:r>
            <a:r>
              <a:rPr lang="en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Voxit-asiantuntija, COSS ry</a:t>
            </a: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24.3.2026 Voxit-kevättapahtuma</a:t>
            </a: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78" name="Google Shape;17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75" y="255876"/>
            <a:ext cx="1961850" cy="6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463FC395-7100-D3C1-4A79-68ADA1AB4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0582" y="2023131"/>
            <a:ext cx="46713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SemiBold"/>
                <a:ea typeface="Roboto SemiBold"/>
                <a:cs typeface="Roboto SemiBold"/>
                <a:sym typeface="Roboto SemiBold"/>
              </a:rPr>
              <a:t>Voxit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SemiBold"/>
                <a:ea typeface="Roboto SemiBold"/>
                <a:cs typeface="Roboto SemiBold"/>
                <a:sym typeface="Roboto SemiBold"/>
              </a:rPr>
              <a:t>-yhteisö ottaa ohjat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52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Kiinnostuitko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? Miten </a:t>
            </a: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mukaan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?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1"/>
          </p:nvPr>
        </p:nvSpPr>
        <p:spPr>
          <a:xfrm>
            <a:off x="385050" y="1186500"/>
            <a:ext cx="5162400" cy="32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Kaikki Voxitista kiinnostuneet tahot ovat tervetulleita mukaan yhteisön toimintaan ja Voxit-alustan kehittämiseen.</a:t>
            </a:r>
            <a:endParaRPr sz="1200" b="1" dirty="0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Mikäli haluat kuulla lisää yhteisön toiminnasta ja osallistumismahdollisuuksista, olethan yhteydessä meihin joko</a:t>
            </a:r>
            <a:r>
              <a:rPr lang="en" sz="11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 b="1" dirty="0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community@voxit.org </a:t>
            </a:r>
            <a:r>
              <a:rPr lang="en" sz="11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tai suoraan: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Raimo Muurinen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Voxit-asiantuntija, COSS ry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raimo.muurinen@voxit.org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+358 45 7877 1274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www.voxit.org</a:t>
            </a:r>
            <a:endParaRPr sz="1100" b="1" dirty="0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9275" y="0"/>
            <a:ext cx="34050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88" name="Google Shape;288;p32" descr="Kuva, jossa nyrkit yhdess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22" r="21626"/>
          <a:stretch/>
        </p:blipFill>
        <p:spPr>
          <a:xfrm>
            <a:off x="6158275" y="476525"/>
            <a:ext cx="2566999" cy="36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5" name="Google Shape;285;p32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Voxit siirtyy yhteisövetoiseen vaiheeseen</a:t>
            </a: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388325" y="1611288"/>
            <a:ext cx="4959600" cy="2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 on tähän asti kehittynyt pitkälti Sitran työn kautta.</a:t>
            </a: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Seuraava vaihe on </a:t>
            </a: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yhteisövetoisen kehityksen käynnistäminen.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Tämä tarkoittaa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kehitys tapahtuu avoimessa yhteisössä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useat organisaatiot osallistuvat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kehityksen suunta määritellään yhdessä.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1306470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0" name="Google Shape;19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54" r="6045"/>
          <a:stretch/>
        </p:blipFill>
        <p:spPr>
          <a:xfrm>
            <a:off x="5910525" y="476513"/>
            <a:ext cx="2804025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311700" y="292624"/>
            <a:ext cx="4917000" cy="919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Mitä tämä tarkoittaa käytännössä?</a:t>
            </a: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388325" y="1645300"/>
            <a:ext cx="4840500" cy="27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Voxit-yhteisö ottaa vastuuta esimerkiksi</a:t>
            </a: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kehitystarpeiden keräämisestä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roadmapin priorisoinnista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käyttöönottojen kokemusten jakamisesta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uusien toimijoiden mukaan tuomisesta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COSS ry toimii yhteisön koordinaattorina.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Kuva</a:t>
            </a: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6" name="Google Shape;19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1313497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2" name="Google Shape;20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301" y="1030625"/>
            <a:ext cx="2750075" cy="27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Voxit Suomi -yhteisö</a:t>
            </a:r>
            <a:endParaRPr sz="252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8405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 rakentuu erityisesti </a:t>
            </a: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 Suomi -yhteisön ympärille.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Mukana voivat olla</a:t>
            </a: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kunnat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julkiset organisaatiot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järjestöt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yritykset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kehittäjät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 toimii yhteistyön ja kehittämisen foorumina.</a:t>
            </a:r>
            <a:b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Kuva </a:t>
            </a: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08" name="Google Shape;20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4" name="Google Shape;21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2000" y="1044676"/>
            <a:ext cx="2752975" cy="27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Miten kehitystyö jatkuu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9170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Kehitystyö etenee jatkossa</a:t>
            </a:r>
            <a:endParaRPr sz="14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avoimen lähdekoodin kehitysmallilla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yhteisen roadmapin kautta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yhteisön priorisointien pohjalta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Teknistä kehitystä tehdään</a:t>
            </a:r>
            <a:endParaRPr sz="14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yhteisön kontribuutioilla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palveluna yrityksiltä.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" name="Google Shape;22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54" r="6045"/>
          <a:stretch/>
        </p:blipFill>
        <p:spPr>
          <a:xfrm>
            <a:off x="5910525" y="476513"/>
            <a:ext cx="2804025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4793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latin typeface="Roboto SemiBold"/>
                <a:ea typeface="Roboto SemiBold"/>
                <a:cs typeface="Roboto SemiBold"/>
                <a:sym typeface="Roboto SemiBold"/>
              </a:rPr>
              <a:t>Voxit-palvelut – käytännön lisäarvo</a:t>
            </a:r>
            <a:endParaRPr sz="2520" dirty="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388325" y="1575425"/>
            <a:ext cx="4875300" cy="2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Voxit-yhteisön ympärille rakennetaan myös </a:t>
            </a: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Voxit-palvelut.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Niiden tarkoitus on helpottaa Voxitin käyttöönottoa ja käyttöä.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Palvelut voivat sisältää esimerkiksi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tuki Voxit-keskustelujen suunnitteluun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koulutus ja käytön opastus organisaatioille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fasilitoinnin ja moderoinnin käytännöt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analyysin ja tulosten tulkinnan tuki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case-esimerkit ja kokemukset muilta käyttäjiltä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0650" y="0"/>
            <a:ext cx="3706800" cy="4570800"/>
          </a:xfrm>
          <a:prstGeom prst="rect">
            <a:avLst/>
          </a:prstGeom>
          <a:solidFill>
            <a:srgbClr val="4A489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6374400" y="387925"/>
            <a:ext cx="2519100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Lisäksi yhteisö tarjoaa:</a:t>
            </a: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Vertaisverkoston käyttäjäorganisaatioille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Mahdollisuuden vaikuttaa alustan kehitykseen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Yhteyden eurooppalaiseen Voxit-verkostoon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7" name="Google Shape;2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4500" y="1329949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8" name="Google Shape;23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465" y="1292286"/>
            <a:ext cx="315671" cy="41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461" y="2410312"/>
            <a:ext cx="315671" cy="41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275" y="3497255"/>
            <a:ext cx="315671" cy="41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Mukaan pääsee jo nyt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9170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Tässä vaiheessa </a:t>
            </a:r>
            <a:r>
              <a:rPr lang="en" sz="14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 on avoin kaikille kiinnostuneille.</a:t>
            </a: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Tavoite on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madaltaa osallistumisen kynnystä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kerätä käyttökokemuksia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300"/>
              <a:buFont typeface="Roboto"/>
              <a:buChar char="●"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kasvattaa yhteisöä.</a:t>
            </a:r>
            <a:endParaRPr sz="9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53" name="Google Shape;253;p29" descr="Pictur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22" r="21626"/>
          <a:stretch/>
        </p:blipFill>
        <p:spPr>
          <a:xfrm>
            <a:off x="6158275" y="476525"/>
            <a:ext cx="2566999" cy="36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Siirtyminen jäsenyys- ja palvelumalliin</a:t>
            </a: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388325" y="1667625"/>
            <a:ext cx="4840500" cy="2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Jotta yhteisön toiminta voidaan turvata, tavoitteena on siirtyä vähitellen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jäsenyys- ja palvelumalliin arviolta syksystä alkaen.</a:t>
            </a:r>
            <a:endParaRPr sz="1300" b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Ajatus on, että Voxit-yhteisöpalvelun käyttö ja/tai yhteisön jäsenyys ja jäsenmaksut mahdollistavat mm.: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yhteisön koordinoinnin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alustan kehityksen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yhteiset tukipalvelut.</a:t>
            </a:r>
            <a:br>
              <a:rPr lang="en" sz="10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7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5" name="Google Shape;265;p30" descr="Kuva, jossa hehkulamppu palapelin paloista ja kaksi ihmistä tekee sit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775" y="928975"/>
            <a:ext cx="3021475" cy="30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1362683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Seuraavat askeleet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8405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Lähikuukausien painopisteet</a:t>
            </a: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 Suomi -yhteisön rakentaminen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käyttöönottojen tukeminen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Voxit-palvelujen kehittäminen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jäsenyys- ja palvelumallin valmistelu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Tavoitteena on vahva ja kestävä Voxit-yhteisö.</a:t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KuvaKuva</a:t>
            </a: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7" name="Google Shape;277;p31" descr="Kuva, jossa maalitaulu ja ihmine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375" y="110487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 descr="Voxi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b244f7c-65aa-48fb-9d13-422c763cce83" ContentTypeId="0x010100F25DCF27A42E8A479CEACEA6EBC11252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tyisetHenkilotiedot xmlns="0a3d3510-5864-46d9-99f3-ff9cf64766bd" xsi:nil="true"/>
    <Salassapitoperuste xmlns="0a3d3510-5864-46d9-99f3-ff9cf64766bd" xsi:nil="true"/>
    <Luottamuksellisuus xmlns="0a3d3510-5864-46d9-99f3-ff9cf64766bd" xsi:nil="true"/>
    <Arkistointitila xmlns="59df146f-7ddd-4b8c-ad0a-b36f0bde1af8" xsi:nil="true"/>
    <Lisätietoja xmlns="0a3d3510-5864-46d9-99f3-ff9cf64766bd" xsi:nil="true"/>
    <Asiakirjatyyppi xmlns="59df146f-7ddd-4b8c-ad0a-b36f0bde1af8" xsi:nil="true"/>
    <j86f3bef7877447594d845b9164a7eda xmlns="0a3d3510-5864-46d9-99f3-ff9cf64766bd">
      <Terms xmlns="http://schemas.microsoft.com/office/infopath/2007/PartnerControls"/>
    </j86f3bef7877447594d845b9164a7eda>
    <Päivämäärä xmlns="59df146f-7ddd-4b8c-ad0a-b36f0bde1af8">2026-03-23T13:54:33+00:00</Päivämäärä>
    <TaxCatchAll xmlns="0a3d3510-5864-46d9-99f3-ff9cf64766bd" xsi:nil="true"/>
    <lbf49a5b8d524884aac943c2ecbf0975 xmlns="0a3d3510-5864-46d9-99f3-ff9cf64766bd">
      <Terms xmlns="http://schemas.microsoft.com/office/infopath/2007/PartnerControls"/>
    </lbf49a5b8d524884aac943c2ecbf0975>
    <ce12cea64bd54e63a8e5f4447f1f13a6 xmlns="0a3d3510-5864-46d9-99f3-ff9cf64766bd">
      <Terms xmlns="http://schemas.microsoft.com/office/infopath/2007/PartnerControls"/>
    </ce12cea64bd54e63a8e5f4447f1f13a6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itran asiakirjat" ma:contentTypeID="0x010100F25DCF27A42E8A479CEACEA6EBC1125200E48E544BB40B9C4F8BBD04CD7418A4C8" ma:contentTypeVersion="35" ma:contentTypeDescription="" ma:contentTypeScope="" ma:versionID="a3602296dbd30535564cbf599e8a9189">
  <xsd:schema xmlns:xsd="http://www.w3.org/2001/XMLSchema" xmlns:xs="http://www.w3.org/2001/XMLSchema" xmlns:p="http://schemas.microsoft.com/office/2006/metadata/properties" xmlns:ns2="59df146f-7ddd-4b8c-ad0a-b36f0bde1af8" xmlns:ns4="0a3d3510-5864-46d9-99f3-ff9cf64766bd" targetNamespace="http://schemas.microsoft.com/office/2006/metadata/properties" ma:root="true" ma:fieldsID="98149e1a0ea182429d31468033c61e28" ns2:_="" ns4:_="">
    <xsd:import namespace="59df146f-7ddd-4b8c-ad0a-b36f0bde1af8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2:Päivämäärä" minOccurs="0"/>
                <xsd:element ref="ns2:Asiakirjatyyppi" minOccurs="0"/>
                <xsd:element ref="ns4:Salassapitoperuste" minOccurs="0"/>
                <xsd:element ref="ns2:Arkistointitila" minOccurs="0"/>
                <xsd:element ref="ns4:lbf49a5b8d524884aac943c2ecbf0975" minOccurs="0"/>
                <xsd:element ref="ns4:TaxCatchAll" minOccurs="0"/>
                <xsd:element ref="ns4:TaxCatchAllLabel" minOccurs="0"/>
                <xsd:element ref="ns4:ErityisetHenkilotiedot" minOccurs="0"/>
                <xsd:element ref="ns4:Luottamuksellisuus" minOccurs="0"/>
                <xsd:element ref="ns4:j86f3bef7877447594d845b9164a7eda" minOccurs="0"/>
                <xsd:element ref="ns4:ce12cea64bd54e63a8e5f4447f1f13a6" minOccurs="0"/>
                <xsd:element ref="ns4:Lisätieto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Päivämäärä" ma:index="8" nillable="true" ma:displayName="Päivämäärä" ma:default="[today]" ma:format="DateOnly" ma:internalName="P_x00e4_iv_x00e4_m_x00e4__x00e4_r_x00e4_">
      <xsd:simpleType>
        <xsd:restriction base="dms:DateTime"/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Artikkeli"/>
          <xsd:enumeration value="Esitys"/>
          <xsd:enumeration value="Esityslista"/>
          <xsd:enumeration value="Hakemus"/>
          <xsd:enumeration value="Ilmoitus"/>
          <xsd:enumeration value="Julkaisu"/>
          <xsd:enumeration value="Kertomus"/>
          <xsd:enumeration value="Kirje"/>
          <xsd:enumeration value="Kutsu"/>
          <xsd:enumeration value="Kuva"/>
          <xsd:enumeration value="Lasku"/>
          <xsd:enumeration value="Lausunto"/>
          <xsd:enumeration value="Liite"/>
          <xsd:enumeration value="Luettelo"/>
          <xsd:enumeration value="Muistio"/>
          <xsd:enumeration value="Ohje"/>
          <xsd:enumeration value="Ohjelma"/>
          <xsd:enumeration value="Oikaisuvaatimus"/>
          <xsd:enumeration value="Ote"/>
          <xsd:enumeration value="Pyyntö"/>
          <xsd:enumeration value="Päätös"/>
          <xsd:enumeration value="Pöytäkirja"/>
          <xsd:enumeration value="Raportti"/>
          <xsd:enumeration value="Seloste"/>
          <xsd:enumeration value="Selvitys"/>
          <xsd:enumeration value="Sopimus"/>
          <xsd:enumeration value="Strategia"/>
          <xsd:enumeration value="Suunnitelma"/>
          <xsd:enumeration value="Sääntö"/>
          <xsd:enumeration value="Tallenne"/>
          <xsd:enumeration value="Tarjous"/>
          <xsd:enumeration value="Tarjouspyyntö"/>
          <xsd:enumeration value="Tiedote"/>
          <xsd:enumeration value="Tilaus"/>
          <xsd:enumeration value="Tilausvahvistus"/>
          <xsd:enumeration value="Tilinpäätös"/>
          <xsd:enumeration value="Todistus"/>
          <xsd:enumeration value="Tosite"/>
          <xsd:enumeration value="Valitus"/>
          <xsd:enumeration value="Valtakirja"/>
          <xsd:enumeration value="Vastine"/>
          <xsd:enumeration value="Yhteenveto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Arkistointivalmis"/>
          <xsd:enumeration value="Säilytetään"/>
          <xsd:enumeration value="Ei arkistoida"/>
          <xsd:enumeration value="Arkistoit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Salassapitoperuste" ma:index="11" nillable="true" ma:displayName="Salassapitoperuste" ma:format="Dropdown" ma:internalName="Salassapitoperuste">
      <xsd:simpleType>
        <xsd:restriction base="dms:Choice">
          <xsd:enumeration value="n/a"/>
          <xsd:enumeration value="JulkL 24.1 § 3 kohta Rikos-, esitutkinta- ja syyteharkinta-asiakirjat"/>
          <xsd:enumeration value="JulkL 24.1 § 6 kohta Kanteluasiakirjat"/>
          <xsd:enumeration value="JulkL 24.1 § 7 kohta Turvajärjestelyjä koskevat asiakirjat"/>
          <xsd:enumeration value="JulkL 24.1 § 16 kohta Viranom. annetut tutkimuksen tai tilaston perusaineistot"/>
          <xsd:enumeration value="JulkL 24.1 § 17 kohta Sitran liikesalaisuudet"/>
          <xsd:enumeration value="JulkL 24.1 § 18 kohta Työriita"/>
          <xsd:enumeration value="JulkL 24.1 § 19 kohta Oikeudenkäynnin osapuolena valmistautumiseen liittyvät asiakirjat"/>
          <xsd:enumeration value="JulkL 24.1 § 20 kohta Yksitynen liike- tai ammattisalaisuus"/>
          <xsd:enumeration value="JulkL 24.1 § 21 kohta Opinnäytetyön tai tieteellisen tutkimuksen suunnitelma tai perusaineisto tai teknologinen tai muu kehittämistyö tai niiden arviointi"/>
          <xsd:enumeration value="JulkL 24.1 § 23 kohta Henkilön vuositulot, kokonaisvarallisuus tai taloudellinen asema"/>
          <xsd:enumeration value="JulkL 24.1 § 25 kohta Henkilön terveydentila"/>
          <xsd:enumeration value="JulkL 24.1 § 29 kohta Psykologisen testin tai soveltuvuuskokeen tulokset"/>
          <xsd:enumeration value="JulkL 24.1 § 31 kohta Henkilön salaiset yhteystiedot"/>
          <xsd:enumeration value="JulkL 24.1 § 32 kohta Yksityiselämän piiriin kuuluvat asiat, poliitt. vakaumus"/>
          <xsd:enumeration value="Ilmoittajansuojelulaki (1171/2022) 32 §"/>
        </xsd:restriction>
      </xsd:simpleType>
    </xsd:element>
    <xsd:element name="lbf49a5b8d524884aac943c2ecbf0975" ma:index="14" nillable="true" ma:taxonomy="true" ma:internalName="lbf49a5b8d524884aac943c2ecbf0975" ma:taxonomyFieldName="Toiminto" ma:displayName="Toiminto" ma:default="" ma:fieldId="{5bf49a5b-8d52-4884-aac9-43c2ecbf0975}" ma:sspId="0b244f7c-65aa-48fb-9d13-422c763cce83" ma:termSetId="c95167e1-15fc-4c66-bf2a-816341385e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829d1e3-5e67-4846-9b62-b466f5d08c0c}" ma:internalName="TaxCatchAll" ma:showField="CatchAllData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a829d1e3-5e67-4846-9b62-b466f5d08c0c}" ma:internalName="TaxCatchAllLabel" ma:readOnly="true" ma:showField="CatchAllDataLabel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tyisetHenkilotiedot" ma:index="18" nillable="true" ma:displayName="Erityiset henkilötiedot" ma:description="Sisältääkö erityisiä henkilötietoja" ma:format="Dropdown" ma:internalName="ErityisetHenkilotiedot">
      <xsd:simpleType>
        <xsd:restriction base="dms:Choice">
          <xsd:enumeration value="Kyllä"/>
          <xsd:enumeration value="Ei"/>
        </xsd:restriction>
      </xsd:simpleType>
    </xsd:element>
    <xsd:element name="Luottamuksellisuus" ma:index="19" nillable="true" ma:displayName="Luottamuksellisuus" ma:default="" ma:format="Dropdown" ma:internalName="Luottamuksellisuus">
      <xsd:simpleType>
        <xsd:restriction base="dms:Choice">
          <xsd:enumeration value="Julkinen"/>
          <xsd:enumeration value="Sisäinen"/>
          <xsd:enumeration value="Osittain salassa pidettävä JulkL 24.1 §"/>
          <xsd:enumeration value="Salassa pidettävä JulkL 24.1 §"/>
        </xsd:restriction>
      </xsd:simpleType>
    </xsd:element>
    <xsd:element name="j86f3bef7877447594d845b9164a7eda" ma:index="20" nillable="true" ma:taxonomy="true" ma:internalName="j86f3bef7877447594d845b9164a7eda" ma:taxonomyFieldName="Asiatunniste" ma:displayName="Asiatunniste" ma:default="" ma:fieldId="{386f3bef-7877-4475-94d8-45b9164a7eda}" ma:sspId="0b244f7c-65aa-48fb-9d13-422c763cce83" ma:termSetId="455ef3a6-6705-4d3e-9da4-d29f70167f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12cea64bd54e63a8e5f4447f1f13a6" ma:index="22" nillable="true" ma:taxonomy="true" ma:internalName="ce12cea64bd54e63a8e5f4447f1f13a6" ma:taxonomyFieldName="Teht_x00e4_v_x00e4_luokka" ma:displayName="Tehtäväluokka" ma:default="" ma:fieldId="{ce12cea6-4bd5-4e63-a8e5-f4447f1f13a6}" ma:sspId="0b244f7c-65aa-48fb-9d13-422c763cce83" ma:termSetId="60678598-62f7-4c2a-93b7-57e8a66b6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ätietoja" ma:index="24" nillable="true" ma:displayName="Lisätietoja" ma:default="" ma:internalName="Lis_x00e4_tietoj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 ma:index="13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E1396-EADD-4409-BE99-8EA4610E176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F03D435-CEB5-4DD0-AE8E-A5F7127B6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93E55-B02C-47AA-BFAC-19A06C2D407D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0a3d3510-5864-46d9-99f3-ff9cf64766bd"/>
    <ds:schemaRef ds:uri="59df146f-7ddd-4b8c-ad0a-b36f0bde1af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ED7DEDC-BBAA-42DC-9215-1F4122B68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1824b25-665d-4ca6-89ca-4f1b5bbe0424}" enabled="1" method="Privileged" siteId="{b01220f1-ab94-4936-86d7-f3b40f38f4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346</Words>
  <Application>Microsoft Office PowerPoint</Application>
  <PresentationFormat>Näytössä katseltava esitys (16:9)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Roboto SemiBold</vt:lpstr>
      <vt:lpstr>Roboto</vt:lpstr>
      <vt:lpstr>Poppins Light</vt:lpstr>
      <vt:lpstr>Arial</vt:lpstr>
      <vt:lpstr>Poppins SemiBold</vt:lpstr>
      <vt:lpstr>Simple Light</vt:lpstr>
      <vt:lpstr>Voxit-yhteisö ottaa ohjat</vt:lpstr>
      <vt:lpstr>Voxit siirtyy yhteisövetoiseen vaiheeseen</vt:lpstr>
      <vt:lpstr>Mitä tämä tarkoittaa käytännössä?</vt:lpstr>
      <vt:lpstr>Voxit Suomi -yhteisö </vt:lpstr>
      <vt:lpstr>Miten kehitystyö jatkuu </vt:lpstr>
      <vt:lpstr>Voxit-palvelut – käytännön lisäarvo </vt:lpstr>
      <vt:lpstr>Mukaan pääsee jo nyt </vt:lpstr>
      <vt:lpstr>Siirtyminen jäsenyys- ja palvelumalliin</vt:lpstr>
      <vt:lpstr>Seuraavat askeleet </vt:lpstr>
      <vt:lpstr>Kiinnostuitko? Miten mukaan?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Satu Valorinta</cp:lastModifiedBy>
  <cp:revision>7</cp:revision>
  <dcterms:modified xsi:type="dcterms:W3CDTF">2026-03-27T11:20:02Z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0x010100F25DCF27A42E8A479CEACEA6EBC1125200E48E544BB40B9C4F8BBD04CD7418A4C8</vt:lpwstr>
  </property>
  <property fmtid="{D5CDD505-2E9C-101B-9397-08002B2CF9AE}" pid="3" name="MediaServiceImageTags">
    <vt:lpwstr/>
  </property>
  <property fmtid="{D5CDD505-2E9C-101B-9397-08002B2CF9AE}" pid="4" name="Toiminto">
    <vt:lpwstr/>
  </property>
  <property fmtid="{D5CDD505-2E9C-101B-9397-08002B2CF9AE}" pid="5" name="lcf76f155ced4ddcb4097134ff3c332f">
    <vt:lpwstr/>
  </property>
  <property fmtid="{D5CDD505-2E9C-101B-9397-08002B2CF9AE}" pid="6" name="Tehtäväluokka">
    <vt:lpwstr/>
  </property>
  <property fmtid="{D5CDD505-2E9C-101B-9397-08002B2CF9AE}" pid="7" name="Teht_x00e4_v_x00e4_luokka">
    <vt:lpwstr/>
  </property>
  <property fmtid="{D5CDD505-2E9C-101B-9397-08002B2CF9AE}" pid="8" name="Asiatunniste">
    <vt:lpwstr/>
  </property>
</Properties>
</file>