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100" r:id="rId5"/>
    <p:sldMasterId id="2147486062" r:id="rId6"/>
    <p:sldMasterId id="2147486146" r:id="rId7"/>
    <p:sldMasterId id="2147486160" r:id="rId8"/>
    <p:sldMasterId id="2147486176" r:id="rId9"/>
  </p:sldMasterIdLst>
  <p:notesMasterIdLst>
    <p:notesMasterId r:id="rId24"/>
  </p:notesMasterIdLst>
  <p:handoutMasterIdLst>
    <p:handoutMasterId r:id="rId25"/>
  </p:handoutMasterIdLst>
  <p:sldIdLst>
    <p:sldId id="2147479145" r:id="rId10"/>
    <p:sldId id="2147479890" r:id="rId11"/>
    <p:sldId id="2147479889" r:id="rId12"/>
    <p:sldId id="2147479131" r:id="rId13"/>
    <p:sldId id="2147479893" r:id="rId14"/>
    <p:sldId id="286" r:id="rId15"/>
    <p:sldId id="2147479891" r:id="rId16"/>
    <p:sldId id="2147479149" r:id="rId17"/>
    <p:sldId id="2147479892" r:id="rId18"/>
    <p:sldId id="2147479157" r:id="rId19"/>
    <p:sldId id="2147479156" r:id="rId20"/>
    <p:sldId id="2147479158" r:id="rId21"/>
    <p:sldId id="2147479159" r:id="rId22"/>
    <p:sldId id="386" r:id="rId23"/>
  </p:sldIdLst>
  <p:sldSz cx="12192000" cy="6858000"/>
  <p:notesSz cx="7010400" cy="9296400"/>
  <p:defaultTextStyle>
    <a:defPPr>
      <a:defRPr lang="fi-FI"/>
    </a:defPPr>
    <a:lvl1pPr algn="l" rtl="0" fontAlgn="base">
      <a:spcBef>
        <a:spcPct val="0"/>
      </a:spcBef>
      <a:spcAft>
        <a:spcPct val="0"/>
      </a:spcAft>
      <a:defRPr kern="1200">
        <a:solidFill>
          <a:schemeClr val="tx1"/>
        </a:solidFill>
        <a:latin typeface="Arial" charset="0"/>
        <a:ea typeface="+mn-ea"/>
        <a:cs typeface="+mn-cs"/>
      </a:defRPr>
    </a:lvl1pPr>
    <a:lvl2pPr marL="519550" algn="l" rtl="0" fontAlgn="base">
      <a:spcBef>
        <a:spcPct val="0"/>
      </a:spcBef>
      <a:spcAft>
        <a:spcPct val="0"/>
      </a:spcAft>
      <a:defRPr kern="1200">
        <a:solidFill>
          <a:schemeClr val="tx1"/>
        </a:solidFill>
        <a:latin typeface="Arial" charset="0"/>
        <a:ea typeface="+mn-ea"/>
        <a:cs typeface="+mn-cs"/>
      </a:defRPr>
    </a:lvl2pPr>
    <a:lvl3pPr marL="1039098" algn="l" rtl="0" fontAlgn="base">
      <a:spcBef>
        <a:spcPct val="0"/>
      </a:spcBef>
      <a:spcAft>
        <a:spcPct val="0"/>
      </a:spcAft>
      <a:defRPr kern="1200">
        <a:solidFill>
          <a:schemeClr val="tx1"/>
        </a:solidFill>
        <a:latin typeface="Arial" charset="0"/>
        <a:ea typeface="+mn-ea"/>
        <a:cs typeface="+mn-cs"/>
      </a:defRPr>
    </a:lvl3pPr>
    <a:lvl4pPr marL="1558648" algn="l" rtl="0" fontAlgn="base">
      <a:spcBef>
        <a:spcPct val="0"/>
      </a:spcBef>
      <a:spcAft>
        <a:spcPct val="0"/>
      </a:spcAft>
      <a:defRPr kern="1200">
        <a:solidFill>
          <a:schemeClr val="tx1"/>
        </a:solidFill>
        <a:latin typeface="Arial" charset="0"/>
        <a:ea typeface="+mn-ea"/>
        <a:cs typeface="+mn-cs"/>
      </a:defRPr>
    </a:lvl4pPr>
    <a:lvl5pPr marL="2078196" algn="l" rtl="0" fontAlgn="base">
      <a:spcBef>
        <a:spcPct val="0"/>
      </a:spcBef>
      <a:spcAft>
        <a:spcPct val="0"/>
      </a:spcAft>
      <a:defRPr kern="1200">
        <a:solidFill>
          <a:schemeClr val="tx1"/>
        </a:solidFill>
        <a:latin typeface="Arial" charset="0"/>
        <a:ea typeface="+mn-ea"/>
        <a:cs typeface="+mn-cs"/>
      </a:defRPr>
    </a:lvl5pPr>
    <a:lvl6pPr marL="2597746" algn="l" defTabSz="1039098" rtl="0" eaLnBrk="1" latinLnBrk="0" hangingPunct="1">
      <a:defRPr kern="1200">
        <a:solidFill>
          <a:schemeClr val="tx1"/>
        </a:solidFill>
        <a:latin typeface="Arial" charset="0"/>
        <a:ea typeface="+mn-ea"/>
        <a:cs typeface="+mn-cs"/>
      </a:defRPr>
    </a:lvl6pPr>
    <a:lvl7pPr marL="3117294" algn="l" defTabSz="1039098" rtl="0" eaLnBrk="1" latinLnBrk="0" hangingPunct="1">
      <a:defRPr kern="1200">
        <a:solidFill>
          <a:schemeClr val="tx1"/>
        </a:solidFill>
        <a:latin typeface="Arial" charset="0"/>
        <a:ea typeface="+mn-ea"/>
        <a:cs typeface="+mn-cs"/>
      </a:defRPr>
    </a:lvl7pPr>
    <a:lvl8pPr marL="3636844" algn="l" defTabSz="1039098" rtl="0" eaLnBrk="1" latinLnBrk="0" hangingPunct="1">
      <a:defRPr kern="1200">
        <a:solidFill>
          <a:schemeClr val="tx1"/>
        </a:solidFill>
        <a:latin typeface="Arial" charset="0"/>
        <a:ea typeface="+mn-ea"/>
        <a:cs typeface="+mn-cs"/>
      </a:defRPr>
    </a:lvl8pPr>
    <a:lvl9pPr marL="4156392" algn="l" defTabSz="1039098"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kaalautuva Suomi x10" id="{D48942C0-B851-0B42-8D51-71C8E77DB068}">
          <p14:sldIdLst>
            <p14:sldId id="2147479145"/>
            <p14:sldId id="2147479890"/>
            <p14:sldId id="2147479889"/>
            <p14:sldId id="2147479131"/>
            <p14:sldId id="2147479893"/>
            <p14:sldId id="286"/>
            <p14:sldId id="2147479891"/>
            <p14:sldId id="2147479149"/>
            <p14:sldId id="2147479892"/>
            <p14:sldId id="2147479157"/>
            <p14:sldId id="2147479156"/>
            <p14:sldId id="2147479158"/>
            <p14:sldId id="2147479159"/>
            <p14:sldId id="38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2BA2A4-4652-F781-B3CE-867B4DA9C04D}" name="Laura Seppälä" initials="LS" userId="S::laura.seppala@sitra.fi::0dbdacfa-1aff-46c1-a230-4cf9216a55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8ED"/>
    <a:srgbClr val="D7F2FA"/>
    <a:srgbClr val="E8114B"/>
    <a:srgbClr val="C9DBEC"/>
    <a:srgbClr val="BFE0D1"/>
    <a:srgbClr val="E0F3D0"/>
    <a:srgbClr val="FFEF7F"/>
    <a:srgbClr val="FFEAD3"/>
    <a:srgbClr val="FACDD9"/>
    <a:srgbClr val="367A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27"/>
  </p:normalViewPr>
  <p:slideViewPr>
    <p:cSldViewPr snapToGrid="0">
      <p:cViewPr varScale="1">
        <p:scale>
          <a:sx n="110" d="100"/>
          <a:sy n="110" d="100"/>
        </p:scale>
        <p:origin x="656" y="168"/>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fi-FI"/>
          </a:p>
        </p:txBody>
      </p:sp>
      <p:sp>
        <p:nvSpPr>
          <p:cNvPr id="4" name="Alatunnisteen paikkamerkki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0D7F0F3-A1E5-4380-B634-261422AE48CB}" type="slidenum">
              <a:rPr lang="fi-FI" smtClean="0"/>
              <a:pPr/>
              <a:t>‹#›</a:t>
            </a:fld>
            <a:endParaRPr lang="fi-FI"/>
          </a:p>
        </p:txBody>
      </p:sp>
    </p:spTree>
    <p:extLst>
      <p:ext uri="{BB962C8B-B14F-4D97-AF65-F5344CB8AC3E}">
        <p14:creationId xmlns:p14="http://schemas.microsoft.com/office/powerpoint/2010/main" val="8198291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1FC0A7D-D07B-1248-8B72-AE21A56EA04B}" type="datetime1">
              <a:rPr lang="en-US" smtClean="0"/>
              <a:t>5/20/26</a:t>
            </a:fld>
            <a:endParaRPr lang="fi-FI"/>
          </a:p>
        </p:txBody>
      </p:sp>
      <p:sp>
        <p:nvSpPr>
          <p:cNvPr id="4" name="Dian kuvan paikkamerkki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2736A07-9C51-40D5-9EDD-0D75448F2C9D}" type="slidenum">
              <a:rPr lang="fi-FI" smtClean="0"/>
              <a:pPr/>
              <a:t>‹#›</a:t>
            </a:fld>
            <a:endParaRPr lang="fi-FI"/>
          </a:p>
        </p:txBody>
      </p:sp>
    </p:spTree>
    <p:extLst>
      <p:ext uri="{BB962C8B-B14F-4D97-AF65-F5344CB8AC3E}">
        <p14:creationId xmlns:p14="http://schemas.microsoft.com/office/powerpoint/2010/main" val="2482974575"/>
      </p:ext>
    </p:extLst>
  </p:cSld>
  <p:clrMap bg1="lt1" tx1="dk1" bg2="lt2" tx2="dk2" accent1="accent1" accent2="accent2" accent3="accent3" accent4="accent4" accent5="accent5" accent6="accent6" hlink="hlink" folHlink="folHlink"/>
  <p:hf hdr="0" ftr="0" dt="0"/>
  <p:notesStyle>
    <a:lvl1pPr marL="0" algn="l" defTabSz="1039098" rtl="0" eaLnBrk="1" latinLnBrk="0" hangingPunct="1">
      <a:defRPr sz="1333" kern="1200">
        <a:solidFill>
          <a:schemeClr val="tx1"/>
        </a:solidFill>
        <a:latin typeface="+mn-lt"/>
        <a:ea typeface="+mn-ea"/>
        <a:cs typeface="+mn-cs"/>
      </a:defRPr>
    </a:lvl1pPr>
    <a:lvl2pPr marL="519550" algn="l" defTabSz="1039098" rtl="0" eaLnBrk="1" latinLnBrk="0" hangingPunct="1">
      <a:defRPr sz="1333" kern="1200">
        <a:solidFill>
          <a:schemeClr val="tx1"/>
        </a:solidFill>
        <a:latin typeface="+mn-lt"/>
        <a:ea typeface="+mn-ea"/>
        <a:cs typeface="+mn-cs"/>
      </a:defRPr>
    </a:lvl2pPr>
    <a:lvl3pPr marL="1039098" algn="l" defTabSz="1039098" rtl="0" eaLnBrk="1" latinLnBrk="0" hangingPunct="1">
      <a:defRPr sz="1333" kern="1200">
        <a:solidFill>
          <a:schemeClr val="tx1"/>
        </a:solidFill>
        <a:latin typeface="+mn-lt"/>
        <a:ea typeface="+mn-ea"/>
        <a:cs typeface="+mn-cs"/>
      </a:defRPr>
    </a:lvl3pPr>
    <a:lvl4pPr marL="1558648" algn="l" defTabSz="1039098" rtl="0" eaLnBrk="1" latinLnBrk="0" hangingPunct="1">
      <a:defRPr sz="1333" kern="1200">
        <a:solidFill>
          <a:schemeClr val="tx1"/>
        </a:solidFill>
        <a:latin typeface="+mn-lt"/>
        <a:ea typeface="+mn-ea"/>
        <a:cs typeface="+mn-cs"/>
      </a:defRPr>
    </a:lvl4pPr>
    <a:lvl5pPr marL="2078196" algn="l" defTabSz="1039098" rtl="0" eaLnBrk="1" latinLnBrk="0" hangingPunct="1">
      <a:defRPr sz="1333" kern="1200">
        <a:solidFill>
          <a:schemeClr val="tx1"/>
        </a:solidFill>
        <a:latin typeface="+mn-lt"/>
        <a:ea typeface="+mn-ea"/>
        <a:cs typeface="+mn-cs"/>
      </a:defRPr>
    </a:lvl5pPr>
    <a:lvl6pPr marL="2597746" algn="l" defTabSz="1039098" rtl="0" eaLnBrk="1" latinLnBrk="0" hangingPunct="1">
      <a:defRPr sz="1333" kern="1200">
        <a:solidFill>
          <a:schemeClr val="tx1"/>
        </a:solidFill>
        <a:latin typeface="+mn-lt"/>
        <a:ea typeface="+mn-ea"/>
        <a:cs typeface="+mn-cs"/>
      </a:defRPr>
    </a:lvl6pPr>
    <a:lvl7pPr marL="3117294" algn="l" defTabSz="1039098" rtl="0" eaLnBrk="1" latinLnBrk="0" hangingPunct="1">
      <a:defRPr sz="1333" kern="1200">
        <a:solidFill>
          <a:schemeClr val="tx1"/>
        </a:solidFill>
        <a:latin typeface="+mn-lt"/>
        <a:ea typeface="+mn-ea"/>
        <a:cs typeface="+mn-cs"/>
      </a:defRPr>
    </a:lvl7pPr>
    <a:lvl8pPr marL="3636844" algn="l" defTabSz="1039098" rtl="0" eaLnBrk="1" latinLnBrk="0" hangingPunct="1">
      <a:defRPr sz="1333" kern="1200">
        <a:solidFill>
          <a:schemeClr val="tx1"/>
        </a:solidFill>
        <a:latin typeface="+mn-lt"/>
        <a:ea typeface="+mn-ea"/>
        <a:cs typeface="+mn-cs"/>
      </a:defRPr>
    </a:lvl8pPr>
    <a:lvl9pPr marL="4156392" algn="l" defTabSz="1039098" rtl="0" eaLnBrk="1" latinLnBrk="0" hangingPunct="1">
      <a:defRPr sz="13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a:p>
        </p:txBody>
      </p:sp>
      <p:sp>
        <p:nvSpPr>
          <p:cNvPr id="4" name="Dian numeron paikkamerkki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2736A07-9C51-40D5-9EDD-0D75448F2C9D}" type="slidenum">
              <a:rPr kumimoji="0" lang="fi-FI"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fi-FI"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10192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4D71F-954B-160A-5C63-08D35387660E}"/>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2E7F0EE4-B56C-C2DB-3835-035A2E722A03}"/>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0878F1DC-B3EA-A40F-5FF4-32B5FBEF06E7}"/>
              </a:ext>
            </a:extLst>
          </p:cNvPr>
          <p:cNvSpPr>
            <a:spLocks noGrp="1"/>
          </p:cNvSpPr>
          <p:nvPr>
            <p:ph type="body" idx="1"/>
          </p:nvPr>
        </p:nvSpPr>
        <p:spPr/>
        <p:txBody>
          <a:bodyPr/>
          <a:lstStyle/>
          <a:p>
            <a:pPr marL="0" indent="0">
              <a:buNone/>
            </a:pPr>
            <a:endParaRPr lang="en-US"/>
          </a:p>
        </p:txBody>
      </p:sp>
      <p:sp>
        <p:nvSpPr>
          <p:cNvPr id="4" name="Dian numeron paikkamerkki 3">
            <a:extLst>
              <a:ext uri="{FF2B5EF4-FFF2-40B4-BE49-F238E27FC236}">
                <a16:creationId xmlns:a16="http://schemas.microsoft.com/office/drawing/2014/main" id="{ED2D09A7-CF14-55FC-7AB1-294DE9E54BB6}"/>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2736A07-9C51-40D5-9EDD-0D75448F2C9D}" type="slidenum">
              <a:rPr kumimoji="0" lang="fi-FI"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5625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42542-6E7D-B9CD-371F-516B2F795266}"/>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4928C2CD-006C-E308-654D-FA7FEF6BF5A2}"/>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ACB888F2-FF0A-B95A-4026-05ADE8E2C1E6}"/>
              </a:ext>
            </a:extLst>
          </p:cNvPr>
          <p:cNvSpPr>
            <a:spLocks noGrp="1"/>
          </p:cNvSpPr>
          <p:nvPr>
            <p:ph type="body" idx="1"/>
          </p:nvPr>
        </p:nvSpPr>
        <p:spPr/>
        <p:txBody>
          <a:bodyPr/>
          <a:lstStyle/>
          <a:p>
            <a:pPr marL="0" indent="0">
              <a:buNone/>
            </a:pPr>
            <a:endParaRPr lang="en-US"/>
          </a:p>
        </p:txBody>
      </p:sp>
      <p:sp>
        <p:nvSpPr>
          <p:cNvPr id="4" name="Dian numeron paikkamerkki 3">
            <a:extLst>
              <a:ext uri="{FF2B5EF4-FFF2-40B4-BE49-F238E27FC236}">
                <a16:creationId xmlns:a16="http://schemas.microsoft.com/office/drawing/2014/main" id="{9885964D-E406-68AE-4F96-6D5BE2D6459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2736A07-9C51-40D5-9EDD-0D75448F2C9D}" type="slidenum">
              <a:rPr kumimoji="0" lang="fi-FI"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445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C9359-23B6-73A6-E6FC-33477587CB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480D09-0616-BF53-2461-36DB2F120E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AC95B2-93B5-3011-F1F6-872D4435268F}"/>
              </a:ext>
            </a:extLst>
          </p:cNvPr>
          <p:cNvSpPr>
            <a:spLocks noGrp="1"/>
          </p:cNvSpPr>
          <p:nvPr>
            <p:ph type="body" idx="1"/>
          </p:nvPr>
        </p:nvSpPr>
        <p:spPr/>
        <p:txBody>
          <a:bodyPr/>
          <a:lstStyle/>
          <a:p>
            <a:endParaRPr lang="fi-FI"/>
          </a:p>
        </p:txBody>
      </p:sp>
      <p:sp>
        <p:nvSpPr>
          <p:cNvPr id="4" name="Slide Number Placeholder 3">
            <a:extLst>
              <a:ext uri="{FF2B5EF4-FFF2-40B4-BE49-F238E27FC236}">
                <a16:creationId xmlns:a16="http://schemas.microsoft.com/office/drawing/2014/main" id="{36DF5676-E2D1-FEB5-D891-DE922D05A3A1}"/>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2736A07-9C51-40D5-9EDD-0D75448F2C9D}" type="slidenum">
              <a:rPr kumimoji="0" lang="fi-FI"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92051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FC431-42F3-27F5-2163-45300E4667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ED1930-F7B8-6BF1-70AC-E2F383CD08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C1CABA-97E4-DE49-D24C-E93B6659185F}"/>
              </a:ext>
            </a:extLst>
          </p:cNvPr>
          <p:cNvSpPr>
            <a:spLocks noGrp="1"/>
          </p:cNvSpPr>
          <p:nvPr>
            <p:ph type="body" idx="1"/>
          </p:nvPr>
        </p:nvSpPr>
        <p:spPr/>
        <p:txBody>
          <a:bodyPr/>
          <a:lstStyle/>
          <a:p>
            <a:endParaRPr lang="fi-FI"/>
          </a:p>
        </p:txBody>
      </p:sp>
      <p:sp>
        <p:nvSpPr>
          <p:cNvPr id="4" name="Slide Number Placeholder 3">
            <a:extLst>
              <a:ext uri="{FF2B5EF4-FFF2-40B4-BE49-F238E27FC236}">
                <a16:creationId xmlns:a16="http://schemas.microsoft.com/office/drawing/2014/main" id="{83704CA5-0D8E-8364-8B32-636910B6EBB0}"/>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2736A07-9C51-40D5-9EDD-0D75448F2C9D}" type="slidenum">
              <a:rPr kumimoji="0" lang="fi-FI"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00045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FI"/>
          </a:p>
        </p:txBody>
      </p:sp>
      <p:sp>
        <p:nvSpPr>
          <p:cNvPr id="4" name="Dian numeron paikkamerkki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2736A07-9C51-40D5-9EDD-0D75448F2C9D}" type="slidenum">
              <a:rPr kumimoji="0" lang="fi-FI"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fi-FI"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59647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2736A07-9C51-40D5-9EDD-0D75448F2C9D}" type="slidenum">
              <a:rPr kumimoji="0" lang="fi-FI"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52801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facebook.com/SitraFund" TargetMode="External"/><Relationship Id="rId7" Type="http://schemas.openxmlformats.org/officeDocument/2006/relationships/hyperlink" Target="https://www.youtube.com/user/sitrafund" TargetMode="External"/><Relationship Id="rId2" Type="http://schemas.openxmlformats.org/officeDocument/2006/relationships/hyperlink" Target="https://www.sitra.fi/" TargetMode="External"/><Relationship Id="rId1" Type="http://schemas.openxmlformats.org/officeDocument/2006/relationships/slideMaster" Target="../slideMasters/slideMaster1.xml"/><Relationship Id="rId6" Type="http://schemas.openxmlformats.org/officeDocument/2006/relationships/image" Target="../media/image3.jpeg"/><Relationship Id="rId11" Type="http://schemas.openxmlformats.org/officeDocument/2006/relationships/image" Target="../media/image6.png"/><Relationship Id="rId5" Type="http://schemas.openxmlformats.org/officeDocument/2006/relationships/hyperlink" Target="https://www.instagram.com/sitrafund/" TargetMode="External"/><Relationship Id="rId10" Type="http://schemas.openxmlformats.org/officeDocument/2006/relationships/image" Target="../media/image5.png"/><Relationship Id="rId4" Type="http://schemas.openxmlformats.org/officeDocument/2006/relationships/image" Target="../media/image2.tiff"/><Relationship Id="rId9" Type="http://schemas.openxmlformats.org/officeDocument/2006/relationships/hyperlink" Target="https://www.linkedin.com/company/sitra" TargetMode="External"/></Relationships>
</file>

<file path=ppt/slideLayouts/_rels/slideLayout23.xml.rels><?xml version="1.0" encoding="UTF-8" standalone="yes"?>
<Relationships xmlns="http://schemas.openxmlformats.org/package/2006/relationships"><Relationship Id="rId8" Type="http://schemas.openxmlformats.org/officeDocument/2006/relationships/hyperlink" Target="https://www.youtube.com/user/sitrafund" TargetMode="External"/><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hyperlink" Target="https://www.sitra.fi/" TargetMode="External"/><Relationship Id="rId1" Type="http://schemas.openxmlformats.org/officeDocument/2006/relationships/slideMaster" Target="../slideMasters/slideMaster1.xml"/><Relationship Id="rId6" Type="http://schemas.openxmlformats.org/officeDocument/2006/relationships/hyperlink" Target="https://www.instagram.com/sitrafund/" TargetMode="External"/><Relationship Id="rId11" Type="http://schemas.openxmlformats.org/officeDocument/2006/relationships/image" Target="../media/image5.png"/><Relationship Id="rId5" Type="http://schemas.openxmlformats.org/officeDocument/2006/relationships/image" Target="../media/image2.tiff"/><Relationship Id="rId10" Type="http://schemas.openxmlformats.org/officeDocument/2006/relationships/hyperlink" Target="https://www.linkedin.com/company/sitra" TargetMode="External"/><Relationship Id="rId4" Type="http://schemas.openxmlformats.org/officeDocument/2006/relationships/hyperlink" Target="https://www.facebook.com/SitraFund" TargetMode="External"/><Relationship Id="rId9"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8" Type="http://schemas.openxmlformats.org/officeDocument/2006/relationships/hyperlink" Target="https://www.youtube.com/user/sitrafund" TargetMode="External"/><Relationship Id="rId3" Type="http://schemas.openxmlformats.org/officeDocument/2006/relationships/image" Target="../media/image8.png"/><Relationship Id="rId7" Type="http://schemas.openxmlformats.org/officeDocument/2006/relationships/image" Target="../media/image3.jpeg"/><Relationship Id="rId2" Type="http://schemas.openxmlformats.org/officeDocument/2006/relationships/hyperlink" Target="https://www.sitra.fi/" TargetMode="External"/><Relationship Id="rId1" Type="http://schemas.openxmlformats.org/officeDocument/2006/relationships/slideMaster" Target="../slideMasters/slideMaster1.xml"/><Relationship Id="rId6" Type="http://schemas.openxmlformats.org/officeDocument/2006/relationships/hyperlink" Target="https://www.instagram.com/sitrafund/" TargetMode="External"/><Relationship Id="rId11" Type="http://schemas.openxmlformats.org/officeDocument/2006/relationships/image" Target="../media/image5.png"/><Relationship Id="rId5" Type="http://schemas.openxmlformats.org/officeDocument/2006/relationships/image" Target="../media/image2.tiff"/><Relationship Id="rId10" Type="http://schemas.openxmlformats.org/officeDocument/2006/relationships/hyperlink" Target="https://www.linkedin.com/company/sitra" TargetMode="External"/><Relationship Id="rId4" Type="http://schemas.openxmlformats.org/officeDocument/2006/relationships/hyperlink" Target="https://www.facebook.com/SitraFund" TargetMode="External"/><Relationship Id="rId9"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8" Type="http://schemas.openxmlformats.org/officeDocument/2006/relationships/hyperlink" Target="https://www.youtube.com/user/sitrafund" TargetMode="External"/><Relationship Id="rId3" Type="http://schemas.openxmlformats.org/officeDocument/2006/relationships/image" Target="../media/image6.png"/><Relationship Id="rId7" Type="http://schemas.openxmlformats.org/officeDocument/2006/relationships/image" Target="../media/image3.jpeg"/><Relationship Id="rId2" Type="http://schemas.openxmlformats.org/officeDocument/2006/relationships/hyperlink" Target="https://www.sitra.fi/" TargetMode="External"/><Relationship Id="rId1" Type="http://schemas.openxmlformats.org/officeDocument/2006/relationships/slideMaster" Target="../slideMasters/slideMaster5.xml"/><Relationship Id="rId6" Type="http://schemas.openxmlformats.org/officeDocument/2006/relationships/hyperlink" Target="https://www.instagram.com/sitrafund/" TargetMode="External"/><Relationship Id="rId11" Type="http://schemas.openxmlformats.org/officeDocument/2006/relationships/image" Target="../media/image5.png"/><Relationship Id="rId5" Type="http://schemas.openxmlformats.org/officeDocument/2006/relationships/image" Target="../media/image2.tiff"/><Relationship Id="rId10" Type="http://schemas.openxmlformats.org/officeDocument/2006/relationships/hyperlink" Target="https://www.linkedin.com/company/sitra" TargetMode="External"/><Relationship Id="rId4" Type="http://schemas.openxmlformats.org/officeDocument/2006/relationships/hyperlink" Target="https://www.facebook.com/SitraFund" TargetMode="External"/><Relationship Id="rId9" Type="http://schemas.openxmlformats.org/officeDocument/2006/relationships/image" Target="../media/image4.png"/></Relationships>
</file>

<file path=ppt/slideLayouts/_rels/slideLayout93.xml.rels><?xml version="1.0" encoding="UTF-8" standalone="yes"?>
<Relationships xmlns="http://schemas.openxmlformats.org/package/2006/relationships"><Relationship Id="rId8" Type="http://schemas.openxmlformats.org/officeDocument/2006/relationships/hyperlink" Target="https://www.youtube.com/user/sitrafund" TargetMode="External"/><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hyperlink" Target="https://www.sitra.fi/" TargetMode="External"/><Relationship Id="rId1" Type="http://schemas.openxmlformats.org/officeDocument/2006/relationships/slideMaster" Target="../slideMasters/slideMaster5.xml"/><Relationship Id="rId6" Type="http://schemas.openxmlformats.org/officeDocument/2006/relationships/hyperlink" Target="https://www.instagram.com/sitrafund/" TargetMode="External"/><Relationship Id="rId11" Type="http://schemas.openxmlformats.org/officeDocument/2006/relationships/image" Target="../media/image5.png"/><Relationship Id="rId5" Type="http://schemas.openxmlformats.org/officeDocument/2006/relationships/image" Target="../media/image2.tiff"/><Relationship Id="rId10" Type="http://schemas.openxmlformats.org/officeDocument/2006/relationships/hyperlink" Target="https://www.linkedin.com/company/sitra" TargetMode="External"/><Relationship Id="rId4" Type="http://schemas.openxmlformats.org/officeDocument/2006/relationships/hyperlink" Target="https://www.facebook.com/SitraFund" TargetMode="External"/><Relationship Id="rId9" Type="http://schemas.openxmlformats.org/officeDocument/2006/relationships/image" Target="../media/image4.png"/></Relationships>
</file>

<file path=ppt/slideLayouts/_rels/slideLayout94.xml.rels><?xml version="1.0" encoding="UTF-8" standalone="yes"?>
<Relationships xmlns="http://schemas.openxmlformats.org/package/2006/relationships"><Relationship Id="rId8" Type="http://schemas.openxmlformats.org/officeDocument/2006/relationships/hyperlink" Target="https://www.youtube.com/user/sitrafund" TargetMode="External"/><Relationship Id="rId3" Type="http://schemas.openxmlformats.org/officeDocument/2006/relationships/image" Target="../media/image8.png"/><Relationship Id="rId7" Type="http://schemas.openxmlformats.org/officeDocument/2006/relationships/image" Target="../media/image3.jpeg"/><Relationship Id="rId2" Type="http://schemas.openxmlformats.org/officeDocument/2006/relationships/hyperlink" Target="https://www.sitra.fi/" TargetMode="External"/><Relationship Id="rId1" Type="http://schemas.openxmlformats.org/officeDocument/2006/relationships/slideMaster" Target="../slideMasters/slideMaster5.xml"/><Relationship Id="rId6" Type="http://schemas.openxmlformats.org/officeDocument/2006/relationships/hyperlink" Target="https://www.instagram.com/sitrafund/" TargetMode="External"/><Relationship Id="rId11" Type="http://schemas.openxmlformats.org/officeDocument/2006/relationships/image" Target="../media/image5.png"/><Relationship Id="rId5" Type="http://schemas.openxmlformats.org/officeDocument/2006/relationships/image" Target="../media/image2.tiff"/><Relationship Id="rId10" Type="http://schemas.openxmlformats.org/officeDocument/2006/relationships/hyperlink" Target="https://www.linkedin.com/company/sitra" TargetMode="External"/><Relationship Id="rId4" Type="http://schemas.openxmlformats.org/officeDocument/2006/relationships/hyperlink" Target="https://www.facebook.com/SitraFund" TargetMode="External"/><Relationship Id="rId9" Type="http://schemas.openxmlformats.org/officeDocument/2006/relationships/image" Target="../media/image4.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kalvo 1">
    <p:bg>
      <p:bgPr>
        <a:solidFill>
          <a:schemeClr val="bg1"/>
        </a:solidFill>
        <a:effectLst/>
      </p:bgPr>
    </p:bg>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36BF5064-E572-95D7-F0A9-A0E74CF817B8}"/>
              </a:ext>
            </a:extLst>
          </p:cNvPr>
          <p:cNvSpPr/>
          <p:nvPr userDrawn="1"/>
        </p:nvSpPr>
        <p:spPr>
          <a:xfrm>
            <a:off x="3089272" y="0"/>
            <a:ext cx="9102728" cy="6858000"/>
          </a:xfrm>
          <a:prstGeom prst="rect">
            <a:avLst/>
          </a:prstGeom>
          <a:solidFill>
            <a:srgbClr val="D7F2FA"/>
          </a:solidFill>
          <a:ln w="1016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7" name="Otsikko 16">
            <a:extLst>
              <a:ext uri="{FF2B5EF4-FFF2-40B4-BE49-F238E27FC236}">
                <a16:creationId xmlns:a16="http://schemas.microsoft.com/office/drawing/2014/main" id="{40D3B5C3-73E5-13E1-5940-A243334FFC9E}"/>
              </a:ext>
            </a:extLst>
          </p:cNvPr>
          <p:cNvSpPr>
            <a:spLocks noGrp="1"/>
          </p:cNvSpPr>
          <p:nvPr>
            <p:ph type="title" hasCustomPrompt="1"/>
          </p:nvPr>
        </p:nvSpPr>
        <p:spPr>
          <a:xfrm>
            <a:off x="6008058" y="2642400"/>
            <a:ext cx="5468595" cy="1559341"/>
          </a:xfrm>
          <a:prstGeom prst="rect">
            <a:avLst/>
          </a:prstGeom>
        </p:spPr>
        <p:txBody>
          <a:bodyPr anchor="b"/>
          <a:lstStyle>
            <a:lvl1pPr>
              <a:defRPr sz="4800"/>
            </a:lvl1pPr>
          </a:lstStyle>
          <a:p>
            <a:r>
              <a:rPr lang="fi-FI"/>
              <a:t>Esityksen otsikko</a:t>
            </a:r>
            <a:endParaRPr lang="en-GB"/>
          </a:p>
        </p:txBody>
      </p:sp>
      <p:sp>
        <p:nvSpPr>
          <p:cNvPr id="15" name="Text Placeholder 6">
            <a:extLst>
              <a:ext uri="{FF2B5EF4-FFF2-40B4-BE49-F238E27FC236}">
                <a16:creationId xmlns:a16="http://schemas.microsoft.com/office/drawing/2014/main" id="{45F26A0C-D1F7-D7F9-16BD-ABA119418EBE}"/>
              </a:ext>
            </a:extLst>
          </p:cNvPr>
          <p:cNvSpPr>
            <a:spLocks noGrp="1"/>
          </p:cNvSpPr>
          <p:nvPr>
            <p:ph type="body" sz="quarter" idx="10" hasCustomPrompt="1"/>
          </p:nvPr>
        </p:nvSpPr>
        <p:spPr>
          <a:xfrm>
            <a:off x="6008057" y="4212000"/>
            <a:ext cx="5468595" cy="673100"/>
          </a:xfrm>
          <a:prstGeom prst="rect">
            <a:avLst/>
          </a:prstGeom>
        </p:spPr>
        <p:txBody>
          <a:bodyPr/>
          <a:lstStyle>
            <a:lvl1pPr marL="0" indent="0">
              <a:spcBef>
                <a:spcPts val="0"/>
              </a:spcBef>
              <a:buNone/>
              <a:defRPr sz="1800">
                <a:solidFill>
                  <a:schemeClr val="tx1"/>
                </a:solidFill>
              </a:defRPr>
            </a:lvl1pPr>
            <a:lvl2pPr marL="239178" indent="0">
              <a:buFont typeface="Arial" panose="020B0604020202020204" pitchFamily="34" charset="0"/>
              <a:buNone/>
              <a:defRPr/>
            </a:lvl2pPr>
            <a:lvl3pPr marL="486821" indent="0">
              <a:buFont typeface="Arial" panose="020B0604020202020204" pitchFamily="34" charset="0"/>
              <a:buNone/>
              <a:defRPr/>
            </a:lvl3pPr>
            <a:lvl4pPr marL="732349" indent="0">
              <a:buFont typeface="Arial" panose="020B0604020202020204" pitchFamily="34" charset="0"/>
              <a:buNone/>
              <a:defRPr/>
            </a:lvl4pPr>
            <a:lvl5pPr marL="2438339" indent="0">
              <a:buFont typeface="Arial" panose="020B0604020202020204" pitchFamily="34" charset="0"/>
              <a:buNone/>
              <a:defRPr/>
            </a:lvl5pPr>
          </a:lstStyle>
          <a:p>
            <a:pPr marL="0" marR="0" lvl="0" indent="0" algn="l" defTabSz="609585" rtl="0" eaLnBrk="1" fontAlgn="auto" latinLnBrk="0" hangingPunct="1">
              <a:lnSpc>
                <a:spcPct val="100000"/>
              </a:lnSpc>
              <a:spcBef>
                <a:spcPts val="0"/>
              </a:spcBef>
              <a:spcAft>
                <a:spcPts val="0"/>
              </a:spcAft>
              <a:buClrTx/>
              <a:buSzTx/>
              <a:buFont typeface="Lucida Grande"/>
              <a:buNone/>
              <a:tabLst/>
              <a:defRPr/>
            </a:pPr>
            <a:r>
              <a:rPr lang="en-US" err="1"/>
              <a:t>Etunimi</a:t>
            </a:r>
            <a:r>
              <a:rPr lang="en-US"/>
              <a:t> </a:t>
            </a:r>
            <a:r>
              <a:rPr lang="en-US" err="1"/>
              <a:t>Sukunimi</a:t>
            </a:r>
            <a:endParaRPr lang="en-US"/>
          </a:p>
          <a:p>
            <a:pPr lvl="0"/>
            <a:r>
              <a:rPr lang="en-US" err="1"/>
              <a:t>xx.xx.xxxx</a:t>
            </a:r>
            <a:endParaRPr lang="en-US"/>
          </a:p>
        </p:txBody>
      </p:sp>
      <p:pic>
        <p:nvPicPr>
          <p:cNvPr id="14" name="Picture 5">
            <a:extLst>
              <a:ext uri="{FF2B5EF4-FFF2-40B4-BE49-F238E27FC236}">
                <a16:creationId xmlns:a16="http://schemas.microsoft.com/office/drawing/2014/main" id="{1899A7DC-CB51-E2C9-0ABF-32C9019A49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48370" y="6469129"/>
            <a:ext cx="852029" cy="160359"/>
          </a:xfrm>
          <a:prstGeom prst="rect">
            <a:avLst/>
          </a:prstGeom>
        </p:spPr>
      </p:pic>
      <p:sp>
        <p:nvSpPr>
          <p:cNvPr id="3" name="Kuvan paikkamerkki 2">
            <a:extLst>
              <a:ext uri="{FF2B5EF4-FFF2-40B4-BE49-F238E27FC236}">
                <a16:creationId xmlns:a16="http://schemas.microsoft.com/office/drawing/2014/main" id="{4A7191B6-4C1C-758B-C518-6F37F9DCDD4B}"/>
              </a:ext>
            </a:extLst>
          </p:cNvPr>
          <p:cNvSpPr>
            <a:spLocks noGrp="1"/>
          </p:cNvSpPr>
          <p:nvPr>
            <p:ph type="pic" sz="quarter" idx="11" hasCustomPrompt="1"/>
          </p:nvPr>
        </p:nvSpPr>
        <p:spPr>
          <a:xfrm>
            <a:off x="0" y="0"/>
            <a:ext cx="5792400" cy="6858000"/>
          </a:xfrm>
          <a:prstGeom prst="rect">
            <a:avLst/>
          </a:prstGeom>
        </p:spPr>
        <p:txBody>
          <a:bodyPr/>
          <a:lstStyle>
            <a:lvl1pPr marL="0" indent="0">
              <a:buNone/>
              <a:defRPr sz="1500"/>
            </a:lvl1pPr>
          </a:lstStyle>
          <a:p>
            <a:r>
              <a:rPr lang="en-GB" err="1"/>
              <a:t>Kuvapaikka</a:t>
            </a:r>
            <a:endParaRPr lang="en-GB"/>
          </a:p>
        </p:txBody>
      </p:sp>
    </p:spTree>
    <p:extLst>
      <p:ext uri="{BB962C8B-B14F-4D97-AF65-F5344CB8AC3E}">
        <p14:creationId xmlns:p14="http://schemas.microsoft.com/office/powerpoint/2010/main" val="141671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slider 2">
    <p:bg>
      <p:bgPr>
        <a:solidFill>
          <a:schemeClr val="bg1"/>
        </a:solid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7B04331F-5E8C-F6BD-27FA-C2B9288386DC}"/>
              </a:ext>
            </a:extLst>
          </p:cNvPr>
          <p:cNvSpPr/>
          <p:nvPr userDrawn="1"/>
        </p:nvSpPr>
        <p:spPr>
          <a:xfrm>
            <a:off x="1" y="0"/>
            <a:ext cx="2935677" cy="6858000"/>
          </a:xfrm>
          <a:prstGeom prst="rect">
            <a:avLst/>
          </a:prstGeom>
          <a:solidFill>
            <a:srgbClr val="D7F2FA"/>
          </a:solidFill>
          <a:ln w="1016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1C3CB276-23C8-454C-F38C-E9DDBD94C723}"/>
              </a:ext>
            </a:extLst>
          </p:cNvPr>
          <p:cNvSpPr>
            <a:spLocks noGrp="1"/>
          </p:cNvSpPr>
          <p:nvPr>
            <p:ph type="title" hasCustomPrompt="1"/>
          </p:nvPr>
        </p:nvSpPr>
        <p:spPr>
          <a:xfrm>
            <a:off x="6383608" y="847896"/>
            <a:ext cx="5396416" cy="1130356"/>
          </a:xfrm>
          <a:prstGeom prst="rect">
            <a:avLst/>
          </a:prstGeom>
        </p:spPr>
        <p:txBody>
          <a:bodyPr anchor="t"/>
          <a:lstStyle>
            <a:lvl1pPr algn="l">
              <a:defRPr sz="3200"/>
            </a:lvl1pPr>
          </a:lstStyle>
          <a:p>
            <a:r>
              <a:rPr lang="fi-FI"/>
              <a:t>Otsikko</a:t>
            </a:r>
            <a:endParaRPr lang="en-US"/>
          </a:p>
        </p:txBody>
      </p:sp>
      <p:sp>
        <p:nvSpPr>
          <p:cNvPr id="2" name="Kuvan paikkamerkki 2">
            <a:extLst>
              <a:ext uri="{FF2B5EF4-FFF2-40B4-BE49-F238E27FC236}">
                <a16:creationId xmlns:a16="http://schemas.microsoft.com/office/drawing/2014/main" id="{AD882E05-9590-2D66-A485-A88BBC70139F}"/>
              </a:ext>
            </a:extLst>
          </p:cNvPr>
          <p:cNvSpPr>
            <a:spLocks noGrp="1"/>
          </p:cNvSpPr>
          <p:nvPr>
            <p:ph type="pic" sz="quarter" idx="11" hasCustomPrompt="1"/>
          </p:nvPr>
        </p:nvSpPr>
        <p:spPr>
          <a:xfrm>
            <a:off x="0" y="0"/>
            <a:ext cx="5791200" cy="6858000"/>
          </a:xfrm>
          <a:prstGeom prst="rect">
            <a:avLst/>
          </a:prstGeom>
        </p:spPr>
        <p:txBody>
          <a:bodyPr/>
          <a:lstStyle>
            <a:lvl1pPr marL="0" indent="0">
              <a:buNone/>
              <a:defRPr sz="1500"/>
            </a:lvl1pPr>
          </a:lstStyle>
          <a:p>
            <a:r>
              <a:rPr lang="en-GB" err="1"/>
              <a:t>Kuvapaikka</a:t>
            </a:r>
            <a:endParaRPr lang="en-GB"/>
          </a:p>
        </p:txBody>
      </p:sp>
      <p:sp>
        <p:nvSpPr>
          <p:cNvPr id="7" name="Text Placeholder 11"/>
          <p:cNvSpPr>
            <a:spLocks noGrp="1"/>
          </p:cNvSpPr>
          <p:nvPr>
            <p:ph type="body" sz="quarter" idx="19"/>
          </p:nvPr>
        </p:nvSpPr>
        <p:spPr>
          <a:xfrm>
            <a:off x="6383608" y="1988543"/>
            <a:ext cx="5396416" cy="4320480"/>
          </a:xfrm>
          <a:prstGeom prst="rect">
            <a:avLst/>
          </a:prstGeom>
        </p:spPr>
        <p:txBody>
          <a:bodyPr/>
          <a:lstStyle>
            <a:lvl1pPr marL="239178" marR="0" indent="-239178" algn="l" defTabSz="609585" rtl="0" eaLnBrk="1" fontAlgn="auto" latinLnBrk="0" hangingPunct="1">
              <a:lnSpc>
                <a:spcPct val="100000"/>
              </a:lnSpc>
              <a:spcBef>
                <a:spcPct val="20000"/>
              </a:spcBef>
              <a:spcAft>
                <a:spcPts val="0"/>
              </a:spcAft>
              <a:buClrTx/>
              <a:buSzTx/>
              <a:buFont typeface="Lucida Grande"/>
              <a:buChar char="-"/>
              <a:tabLst/>
              <a:defRPr sz="2400">
                <a:solidFill>
                  <a:schemeClr val="tx1"/>
                </a:solidFill>
                <a:latin typeface="+mn-lt"/>
                <a:cs typeface="Georgia"/>
              </a:defRPr>
            </a:lvl1pPr>
            <a:lvl2pPr marL="474121" indent="-234945" algn="l">
              <a:lnSpc>
                <a:spcPct val="100000"/>
              </a:lnSpc>
              <a:spcBef>
                <a:spcPts val="800"/>
              </a:spcBef>
              <a:buFont typeface="Georgia" panose="02040502050405020303" pitchFamily="18" charset="0"/>
              <a:buChar char="–"/>
              <a:defRPr sz="2000">
                <a:solidFill>
                  <a:schemeClr val="tx1"/>
                </a:solidFill>
                <a:latin typeface="+mn-lt"/>
                <a:cs typeface="Georgia"/>
              </a:defRPr>
            </a:lvl2pPr>
            <a:lvl3pPr marL="713300" indent="-234945" algn="l" defTabSz="715415">
              <a:lnSpc>
                <a:spcPct val="100000"/>
              </a:lnSpc>
              <a:spcBef>
                <a:spcPts val="800"/>
              </a:spcBef>
              <a:buFont typeface="Georgia" panose="02040502050405020303" pitchFamily="18" charset="0"/>
              <a:buChar char="–"/>
              <a:defRPr sz="1800">
                <a:solidFill>
                  <a:schemeClr val="tx1"/>
                </a:solidFill>
                <a:latin typeface="+mn-lt"/>
                <a:cs typeface="Georgia"/>
              </a:defRPr>
            </a:lvl3pPr>
            <a:lvl4pPr marL="958827" indent="-234945" algn="l">
              <a:lnSpc>
                <a:spcPct val="100000"/>
              </a:lnSpc>
              <a:buFont typeface="Georgia" panose="02040502050405020303" pitchFamily="18" charset="0"/>
              <a:buChar char="–"/>
              <a:defRPr sz="1800">
                <a:solidFill>
                  <a:schemeClr val="tx1"/>
                </a:solidFill>
                <a:latin typeface="+mn-lt"/>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3" name="Dian numeron paikkamerkki 2">
            <a:extLst>
              <a:ext uri="{FF2B5EF4-FFF2-40B4-BE49-F238E27FC236}">
                <a16:creationId xmlns:a16="http://schemas.microsoft.com/office/drawing/2014/main" id="{1CB09718-65AF-4C02-A869-F518B41AAFB2}"/>
              </a:ext>
            </a:extLst>
          </p:cNvPr>
          <p:cNvSpPr>
            <a:spLocks noGrp="1"/>
          </p:cNvSpPr>
          <p:nvPr>
            <p:ph type="sldNum" sz="quarter" idx="20"/>
          </p:nvPr>
        </p:nvSpPr>
        <p:spPr/>
        <p:txBody>
          <a:bodyPr/>
          <a:lstStyle>
            <a:lvl1pPr algn="l">
              <a:defRPr/>
            </a:lvl1pPr>
          </a:lstStyle>
          <a:p>
            <a:fld id="{3E078C10-ABC5-4EF7-9B5E-599CE2B16BF5}" type="slidenum">
              <a:rPr lang="LID4096" smtClean="0"/>
              <a:pPr/>
              <a:t>‹#›</a:t>
            </a:fld>
            <a:endParaRPr lang="LID4096"/>
          </a:p>
        </p:txBody>
      </p:sp>
      <p:pic>
        <p:nvPicPr>
          <p:cNvPr id="4" name="Picture 5">
            <a:extLst>
              <a:ext uri="{FF2B5EF4-FFF2-40B4-BE49-F238E27FC236}">
                <a16:creationId xmlns:a16="http://schemas.microsoft.com/office/drawing/2014/main" id="{7154D012-8850-6FB6-C1DD-70A77D235B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48370" y="6469129"/>
            <a:ext cx="852029" cy="160359"/>
          </a:xfrm>
          <a:prstGeom prst="rect">
            <a:avLst/>
          </a:prstGeom>
        </p:spPr>
      </p:pic>
    </p:spTree>
    <p:extLst>
      <p:ext uri="{BB962C8B-B14F-4D97-AF65-F5344CB8AC3E}">
        <p14:creationId xmlns:p14="http://schemas.microsoft.com/office/powerpoint/2010/main" val="1235806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slider 3">
    <p:bg>
      <p:bgPr>
        <a:solidFill>
          <a:schemeClr val="bg1"/>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D20AF7C8-34FD-CFBA-AACA-87987E898E65}"/>
              </a:ext>
            </a:extLst>
          </p:cNvPr>
          <p:cNvSpPr/>
          <p:nvPr userDrawn="1"/>
        </p:nvSpPr>
        <p:spPr>
          <a:xfrm>
            <a:off x="0" y="2175"/>
            <a:ext cx="9102728" cy="6858000"/>
          </a:xfrm>
          <a:prstGeom prst="rect">
            <a:avLst/>
          </a:prstGeom>
          <a:solidFill>
            <a:srgbClr val="D7F2FA"/>
          </a:solidFill>
          <a:ln w="1016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1C3CB276-23C8-454C-F38C-E9DDBD94C723}"/>
              </a:ext>
            </a:extLst>
          </p:cNvPr>
          <p:cNvSpPr>
            <a:spLocks noGrp="1"/>
          </p:cNvSpPr>
          <p:nvPr>
            <p:ph type="title" hasCustomPrompt="1"/>
          </p:nvPr>
        </p:nvSpPr>
        <p:spPr>
          <a:xfrm>
            <a:off x="648000" y="847896"/>
            <a:ext cx="5396416" cy="1130356"/>
          </a:xfrm>
          <a:prstGeom prst="rect">
            <a:avLst/>
          </a:prstGeom>
        </p:spPr>
        <p:txBody>
          <a:bodyPr anchor="t"/>
          <a:lstStyle>
            <a:lvl1pPr algn="l">
              <a:defRPr sz="3200"/>
            </a:lvl1pPr>
          </a:lstStyle>
          <a:p>
            <a:r>
              <a:rPr lang="fi-FI"/>
              <a:t>Otsikko</a:t>
            </a:r>
            <a:endParaRPr lang="en-US"/>
          </a:p>
        </p:txBody>
      </p:sp>
      <p:sp>
        <p:nvSpPr>
          <p:cNvPr id="7" name="Text Placeholder 11"/>
          <p:cNvSpPr>
            <a:spLocks noGrp="1"/>
          </p:cNvSpPr>
          <p:nvPr>
            <p:ph type="body" sz="quarter" idx="19"/>
          </p:nvPr>
        </p:nvSpPr>
        <p:spPr>
          <a:xfrm>
            <a:off x="648000" y="1988543"/>
            <a:ext cx="5396416" cy="4320480"/>
          </a:xfrm>
          <a:prstGeom prst="rect">
            <a:avLst/>
          </a:prstGeom>
        </p:spPr>
        <p:txBody>
          <a:bodyPr/>
          <a:lstStyle>
            <a:lvl1pPr marL="239178" marR="0" indent="-239178" algn="l" defTabSz="609585" rtl="0" eaLnBrk="1" fontAlgn="auto" latinLnBrk="0" hangingPunct="1">
              <a:lnSpc>
                <a:spcPct val="100000"/>
              </a:lnSpc>
              <a:spcBef>
                <a:spcPct val="20000"/>
              </a:spcBef>
              <a:spcAft>
                <a:spcPts val="0"/>
              </a:spcAft>
              <a:buClrTx/>
              <a:buSzTx/>
              <a:buFont typeface="Lucida Grande"/>
              <a:buChar char="-"/>
              <a:tabLst/>
              <a:defRPr sz="2400">
                <a:solidFill>
                  <a:schemeClr val="tx1"/>
                </a:solidFill>
                <a:latin typeface="+mn-lt"/>
                <a:cs typeface="Georgia"/>
              </a:defRPr>
            </a:lvl1pPr>
            <a:lvl2pPr marL="474121" indent="-234945" algn="l">
              <a:lnSpc>
                <a:spcPct val="100000"/>
              </a:lnSpc>
              <a:spcBef>
                <a:spcPts val="800"/>
              </a:spcBef>
              <a:buFont typeface="Georgia" panose="02040502050405020303" pitchFamily="18" charset="0"/>
              <a:buChar char="–"/>
              <a:defRPr sz="2000">
                <a:solidFill>
                  <a:schemeClr val="tx1"/>
                </a:solidFill>
                <a:latin typeface="+mn-lt"/>
                <a:cs typeface="Georgia"/>
              </a:defRPr>
            </a:lvl2pPr>
            <a:lvl3pPr marL="713300" indent="-234945" algn="l" defTabSz="715415">
              <a:lnSpc>
                <a:spcPct val="100000"/>
              </a:lnSpc>
              <a:spcBef>
                <a:spcPts val="800"/>
              </a:spcBef>
              <a:buFont typeface="Georgia" panose="02040502050405020303" pitchFamily="18" charset="0"/>
              <a:buChar char="–"/>
              <a:defRPr sz="1800">
                <a:solidFill>
                  <a:schemeClr val="tx1"/>
                </a:solidFill>
                <a:latin typeface="+mn-lt"/>
                <a:cs typeface="Georgia"/>
              </a:defRPr>
            </a:lvl3pPr>
            <a:lvl4pPr marL="958827" indent="-234945" algn="l">
              <a:lnSpc>
                <a:spcPct val="100000"/>
              </a:lnSpc>
              <a:buFont typeface="Georgia" panose="02040502050405020303" pitchFamily="18" charset="0"/>
              <a:buChar char="–"/>
              <a:defRPr sz="1800">
                <a:solidFill>
                  <a:schemeClr val="tx1"/>
                </a:solidFill>
                <a:latin typeface="+mn-lt"/>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3" name="Dian numeron paikkamerkki 2">
            <a:extLst>
              <a:ext uri="{FF2B5EF4-FFF2-40B4-BE49-F238E27FC236}">
                <a16:creationId xmlns:a16="http://schemas.microsoft.com/office/drawing/2014/main" id="{1CB09718-65AF-4C02-A869-F518B41AAFB2}"/>
              </a:ext>
            </a:extLst>
          </p:cNvPr>
          <p:cNvSpPr>
            <a:spLocks noGrp="1"/>
          </p:cNvSpPr>
          <p:nvPr>
            <p:ph type="sldNum" sz="quarter" idx="20"/>
          </p:nvPr>
        </p:nvSpPr>
        <p:spPr/>
        <p:txBody>
          <a:bodyPr/>
          <a:lstStyle>
            <a:lvl1pPr algn="l">
              <a:defRPr/>
            </a:lvl1pPr>
          </a:lstStyle>
          <a:p>
            <a:fld id="{3E078C10-ABC5-4EF7-9B5E-599CE2B16BF5}" type="slidenum">
              <a:rPr lang="LID4096" smtClean="0"/>
              <a:pPr/>
              <a:t>‹#›</a:t>
            </a:fld>
            <a:endParaRPr lang="LID4096"/>
          </a:p>
        </p:txBody>
      </p:sp>
      <p:pic>
        <p:nvPicPr>
          <p:cNvPr id="4" name="Picture 5">
            <a:extLst>
              <a:ext uri="{FF2B5EF4-FFF2-40B4-BE49-F238E27FC236}">
                <a16:creationId xmlns:a16="http://schemas.microsoft.com/office/drawing/2014/main" id="{7154D012-8850-6FB6-C1DD-70A77D235B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48370" y="6469129"/>
            <a:ext cx="852029" cy="160359"/>
          </a:xfrm>
          <a:prstGeom prst="rect">
            <a:avLst/>
          </a:prstGeom>
        </p:spPr>
      </p:pic>
      <p:sp>
        <p:nvSpPr>
          <p:cNvPr id="5" name="Kuvan paikkamerkki 2">
            <a:extLst>
              <a:ext uri="{FF2B5EF4-FFF2-40B4-BE49-F238E27FC236}">
                <a16:creationId xmlns:a16="http://schemas.microsoft.com/office/drawing/2014/main" id="{F9E34D2A-5269-E644-C65E-507D9C4C084E}"/>
              </a:ext>
            </a:extLst>
          </p:cNvPr>
          <p:cNvSpPr>
            <a:spLocks noGrp="1"/>
          </p:cNvSpPr>
          <p:nvPr>
            <p:ph type="pic" sz="quarter" idx="11" hasCustomPrompt="1"/>
          </p:nvPr>
        </p:nvSpPr>
        <p:spPr>
          <a:xfrm>
            <a:off x="6096000" y="0"/>
            <a:ext cx="6096000" cy="6858000"/>
          </a:xfrm>
          <a:prstGeom prst="rect">
            <a:avLst/>
          </a:prstGeom>
        </p:spPr>
        <p:txBody>
          <a:bodyPr/>
          <a:lstStyle>
            <a:lvl1pPr marL="0" indent="0">
              <a:buNone/>
              <a:defRPr sz="1500"/>
            </a:lvl1pPr>
          </a:lstStyle>
          <a:p>
            <a:r>
              <a:rPr lang="en-GB" err="1"/>
              <a:t>Kuvapaikka</a:t>
            </a:r>
            <a:endParaRPr lang="en-GB"/>
          </a:p>
        </p:txBody>
      </p:sp>
    </p:spTree>
    <p:extLst>
      <p:ext uri="{BB962C8B-B14F-4D97-AF65-F5344CB8AC3E}">
        <p14:creationId xmlns:p14="http://schemas.microsoft.com/office/powerpoint/2010/main" val="1728569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slider 4">
    <p:bg>
      <p:bgPr>
        <a:solidFill>
          <a:schemeClr val="bg1"/>
        </a:solid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50BA51FD-446D-49C5-150E-F4B1266A837F}"/>
              </a:ext>
            </a:extLst>
          </p:cNvPr>
          <p:cNvSpPr/>
          <p:nvPr userDrawn="1"/>
        </p:nvSpPr>
        <p:spPr>
          <a:xfrm>
            <a:off x="9260935" y="-122"/>
            <a:ext cx="2931065" cy="6858000"/>
          </a:xfrm>
          <a:prstGeom prst="rect">
            <a:avLst/>
          </a:prstGeom>
          <a:solidFill>
            <a:srgbClr val="D7F2FA"/>
          </a:solidFill>
          <a:ln w="1016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1C3CB276-23C8-454C-F38C-E9DDBD94C723}"/>
              </a:ext>
            </a:extLst>
          </p:cNvPr>
          <p:cNvSpPr>
            <a:spLocks noGrp="1"/>
          </p:cNvSpPr>
          <p:nvPr>
            <p:ph type="title" hasCustomPrompt="1"/>
          </p:nvPr>
        </p:nvSpPr>
        <p:spPr>
          <a:xfrm>
            <a:off x="648000" y="847896"/>
            <a:ext cx="5396416" cy="1130356"/>
          </a:xfrm>
          <a:prstGeom prst="rect">
            <a:avLst/>
          </a:prstGeom>
        </p:spPr>
        <p:txBody>
          <a:bodyPr anchor="t"/>
          <a:lstStyle>
            <a:lvl1pPr algn="l">
              <a:defRPr sz="3200"/>
            </a:lvl1pPr>
          </a:lstStyle>
          <a:p>
            <a:r>
              <a:rPr lang="fi-FI"/>
              <a:t>Otsikko</a:t>
            </a:r>
            <a:endParaRPr lang="en-US"/>
          </a:p>
        </p:txBody>
      </p:sp>
      <p:sp>
        <p:nvSpPr>
          <p:cNvPr id="7" name="Text Placeholder 11"/>
          <p:cNvSpPr>
            <a:spLocks noGrp="1"/>
          </p:cNvSpPr>
          <p:nvPr>
            <p:ph type="body" sz="quarter" idx="19"/>
          </p:nvPr>
        </p:nvSpPr>
        <p:spPr>
          <a:xfrm>
            <a:off x="648000" y="1988543"/>
            <a:ext cx="5396416" cy="4320480"/>
          </a:xfrm>
          <a:prstGeom prst="rect">
            <a:avLst/>
          </a:prstGeom>
        </p:spPr>
        <p:txBody>
          <a:bodyPr/>
          <a:lstStyle>
            <a:lvl1pPr marL="239178" marR="0" indent="-239178" algn="l" defTabSz="609585" rtl="0" eaLnBrk="1" fontAlgn="auto" latinLnBrk="0" hangingPunct="1">
              <a:lnSpc>
                <a:spcPct val="100000"/>
              </a:lnSpc>
              <a:spcBef>
                <a:spcPct val="20000"/>
              </a:spcBef>
              <a:spcAft>
                <a:spcPts val="0"/>
              </a:spcAft>
              <a:buClrTx/>
              <a:buSzTx/>
              <a:buFont typeface="Lucida Grande"/>
              <a:buChar char="-"/>
              <a:tabLst/>
              <a:defRPr sz="2400">
                <a:solidFill>
                  <a:schemeClr val="tx1"/>
                </a:solidFill>
                <a:latin typeface="+mn-lt"/>
                <a:cs typeface="Georgia"/>
              </a:defRPr>
            </a:lvl1pPr>
            <a:lvl2pPr marL="474121" indent="-234945" algn="l">
              <a:lnSpc>
                <a:spcPct val="100000"/>
              </a:lnSpc>
              <a:spcBef>
                <a:spcPts val="800"/>
              </a:spcBef>
              <a:buFont typeface="Georgia" panose="02040502050405020303" pitchFamily="18" charset="0"/>
              <a:buChar char="–"/>
              <a:defRPr sz="2000">
                <a:solidFill>
                  <a:schemeClr val="tx1"/>
                </a:solidFill>
                <a:latin typeface="+mn-lt"/>
                <a:cs typeface="Georgia"/>
              </a:defRPr>
            </a:lvl2pPr>
            <a:lvl3pPr marL="713300" indent="-234945" algn="l" defTabSz="715415">
              <a:lnSpc>
                <a:spcPct val="100000"/>
              </a:lnSpc>
              <a:spcBef>
                <a:spcPts val="800"/>
              </a:spcBef>
              <a:buFont typeface="Georgia" panose="02040502050405020303" pitchFamily="18" charset="0"/>
              <a:buChar char="–"/>
              <a:defRPr sz="1800">
                <a:solidFill>
                  <a:schemeClr val="tx1"/>
                </a:solidFill>
                <a:latin typeface="+mn-lt"/>
                <a:cs typeface="Georgia"/>
              </a:defRPr>
            </a:lvl3pPr>
            <a:lvl4pPr marL="958827" indent="-234945" algn="l">
              <a:lnSpc>
                <a:spcPct val="100000"/>
              </a:lnSpc>
              <a:buFont typeface="Georgia" panose="02040502050405020303" pitchFamily="18" charset="0"/>
              <a:buChar char="–"/>
              <a:defRPr sz="1800">
                <a:solidFill>
                  <a:schemeClr val="tx1"/>
                </a:solidFill>
                <a:latin typeface="+mn-lt"/>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3" name="Dian numeron paikkamerkki 2">
            <a:extLst>
              <a:ext uri="{FF2B5EF4-FFF2-40B4-BE49-F238E27FC236}">
                <a16:creationId xmlns:a16="http://schemas.microsoft.com/office/drawing/2014/main" id="{1CB09718-65AF-4C02-A869-F518B41AAFB2}"/>
              </a:ext>
            </a:extLst>
          </p:cNvPr>
          <p:cNvSpPr>
            <a:spLocks noGrp="1"/>
          </p:cNvSpPr>
          <p:nvPr>
            <p:ph type="sldNum" sz="quarter" idx="20"/>
          </p:nvPr>
        </p:nvSpPr>
        <p:spPr/>
        <p:txBody>
          <a:bodyPr/>
          <a:lstStyle>
            <a:lvl1pPr algn="l">
              <a:defRPr/>
            </a:lvl1pPr>
          </a:lstStyle>
          <a:p>
            <a:fld id="{3E078C10-ABC5-4EF7-9B5E-599CE2B16BF5}" type="slidenum">
              <a:rPr lang="LID4096" smtClean="0"/>
              <a:pPr/>
              <a:t>‹#›</a:t>
            </a:fld>
            <a:endParaRPr lang="LID4096"/>
          </a:p>
        </p:txBody>
      </p:sp>
      <p:pic>
        <p:nvPicPr>
          <p:cNvPr id="4" name="Picture 5">
            <a:extLst>
              <a:ext uri="{FF2B5EF4-FFF2-40B4-BE49-F238E27FC236}">
                <a16:creationId xmlns:a16="http://schemas.microsoft.com/office/drawing/2014/main" id="{7154D012-8850-6FB6-C1DD-70A77D235B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48370" y="6469129"/>
            <a:ext cx="852029" cy="160359"/>
          </a:xfrm>
          <a:prstGeom prst="rect">
            <a:avLst/>
          </a:prstGeom>
        </p:spPr>
      </p:pic>
      <p:sp>
        <p:nvSpPr>
          <p:cNvPr id="2" name="Kuvan paikkamerkki 2">
            <a:extLst>
              <a:ext uri="{FF2B5EF4-FFF2-40B4-BE49-F238E27FC236}">
                <a16:creationId xmlns:a16="http://schemas.microsoft.com/office/drawing/2014/main" id="{ACBE1ED6-1693-9DF4-B084-AF2B1FFFC4BF}"/>
              </a:ext>
            </a:extLst>
          </p:cNvPr>
          <p:cNvSpPr>
            <a:spLocks noGrp="1"/>
          </p:cNvSpPr>
          <p:nvPr>
            <p:ph type="pic" sz="quarter" idx="11" hasCustomPrompt="1"/>
          </p:nvPr>
        </p:nvSpPr>
        <p:spPr>
          <a:xfrm>
            <a:off x="6096000" y="0"/>
            <a:ext cx="6096000" cy="6858000"/>
          </a:xfrm>
          <a:prstGeom prst="rect">
            <a:avLst/>
          </a:prstGeom>
        </p:spPr>
        <p:txBody>
          <a:bodyPr/>
          <a:lstStyle>
            <a:lvl1pPr marL="0" indent="0">
              <a:buNone/>
              <a:defRPr sz="1500"/>
            </a:lvl1pPr>
          </a:lstStyle>
          <a:p>
            <a:r>
              <a:rPr lang="en-GB" err="1"/>
              <a:t>Kuvapaikka</a:t>
            </a:r>
            <a:endParaRPr lang="en-GB"/>
          </a:p>
        </p:txBody>
      </p:sp>
    </p:spTree>
    <p:extLst>
      <p:ext uri="{BB962C8B-B14F-4D97-AF65-F5344CB8AC3E}">
        <p14:creationId xmlns:p14="http://schemas.microsoft.com/office/powerpoint/2010/main" val="2225121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slider 1">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259611-52E6-6498-3759-4AB02599A4F7}"/>
              </a:ext>
            </a:extLst>
          </p:cNvPr>
          <p:cNvSpPr/>
          <p:nvPr userDrawn="1"/>
        </p:nvSpPr>
        <p:spPr>
          <a:xfrm>
            <a:off x="6094800" y="0"/>
            <a:ext cx="6096000" cy="6858000"/>
          </a:xfrm>
          <a:prstGeom prst="rect">
            <a:avLst/>
          </a:prstGeom>
          <a:solidFill>
            <a:srgbClr val="D7F2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1C3CB276-23C8-454C-F38C-E9DDBD94C723}"/>
              </a:ext>
            </a:extLst>
          </p:cNvPr>
          <p:cNvSpPr>
            <a:spLocks noGrp="1"/>
          </p:cNvSpPr>
          <p:nvPr>
            <p:ph type="title" hasCustomPrompt="1"/>
          </p:nvPr>
        </p:nvSpPr>
        <p:spPr>
          <a:xfrm>
            <a:off x="648000" y="2863822"/>
            <a:ext cx="5036024" cy="1130356"/>
          </a:xfrm>
          <a:prstGeom prst="rect">
            <a:avLst/>
          </a:prstGeom>
        </p:spPr>
        <p:txBody>
          <a:bodyPr anchor="ctr"/>
          <a:lstStyle>
            <a:lvl1pPr algn="l">
              <a:defRPr sz="3200"/>
            </a:lvl1pPr>
          </a:lstStyle>
          <a:p>
            <a:r>
              <a:rPr lang="fi-FI"/>
              <a:t>Otsikko</a:t>
            </a:r>
            <a:endParaRPr lang="en-US"/>
          </a:p>
        </p:txBody>
      </p:sp>
      <p:sp>
        <p:nvSpPr>
          <p:cNvPr id="6" name="Text Placeholder 11">
            <a:extLst>
              <a:ext uri="{FF2B5EF4-FFF2-40B4-BE49-F238E27FC236}">
                <a16:creationId xmlns:a16="http://schemas.microsoft.com/office/drawing/2014/main" id="{36B4AD85-4D3B-5A01-4B48-FBC567917B82}"/>
              </a:ext>
            </a:extLst>
          </p:cNvPr>
          <p:cNvSpPr>
            <a:spLocks noGrp="1"/>
          </p:cNvSpPr>
          <p:nvPr>
            <p:ph type="body" sz="quarter" idx="19"/>
          </p:nvPr>
        </p:nvSpPr>
        <p:spPr>
          <a:xfrm>
            <a:off x="6491334" y="1268760"/>
            <a:ext cx="5288689" cy="4320480"/>
          </a:xfrm>
          <a:prstGeom prst="rect">
            <a:avLst/>
          </a:prstGeom>
        </p:spPr>
        <p:txBody>
          <a:bodyPr/>
          <a:lstStyle>
            <a:lvl1pPr marL="239178" marR="0" indent="-239178" algn="l" defTabSz="609585" rtl="0" eaLnBrk="1" fontAlgn="auto" latinLnBrk="0" hangingPunct="1">
              <a:lnSpc>
                <a:spcPct val="100000"/>
              </a:lnSpc>
              <a:spcBef>
                <a:spcPct val="20000"/>
              </a:spcBef>
              <a:spcAft>
                <a:spcPts val="0"/>
              </a:spcAft>
              <a:buClrTx/>
              <a:buSzTx/>
              <a:buFont typeface="Lucida Grande"/>
              <a:buChar char="-"/>
              <a:tabLst/>
              <a:defRPr sz="2400">
                <a:solidFill>
                  <a:schemeClr val="tx1"/>
                </a:solidFill>
                <a:latin typeface="+mn-lt"/>
                <a:cs typeface="Georgia"/>
              </a:defRPr>
            </a:lvl1pPr>
            <a:lvl2pPr marL="474121" indent="-234945" algn="l">
              <a:lnSpc>
                <a:spcPct val="100000"/>
              </a:lnSpc>
              <a:spcBef>
                <a:spcPts val="800"/>
              </a:spcBef>
              <a:buFont typeface="Georgia" panose="02040502050405020303" pitchFamily="18" charset="0"/>
              <a:buChar char="–"/>
              <a:defRPr sz="2000">
                <a:solidFill>
                  <a:schemeClr val="tx1"/>
                </a:solidFill>
                <a:latin typeface="+mn-lt"/>
                <a:cs typeface="Georgia"/>
              </a:defRPr>
            </a:lvl2pPr>
            <a:lvl3pPr marL="713300" indent="-234945" algn="l" defTabSz="715415">
              <a:lnSpc>
                <a:spcPct val="100000"/>
              </a:lnSpc>
              <a:spcBef>
                <a:spcPts val="800"/>
              </a:spcBef>
              <a:buFont typeface="Georgia" panose="02040502050405020303" pitchFamily="18" charset="0"/>
              <a:buChar char="–"/>
              <a:defRPr sz="1800">
                <a:solidFill>
                  <a:schemeClr val="tx1"/>
                </a:solidFill>
                <a:latin typeface="+mn-lt"/>
                <a:cs typeface="Georgia"/>
              </a:defRPr>
            </a:lvl3pPr>
            <a:lvl4pPr marL="958827" indent="-234945" algn="l">
              <a:lnSpc>
                <a:spcPct val="100000"/>
              </a:lnSpc>
              <a:buFont typeface="Georgia" panose="02040502050405020303" pitchFamily="18" charset="0"/>
              <a:buChar char="–"/>
              <a:defRPr sz="1800">
                <a:solidFill>
                  <a:schemeClr val="tx1"/>
                </a:solidFill>
                <a:latin typeface="+mn-lt"/>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3" name="Dian numeron paikkamerkki 2">
            <a:extLst>
              <a:ext uri="{FF2B5EF4-FFF2-40B4-BE49-F238E27FC236}">
                <a16:creationId xmlns:a16="http://schemas.microsoft.com/office/drawing/2014/main" id="{1CB09718-65AF-4C02-A869-F518B41AAFB2}"/>
              </a:ext>
            </a:extLst>
          </p:cNvPr>
          <p:cNvSpPr>
            <a:spLocks noGrp="1"/>
          </p:cNvSpPr>
          <p:nvPr>
            <p:ph type="sldNum" sz="quarter" idx="20"/>
          </p:nvPr>
        </p:nvSpPr>
        <p:spPr/>
        <p:txBody>
          <a:bodyPr/>
          <a:lstStyle>
            <a:lvl1pPr algn="l">
              <a:defRPr/>
            </a:lvl1pPr>
          </a:lstStyle>
          <a:p>
            <a:fld id="{3E078C10-ABC5-4EF7-9B5E-599CE2B16BF5}" type="slidenum">
              <a:rPr lang="LID4096" smtClean="0"/>
              <a:pPr/>
              <a:t>‹#›</a:t>
            </a:fld>
            <a:endParaRPr lang="LID4096"/>
          </a:p>
        </p:txBody>
      </p:sp>
      <p:pic>
        <p:nvPicPr>
          <p:cNvPr id="4" name="Picture 5">
            <a:extLst>
              <a:ext uri="{FF2B5EF4-FFF2-40B4-BE49-F238E27FC236}">
                <a16:creationId xmlns:a16="http://schemas.microsoft.com/office/drawing/2014/main" id="{7154D012-8850-6FB6-C1DD-70A77D235B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48370" y="6469129"/>
            <a:ext cx="852029" cy="160359"/>
          </a:xfrm>
          <a:prstGeom prst="rect">
            <a:avLst/>
          </a:prstGeom>
        </p:spPr>
      </p:pic>
    </p:spTree>
    <p:extLst>
      <p:ext uri="{BB962C8B-B14F-4D97-AF65-F5344CB8AC3E}">
        <p14:creationId xmlns:p14="http://schemas.microsoft.com/office/powerpoint/2010/main" val="3277301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slider 2">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259611-52E6-6498-3759-4AB02599A4F7}"/>
              </a:ext>
            </a:extLst>
          </p:cNvPr>
          <p:cNvSpPr/>
          <p:nvPr userDrawn="1"/>
        </p:nvSpPr>
        <p:spPr>
          <a:xfrm>
            <a:off x="6096000" y="0"/>
            <a:ext cx="6096000" cy="6858000"/>
          </a:xfrm>
          <a:prstGeom prst="rect">
            <a:avLst/>
          </a:prstGeom>
          <a:solidFill>
            <a:srgbClr val="D7F2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1C3CB276-23C8-454C-F38C-E9DDBD94C723}"/>
              </a:ext>
            </a:extLst>
          </p:cNvPr>
          <p:cNvSpPr>
            <a:spLocks noGrp="1"/>
          </p:cNvSpPr>
          <p:nvPr>
            <p:ph type="title" hasCustomPrompt="1"/>
          </p:nvPr>
        </p:nvSpPr>
        <p:spPr>
          <a:xfrm>
            <a:off x="6491334" y="2863822"/>
            <a:ext cx="5036024" cy="1130356"/>
          </a:xfrm>
          <a:prstGeom prst="rect">
            <a:avLst/>
          </a:prstGeom>
        </p:spPr>
        <p:txBody>
          <a:bodyPr anchor="ctr"/>
          <a:lstStyle>
            <a:lvl1pPr algn="l">
              <a:defRPr sz="3200"/>
            </a:lvl1pPr>
          </a:lstStyle>
          <a:p>
            <a:r>
              <a:rPr lang="fi-FI"/>
              <a:t>Otsikko</a:t>
            </a:r>
            <a:endParaRPr lang="en-US"/>
          </a:p>
        </p:txBody>
      </p:sp>
      <p:sp>
        <p:nvSpPr>
          <p:cNvPr id="6" name="Text Placeholder 11">
            <a:extLst>
              <a:ext uri="{FF2B5EF4-FFF2-40B4-BE49-F238E27FC236}">
                <a16:creationId xmlns:a16="http://schemas.microsoft.com/office/drawing/2014/main" id="{36B4AD85-4D3B-5A01-4B48-FBC567917B82}"/>
              </a:ext>
            </a:extLst>
          </p:cNvPr>
          <p:cNvSpPr>
            <a:spLocks noGrp="1"/>
          </p:cNvSpPr>
          <p:nvPr>
            <p:ph type="body" sz="quarter" idx="19"/>
          </p:nvPr>
        </p:nvSpPr>
        <p:spPr>
          <a:xfrm>
            <a:off x="648000" y="1268760"/>
            <a:ext cx="5288689" cy="4320480"/>
          </a:xfrm>
          <a:prstGeom prst="rect">
            <a:avLst/>
          </a:prstGeom>
        </p:spPr>
        <p:txBody>
          <a:bodyPr/>
          <a:lstStyle>
            <a:lvl1pPr marL="239178" marR="0" indent="-239178" algn="l" defTabSz="609585" rtl="0" eaLnBrk="1" fontAlgn="auto" latinLnBrk="0" hangingPunct="1">
              <a:lnSpc>
                <a:spcPct val="100000"/>
              </a:lnSpc>
              <a:spcBef>
                <a:spcPct val="20000"/>
              </a:spcBef>
              <a:spcAft>
                <a:spcPts val="0"/>
              </a:spcAft>
              <a:buClrTx/>
              <a:buSzTx/>
              <a:buFont typeface="Lucida Grande"/>
              <a:buChar char="-"/>
              <a:tabLst/>
              <a:defRPr sz="2400">
                <a:solidFill>
                  <a:schemeClr val="tx1"/>
                </a:solidFill>
                <a:latin typeface="+mn-lt"/>
                <a:cs typeface="Georgia"/>
              </a:defRPr>
            </a:lvl1pPr>
            <a:lvl2pPr marL="474121" indent="-234945" algn="l">
              <a:lnSpc>
                <a:spcPct val="100000"/>
              </a:lnSpc>
              <a:spcBef>
                <a:spcPts val="800"/>
              </a:spcBef>
              <a:buFont typeface="Georgia" panose="02040502050405020303" pitchFamily="18" charset="0"/>
              <a:buChar char="–"/>
              <a:defRPr sz="2000">
                <a:solidFill>
                  <a:schemeClr val="tx1"/>
                </a:solidFill>
                <a:latin typeface="+mn-lt"/>
                <a:cs typeface="Georgia"/>
              </a:defRPr>
            </a:lvl2pPr>
            <a:lvl3pPr marL="713300" indent="-234945" algn="l" defTabSz="715415">
              <a:lnSpc>
                <a:spcPct val="100000"/>
              </a:lnSpc>
              <a:spcBef>
                <a:spcPts val="800"/>
              </a:spcBef>
              <a:buFont typeface="Georgia" panose="02040502050405020303" pitchFamily="18" charset="0"/>
              <a:buChar char="–"/>
              <a:defRPr sz="1800">
                <a:solidFill>
                  <a:schemeClr val="tx1"/>
                </a:solidFill>
                <a:latin typeface="+mn-lt"/>
                <a:cs typeface="Georgia"/>
              </a:defRPr>
            </a:lvl3pPr>
            <a:lvl4pPr marL="958827" indent="-234945" algn="l">
              <a:lnSpc>
                <a:spcPct val="100000"/>
              </a:lnSpc>
              <a:buFont typeface="Georgia" panose="02040502050405020303" pitchFamily="18" charset="0"/>
              <a:buChar char="–"/>
              <a:defRPr sz="1800">
                <a:solidFill>
                  <a:schemeClr val="tx1"/>
                </a:solidFill>
                <a:latin typeface="+mn-lt"/>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3" name="Dian numeron paikkamerkki 2">
            <a:extLst>
              <a:ext uri="{FF2B5EF4-FFF2-40B4-BE49-F238E27FC236}">
                <a16:creationId xmlns:a16="http://schemas.microsoft.com/office/drawing/2014/main" id="{1CB09718-65AF-4C02-A869-F518B41AAFB2}"/>
              </a:ext>
            </a:extLst>
          </p:cNvPr>
          <p:cNvSpPr>
            <a:spLocks noGrp="1"/>
          </p:cNvSpPr>
          <p:nvPr>
            <p:ph type="sldNum" sz="quarter" idx="20"/>
          </p:nvPr>
        </p:nvSpPr>
        <p:spPr/>
        <p:txBody>
          <a:bodyPr/>
          <a:lstStyle>
            <a:lvl1pPr algn="l">
              <a:defRPr/>
            </a:lvl1pPr>
          </a:lstStyle>
          <a:p>
            <a:fld id="{3E078C10-ABC5-4EF7-9B5E-599CE2B16BF5}" type="slidenum">
              <a:rPr lang="LID4096" smtClean="0"/>
              <a:pPr/>
              <a:t>‹#›</a:t>
            </a:fld>
            <a:endParaRPr lang="LID4096"/>
          </a:p>
        </p:txBody>
      </p:sp>
      <p:pic>
        <p:nvPicPr>
          <p:cNvPr id="4" name="Picture 5">
            <a:extLst>
              <a:ext uri="{FF2B5EF4-FFF2-40B4-BE49-F238E27FC236}">
                <a16:creationId xmlns:a16="http://schemas.microsoft.com/office/drawing/2014/main" id="{7154D012-8850-6FB6-C1DD-70A77D235B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48370" y="6469129"/>
            <a:ext cx="852029" cy="160359"/>
          </a:xfrm>
          <a:prstGeom prst="rect">
            <a:avLst/>
          </a:prstGeom>
        </p:spPr>
      </p:pic>
    </p:spTree>
    <p:extLst>
      <p:ext uri="{BB962C8B-B14F-4D97-AF65-F5344CB8AC3E}">
        <p14:creationId xmlns:p14="http://schemas.microsoft.com/office/powerpoint/2010/main" val="1555131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otsikko">
    <p:bg>
      <p:bgPr>
        <a:solidFill>
          <a:srgbClr val="D7F2FA"/>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F747C22-ACFC-6443-ADB2-6B11DC6F2879}"/>
              </a:ext>
            </a:extLst>
          </p:cNvPr>
          <p:cNvSpPr>
            <a:spLocks noGrp="1"/>
          </p:cNvSpPr>
          <p:nvPr>
            <p:ph type="title" hasCustomPrompt="1"/>
          </p:nvPr>
        </p:nvSpPr>
        <p:spPr>
          <a:xfrm>
            <a:off x="1055688" y="549274"/>
            <a:ext cx="10080626" cy="5759451"/>
          </a:xfrm>
          <a:prstGeom prst="rect">
            <a:avLst/>
          </a:prstGeom>
        </p:spPr>
        <p:txBody>
          <a:bodyPr wrap="square" lIns="0" tIns="0" rIns="0" bIns="0" anchor="ctr">
            <a:normAutofit/>
          </a:bodyPr>
          <a:lstStyle>
            <a:lvl1pPr algn="ctr">
              <a:lnSpc>
                <a:spcPct val="90000"/>
              </a:lnSpc>
              <a:defRPr sz="8000">
                <a:solidFill>
                  <a:schemeClr val="tx1"/>
                </a:solidFill>
              </a:defRPr>
            </a:lvl1pPr>
          </a:lstStyle>
          <a:p>
            <a:r>
              <a:rPr lang="fi-FI"/>
              <a:t>Iso otsikko</a:t>
            </a:r>
            <a:endParaRPr lang="en-US"/>
          </a:p>
        </p:txBody>
      </p:sp>
      <p:sp>
        <p:nvSpPr>
          <p:cNvPr id="2" name="Dian numeron paikkamerkki 1">
            <a:extLst>
              <a:ext uri="{FF2B5EF4-FFF2-40B4-BE49-F238E27FC236}">
                <a16:creationId xmlns:a16="http://schemas.microsoft.com/office/drawing/2014/main" id="{45C39987-6A31-4F9A-BC6C-E6B67059EC93}"/>
              </a:ext>
            </a:extLst>
          </p:cNvPr>
          <p:cNvSpPr>
            <a:spLocks noGrp="1"/>
          </p:cNvSpPr>
          <p:nvPr>
            <p:ph type="sldNum" sz="quarter" idx="16"/>
          </p:nvPr>
        </p:nvSpPr>
        <p:spPr/>
        <p:txBody>
          <a:bodyPr/>
          <a:lstStyle>
            <a:lvl1pPr algn="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3524118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erusotsikko">
    <p:bg>
      <p:bgPr>
        <a:solidFill>
          <a:srgbClr val="D7F2FA"/>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F747C22-ACFC-6443-ADB2-6B11DC6F2879}"/>
              </a:ext>
            </a:extLst>
          </p:cNvPr>
          <p:cNvSpPr>
            <a:spLocks noGrp="1"/>
          </p:cNvSpPr>
          <p:nvPr>
            <p:ph type="title" hasCustomPrompt="1"/>
          </p:nvPr>
        </p:nvSpPr>
        <p:spPr>
          <a:xfrm>
            <a:off x="1055688" y="2746473"/>
            <a:ext cx="10080626" cy="682527"/>
          </a:xfrm>
          <a:prstGeom prst="rect">
            <a:avLst/>
          </a:prstGeom>
        </p:spPr>
        <p:txBody>
          <a:bodyPr anchor="b"/>
          <a:lstStyle>
            <a:lvl1pPr algn="l">
              <a:lnSpc>
                <a:spcPct val="90000"/>
              </a:lnSpc>
              <a:defRPr sz="5400">
                <a:solidFill>
                  <a:schemeClr val="tx1"/>
                </a:solidFill>
              </a:defRPr>
            </a:lvl1pPr>
          </a:lstStyle>
          <a:p>
            <a:r>
              <a:rPr lang="fi-FI"/>
              <a:t>Perusotsikko</a:t>
            </a:r>
            <a:endParaRPr lang="en-US"/>
          </a:p>
        </p:txBody>
      </p:sp>
      <p:sp>
        <p:nvSpPr>
          <p:cNvPr id="7" name="Text Placeholder 3">
            <a:extLst>
              <a:ext uri="{FF2B5EF4-FFF2-40B4-BE49-F238E27FC236}">
                <a16:creationId xmlns:a16="http://schemas.microsoft.com/office/drawing/2014/main" id="{BECB3038-49B4-004B-B993-7B487852FE44}"/>
              </a:ext>
            </a:extLst>
          </p:cNvPr>
          <p:cNvSpPr>
            <a:spLocks noGrp="1"/>
          </p:cNvSpPr>
          <p:nvPr>
            <p:ph type="body" sz="quarter" idx="14"/>
          </p:nvPr>
        </p:nvSpPr>
        <p:spPr>
          <a:xfrm>
            <a:off x="1055688" y="3669241"/>
            <a:ext cx="10080625" cy="480484"/>
          </a:xfrm>
          <a:prstGeom prst="rect">
            <a:avLst/>
          </a:prstGeom>
        </p:spPr>
        <p:txBody>
          <a:bodyPr/>
          <a:lstStyle>
            <a:lvl1pPr marL="0" indent="0" algn="l">
              <a:buNone/>
              <a:defRPr>
                <a:solidFill>
                  <a:schemeClr val="tx1"/>
                </a:solidFill>
              </a:defRPr>
            </a:lvl1pPr>
            <a:lvl2pPr algn="l">
              <a:defRPr/>
            </a:lvl2pPr>
            <a:lvl3pPr algn="l">
              <a:defRPr/>
            </a:lvl3pPr>
            <a:lvl4pPr algn="l">
              <a:defRPr/>
            </a:lvl4pPr>
            <a:lvl5pPr algn="l">
              <a:defRPr/>
            </a:lvl5pPr>
          </a:lstStyle>
          <a:p>
            <a:pPr lvl="0"/>
            <a:r>
              <a:rPr lang="fi-FI"/>
              <a:t>Muokkaa tekstin perustyylejä napsauttamalla</a:t>
            </a:r>
          </a:p>
        </p:txBody>
      </p:sp>
      <p:sp>
        <p:nvSpPr>
          <p:cNvPr id="2" name="Dian numeron paikkamerkki 1">
            <a:extLst>
              <a:ext uri="{FF2B5EF4-FFF2-40B4-BE49-F238E27FC236}">
                <a16:creationId xmlns:a16="http://schemas.microsoft.com/office/drawing/2014/main" id="{9EF2B599-884D-4599-8975-A9560AE77CFE}"/>
              </a:ext>
            </a:extLst>
          </p:cNvPr>
          <p:cNvSpPr>
            <a:spLocks noGrp="1"/>
          </p:cNvSpPr>
          <p:nvPr>
            <p:ph type="sldNum" sz="quarter" idx="16"/>
          </p:nvPr>
        </p:nvSpPr>
        <p:spPr/>
        <p:txBody>
          <a:bodyPr/>
          <a:lstStyle>
            <a:lvl1pPr algn="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807790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eni otsikko">
    <p:bg>
      <p:bgPr>
        <a:solidFill>
          <a:srgbClr val="D7F2F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5689" y="1989138"/>
            <a:ext cx="10080624" cy="1632181"/>
          </a:xfrm>
          <a:prstGeom prst="rect">
            <a:avLst/>
          </a:prstGeom>
        </p:spPr>
        <p:txBody>
          <a:bodyPr bIns="140400" anchor="b" anchorCtr="0"/>
          <a:lstStyle>
            <a:lvl1pPr algn="ctr">
              <a:defRPr sz="4000" cap="none"/>
            </a:lvl1pPr>
          </a:lstStyle>
          <a:p>
            <a:r>
              <a:rPr lang="fi-FI"/>
              <a:t>Pieni otsikko</a:t>
            </a:r>
            <a:endParaRPr lang="en-US"/>
          </a:p>
        </p:txBody>
      </p:sp>
      <p:sp>
        <p:nvSpPr>
          <p:cNvPr id="6" name="Text Placeholder 5"/>
          <p:cNvSpPr>
            <a:spLocks noGrp="1"/>
          </p:cNvSpPr>
          <p:nvPr>
            <p:ph type="body" sz="quarter" idx="11"/>
          </p:nvPr>
        </p:nvSpPr>
        <p:spPr>
          <a:xfrm>
            <a:off x="1055689" y="3766311"/>
            <a:ext cx="10080624" cy="575733"/>
          </a:xfrm>
          <a:prstGeom prst="rect">
            <a:avLst/>
          </a:prstGeom>
        </p:spPr>
        <p:txBody>
          <a:bodyPr/>
          <a:lstStyle>
            <a:lvl1pPr marL="0" indent="0" algn="ctr">
              <a:buNone/>
              <a:defRPr>
                <a:latin typeface="+mn-lt"/>
                <a:cs typeface="Georgia"/>
              </a:defRPr>
            </a:lvl1pPr>
          </a:lstStyle>
          <a:p>
            <a:pPr lvl="0"/>
            <a:r>
              <a:rPr lang="fi-FI"/>
              <a:t>Muokkaa tekstin perustyylejä napsauttamalla</a:t>
            </a:r>
          </a:p>
        </p:txBody>
      </p:sp>
      <p:sp>
        <p:nvSpPr>
          <p:cNvPr id="3" name="Dian numeron paikkamerkki 2">
            <a:extLst>
              <a:ext uri="{FF2B5EF4-FFF2-40B4-BE49-F238E27FC236}">
                <a16:creationId xmlns:a16="http://schemas.microsoft.com/office/drawing/2014/main" id="{F0B11A6E-42AA-4090-BEF8-8EDBC7DDE075}"/>
              </a:ext>
            </a:extLst>
          </p:cNvPr>
          <p:cNvSpPr>
            <a:spLocks noGrp="1"/>
          </p:cNvSpPr>
          <p:nvPr>
            <p:ph type="sldNum" sz="quarter" idx="12"/>
          </p:nvPr>
        </p:nvSpPr>
        <p:spPr/>
        <p:txBody>
          <a:bodyPr/>
          <a:lstStyle>
            <a:lvl1pPr algn="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1796831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aalea pohja, ei tekstilaatikkoa">
    <p:bg>
      <p:bgPr>
        <a:solidFill>
          <a:srgbClr val="D7F2FA"/>
        </a:solidFill>
        <a:effectLst/>
      </p:bgPr>
    </p:bg>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A1F29E92-13E2-4B05-86F4-E270E57010B1}"/>
              </a:ext>
            </a:extLst>
          </p:cNvPr>
          <p:cNvSpPr>
            <a:spLocks noGrp="1"/>
          </p:cNvSpPr>
          <p:nvPr>
            <p:ph type="sldNum" sz="quarter" idx="10"/>
          </p:nvPr>
        </p:nvSpPr>
        <p:spPr/>
        <p:txBody>
          <a:bodyPr/>
          <a:lstStyle>
            <a:lvl1pPr algn="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747482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inaus 1">
    <p:bg>
      <p:bgPr>
        <a:solidFill>
          <a:srgbClr val="D7F2F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5688" y="1268414"/>
            <a:ext cx="10080625" cy="4321174"/>
          </a:xfrm>
          <a:prstGeom prst="rect">
            <a:avLst/>
          </a:prstGeom>
        </p:spPr>
        <p:txBody>
          <a:bodyPr anchor="ctr"/>
          <a:lstStyle>
            <a:lvl1pPr algn="ctr">
              <a:defRPr sz="3600">
                <a:latin typeface="+mj-lt"/>
              </a:defRPr>
            </a:lvl1pPr>
          </a:lstStyle>
          <a:p>
            <a:r>
              <a:rPr lang="fi-FI"/>
              <a:t>”Lainaus joltain tyypiltä”</a:t>
            </a:r>
            <a:endParaRPr lang="en-US"/>
          </a:p>
        </p:txBody>
      </p:sp>
      <p:sp>
        <p:nvSpPr>
          <p:cNvPr id="9" name="Text Placeholder 8">
            <a:extLst>
              <a:ext uri="{FF2B5EF4-FFF2-40B4-BE49-F238E27FC236}">
                <a16:creationId xmlns:a16="http://schemas.microsoft.com/office/drawing/2014/main" id="{CC813140-B33D-3870-9BDB-4AD8A640774E}"/>
              </a:ext>
            </a:extLst>
          </p:cNvPr>
          <p:cNvSpPr>
            <a:spLocks noGrp="1"/>
          </p:cNvSpPr>
          <p:nvPr>
            <p:ph type="body" sz="quarter" idx="22" hasCustomPrompt="1"/>
          </p:nvPr>
        </p:nvSpPr>
        <p:spPr>
          <a:xfrm>
            <a:off x="1055688" y="5584310"/>
            <a:ext cx="10080625" cy="720725"/>
          </a:xfrm>
          <a:prstGeom prst="rect">
            <a:avLst/>
          </a:prstGeom>
        </p:spPr>
        <p:txBody>
          <a:bodyPr/>
          <a:lstStyle>
            <a:lvl1pPr marL="0" indent="0" algn="ctr">
              <a:buNone/>
              <a:defRPr/>
            </a:lvl1pPr>
            <a:lvl2pPr algn="ctr">
              <a:defRPr/>
            </a:lvl2pPr>
            <a:lvl3pPr algn="ctr">
              <a:defRPr/>
            </a:lvl3pPr>
            <a:lvl4pPr algn="ctr">
              <a:defRPr/>
            </a:lvl4pPr>
            <a:lvl5pPr algn="ctr">
              <a:defRPr/>
            </a:lvl5pPr>
          </a:lstStyle>
          <a:p>
            <a:pPr lvl="0"/>
            <a:r>
              <a:rPr lang="en-FI"/>
              <a:t>Lainattavan Nimi</a:t>
            </a:r>
          </a:p>
        </p:txBody>
      </p:sp>
      <p:sp>
        <p:nvSpPr>
          <p:cNvPr id="4" name="Dian numeron paikkamerkki 2">
            <a:extLst>
              <a:ext uri="{FF2B5EF4-FFF2-40B4-BE49-F238E27FC236}">
                <a16:creationId xmlns:a16="http://schemas.microsoft.com/office/drawing/2014/main" id="{0EF5B1FC-2DDF-B2C6-2F86-205C1998F518}"/>
              </a:ext>
            </a:extLst>
          </p:cNvPr>
          <p:cNvSpPr>
            <a:spLocks noGrp="1"/>
          </p:cNvSpPr>
          <p:nvPr>
            <p:ph type="sldNum" sz="quarter" idx="20"/>
          </p:nvPr>
        </p:nvSpPr>
        <p:spPr>
          <a:xfrm>
            <a:off x="291601" y="6356350"/>
            <a:ext cx="2743200" cy="365125"/>
          </a:xfrm>
        </p:spPr>
        <p:txBody>
          <a:bodyPr/>
          <a:lstStyle>
            <a:lvl1pPr algn="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383242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kalvo 2">
    <p:bg>
      <p:bgPr>
        <a:solidFill>
          <a:schemeClr val="bg1"/>
        </a:solidFill>
        <a:effectLst/>
      </p:bgPr>
    </p:bg>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36BF5064-E572-95D7-F0A9-A0E74CF817B8}"/>
              </a:ext>
            </a:extLst>
          </p:cNvPr>
          <p:cNvSpPr/>
          <p:nvPr userDrawn="1"/>
        </p:nvSpPr>
        <p:spPr>
          <a:xfrm>
            <a:off x="3089272" y="0"/>
            <a:ext cx="9102728" cy="6858000"/>
          </a:xfrm>
          <a:prstGeom prst="rect">
            <a:avLst/>
          </a:prstGeom>
          <a:solidFill>
            <a:srgbClr val="D7F2FA"/>
          </a:solidFill>
          <a:ln w="1016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 name="Otsikko 16">
            <a:extLst>
              <a:ext uri="{FF2B5EF4-FFF2-40B4-BE49-F238E27FC236}">
                <a16:creationId xmlns:a16="http://schemas.microsoft.com/office/drawing/2014/main" id="{5B7D6486-FDD2-6F85-0E13-C8108AE885C3}"/>
              </a:ext>
            </a:extLst>
          </p:cNvPr>
          <p:cNvSpPr>
            <a:spLocks noGrp="1"/>
          </p:cNvSpPr>
          <p:nvPr>
            <p:ph type="title" hasCustomPrompt="1"/>
          </p:nvPr>
        </p:nvSpPr>
        <p:spPr>
          <a:xfrm>
            <a:off x="6008058" y="2642400"/>
            <a:ext cx="5468595" cy="1559341"/>
          </a:xfrm>
          <a:prstGeom prst="rect">
            <a:avLst/>
          </a:prstGeom>
        </p:spPr>
        <p:txBody>
          <a:bodyPr anchor="b"/>
          <a:lstStyle>
            <a:lvl1pPr>
              <a:defRPr sz="4800"/>
            </a:lvl1pPr>
          </a:lstStyle>
          <a:p>
            <a:r>
              <a:rPr lang="fi-FI"/>
              <a:t>Esityksen otsikko</a:t>
            </a:r>
            <a:endParaRPr lang="en-GB"/>
          </a:p>
        </p:txBody>
      </p:sp>
      <p:pic>
        <p:nvPicPr>
          <p:cNvPr id="14" name="Picture 5">
            <a:extLst>
              <a:ext uri="{FF2B5EF4-FFF2-40B4-BE49-F238E27FC236}">
                <a16:creationId xmlns:a16="http://schemas.microsoft.com/office/drawing/2014/main" id="{1899A7DC-CB51-E2C9-0ABF-32C9019A49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48370" y="6469129"/>
            <a:ext cx="852029" cy="160359"/>
          </a:xfrm>
          <a:prstGeom prst="rect">
            <a:avLst/>
          </a:prstGeom>
        </p:spPr>
      </p:pic>
      <p:sp>
        <p:nvSpPr>
          <p:cNvPr id="2" name="Kuvan paikkamerkki 2">
            <a:extLst>
              <a:ext uri="{FF2B5EF4-FFF2-40B4-BE49-F238E27FC236}">
                <a16:creationId xmlns:a16="http://schemas.microsoft.com/office/drawing/2014/main" id="{9AFFC4E3-8A8B-78E4-69F0-58986EA90D87}"/>
              </a:ext>
            </a:extLst>
          </p:cNvPr>
          <p:cNvSpPr>
            <a:spLocks noGrp="1"/>
          </p:cNvSpPr>
          <p:nvPr>
            <p:ph type="pic" sz="quarter" idx="11" hasCustomPrompt="1"/>
          </p:nvPr>
        </p:nvSpPr>
        <p:spPr>
          <a:xfrm>
            <a:off x="0" y="0"/>
            <a:ext cx="5791200" cy="6858000"/>
          </a:xfrm>
          <a:prstGeom prst="rect">
            <a:avLst/>
          </a:prstGeom>
        </p:spPr>
        <p:txBody>
          <a:bodyPr/>
          <a:lstStyle>
            <a:lvl1pPr marL="0" indent="0">
              <a:buNone/>
              <a:defRPr sz="1500"/>
            </a:lvl1pPr>
          </a:lstStyle>
          <a:p>
            <a:r>
              <a:rPr lang="en-GB" err="1"/>
              <a:t>Kuvapaikka</a:t>
            </a:r>
            <a:endParaRPr lang="en-GB"/>
          </a:p>
        </p:txBody>
      </p:sp>
    </p:spTree>
    <p:extLst>
      <p:ext uri="{BB962C8B-B14F-4D97-AF65-F5344CB8AC3E}">
        <p14:creationId xmlns:p14="http://schemas.microsoft.com/office/powerpoint/2010/main" val="2989116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inaus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5688" y="1268412"/>
            <a:ext cx="10080625" cy="4321175"/>
          </a:xfrm>
          <a:prstGeom prst="rect">
            <a:avLst/>
          </a:prstGeom>
        </p:spPr>
        <p:txBody>
          <a:bodyPr anchor="ctr"/>
          <a:lstStyle>
            <a:lvl1pPr algn="ctr">
              <a:defRPr sz="3600">
                <a:latin typeface="+mj-lt"/>
              </a:defRPr>
            </a:lvl1pPr>
          </a:lstStyle>
          <a:p>
            <a:r>
              <a:rPr lang="fi-FI"/>
              <a:t>”Lainaus joltain tyypiltä”</a:t>
            </a:r>
            <a:endParaRPr lang="en-US"/>
          </a:p>
        </p:txBody>
      </p:sp>
      <p:sp>
        <p:nvSpPr>
          <p:cNvPr id="7" name="Text Placeholder 8">
            <a:extLst>
              <a:ext uri="{FF2B5EF4-FFF2-40B4-BE49-F238E27FC236}">
                <a16:creationId xmlns:a16="http://schemas.microsoft.com/office/drawing/2014/main" id="{DAFAB3BB-87B4-2B32-F858-0806090664B1}"/>
              </a:ext>
            </a:extLst>
          </p:cNvPr>
          <p:cNvSpPr>
            <a:spLocks noGrp="1"/>
          </p:cNvSpPr>
          <p:nvPr>
            <p:ph type="body" sz="quarter" idx="22" hasCustomPrompt="1"/>
          </p:nvPr>
        </p:nvSpPr>
        <p:spPr>
          <a:xfrm>
            <a:off x="1055687" y="5584310"/>
            <a:ext cx="10080625" cy="720725"/>
          </a:xfrm>
          <a:prstGeom prst="rect">
            <a:avLst/>
          </a:prstGeom>
        </p:spPr>
        <p:txBody>
          <a:bodyPr/>
          <a:lstStyle>
            <a:lvl1pPr marL="0" indent="0" algn="ctr">
              <a:buNone/>
              <a:defRPr/>
            </a:lvl1pPr>
            <a:lvl2pPr algn="ctr">
              <a:defRPr/>
            </a:lvl2pPr>
            <a:lvl3pPr algn="ctr">
              <a:defRPr/>
            </a:lvl3pPr>
            <a:lvl4pPr algn="ctr">
              <a:defRPr/>
            </a:lvl4pPr>
            <a:lvl5pPr algn="ctr">
              <a:defRPr/>
            </a:lvl5pPr>
          </a:lstStyle>
          <a:p>
            <a:pPr lvl="0"/>
            <a:r>
              <a:rPr lang="en-FI"/>
              <a:t>Lainattavan Nimi</a:t>
            </a:r>
          </a:p>
        </p:txBody>
      </p:sp>
      <p:sp>
        <p:nvSpPr>
          <p:cNvPr id="4" name="Dian numeron paikkamerkki 2">
            <a:extLst>
              <a:ext uri="{FF2B5EF4-FFF2-40B4-BE49-F238E27FC236}">
                <a16:creationId xmlns:a16="http://schemas.microsoft.com/office/drawing/2014/main" id="{9D8BFE4F-828E-ED1B-25FF-56F8B2D1374E}"/>
              </a:ext>
            </a:extLst>
          </p:cNvPr>
          <p:cNvSpPr>
            <a:spLocks noGrp="1"/>
          </p:cNvSpPr>
          <p:nvPr>
            <p:ph type="sldNum" sz="quarter" idx="20"/>
          </p:nvPr>
        </p:nvSpPr>
        <p:spPr>
          <a:xfrm>
            <a:off x="291601" y="6356350"/>
            <a:ext cx="2743200" cy="365125"/>
          </a:xfrm>
        </p:spPr>
        <p:txBody>
          <a:bodyPr/>
          <a:lstStyle>
            <a:lvl1pPr algn="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2027244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uettelo">
    <p:spTree>
      <p:nvGrpSpPr>
        <p:cNvPr id="1" name=""/>
        <p:cNvGrpSpPr/>
        <p:nvPr/>
      </p:nvGrpSpPr>
      <p:grpSpPr>
        <a:xfrm>
          <a:off x="0" y="0"/>
          <a:ext cx="0" cy="0"/>
          <a:chOff x="0" y="0"/>
          <a:chExt cx="0" cy="0"/>
        </a:xfrm>
      </p:grpSpPr>
      <p:sp>
        <p:nvSpPr>
          <p:cNvPr id="2" name="Title 1"/>
          <p:cNvSpPr>
            <a:spLocks noGrp="1"/>
          </p:cNvSpPr>
          <p:nvPr>
            <p:ph type="title"/>
          </p:nvPr>
        </p:nvSpPr>
        <p:spPr>
          <a:xfrm>
            <a:off x="1055688" y="853483"/>
            <a:ext cx="10080625" cy="735832"/>
          </a:xfrm>
          <a:prstGeom prst="rect">
            <a:avLst/>
          </a:prstGeom>
        </p:spPr>
        <p:txBody>
          <a:bodyPr anchor="t"/>
          <a:lstStyle>
            <a:lvl1pPr algn="l">
              <a:defRPr sz="3200"/>
            </a:lvl1pPr>
          </a:lstStyle>
          <a:p>
            <a:r>
              <a:rPr lang="fi-FI"/>
              <a:t>Muokkaa ots. perustyyl. napsautt.</a:t>
            </a:r>
            <a:endParaRPr lang="en-US"/>
          </a:p>
        </p:txBody>
      </p:sp>
      <p:sp>
        <p:nvSpPr>
          <p:cNvPr id="34" name="Text Placeholder 33"/>
          <p:cNvSpPr>
            <a:spLocks noGrp="1"/>
          </p:cNvSpPr>
          <p:nvPr userDrawn="1">
            <p:ph type="body" sz="quarter" idx="13"/>
          </p:nvPr>
        </p:nvSpPr>
        <p:spPr>
          <a:xfrm>
            <a:off x="1775805" y="1605095"/>
            <a:ext cx="9360508" cy="768085"/>
          </a:xfrm>
          <a:prstGeom prst="rect">
            <a:avLst/>
          </a:prstGeom>
        </p:spPr>
        <p:txBody>
          <a:bodyPr anchor="ctr"/>
          <a:lstStyle>
            <a:lvl1pPr marL="0" indent="0" algn="l">
              <a:buNone/>
              <a:defRPr sz="2400" b="0" i="0">
                <a:latin typeface="+mn-lt"/>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 napsauttamalla</a:t>
            </a:r>
          </a:p>
        </p:txBody>
      </p:sp>
      <p:sp>
        <p:nvSpPr>
          <p:cNvPr id="35" name="Text Placeholder 33"/>
          <p:cNvSpPr>
            <a:spLocks noGrp="1"/>
          </p:cNvSpPr>
          <p:nvPr userDrawn="1">
            <p:ph type="body" sz="quarter" idx="14"/>
          </p:nvPr>
        </p:nvSpPr>
        <p:spPr>
          <a:xfrm>
            <a:off x="1774826" y="2506683"/>
            <a:ext cx="9361488" cy="766399"/>
          </a:xfrm>
          <a:prstGeom prst="rect">
            <a:avLst/>
          </a:prstGeom>
        </p:spPr>
        <p:txBody>
          <a:bodyPr anchor="ctr"/>
          <a:lstStyle>
            <a:lvl1pPr marL="0" indent="0" algn="l">
              <a:buNone/>
              <a:defRPr lang="fi-FI" sz="2400" b="0" i="0" kern="1200" dirty="0" err="1">
                <a:solidFill>
                  <a:schemeClr val="tx1"/>
                </a:solidFill>
                <a:latin typeface="+mn-lt"/>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 napsauttamalla</a:t>
            </a:r>
          </a:p>
        </p:txBody>
      </p:sp>
      <p:sp>
        <p:nvSpPr>
          <p:cNvPr id="36" name="Text Placeholder 33"/>
          <p:cNvSpPr>
            <a:spLocks noGrp="1"/>
          </p:cNvSpPr>
          <p:nvPr userDrawn="1">
            <p:ph type="body" sz="quarter" idx="15"/>
          </p:nvPr>
        </p:nvSpPr>
        <p:spPr>
          <a:xfrm>
            <a:off x="1775805" y="3406585"/>
            <a:ext cx="9360508" cy="766399"/>
          </a:xfrm>
          <a:prstGeom prst="rect">
            <a:avLst/>
          </a:prstGeom>
        </p:spPr>
        <p:txBody>
          <a:bodyPr anchor="ctr"/>
          <a:lstStyle>
            <a:lvl1pPr marL="0" indent="0" algn="l">
              <a:buNone/>
              <a:defRPr lang="fi-FI" sz="2400" b="0" i="0" kern="1200" dirty="0" err="1">
                <a:solidFill>
                  <a:schemeClr val="tx1"/>
                </a:solidFill>
                <a:latin typeface="+mn-lt"/>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 napsauttamalla</a:t>
            </a:r>
          </a:p>
        </p:txBody>
      </p:sp>
      <p:sp>
        <p:nvSpPr>
          <p:cNvPr id="37" name="Text Placeholder 33"/>
          <p:cNvSpPr>
            <a:spLocks noGrp="1"/>
          </p:cNvSpPr>
          <p:nvPr userDrawn="1">
            <p:ph type="body" sz="quarter" idx="16"/>
          </p:nvPr>
        </p:nvSpPr>
        <p:spPr>
          <a:xfrm>
            <a:off x="1774825" y="4306487"/>
            <a:ext cx="9361488" cy="766399"/>
          </a:xfrm>
          <a:prstGeom prst="rect">
            <a:avLst/>
          </a:prstGeom>
        </p:spPr>
        <p:txBody>
          <a:bodyPr anchor="ctr"/>
          <a:lstStyle>
            <a:lvl1pPr marL="0" indent="0" algn="l">
              <a:buNone/>
              <a:defRPr lang="fi-FI" sz="2400" b="0" i="0" kern="1200" dirty="0" err="1">
                <a:solidFill>
                  <a:schemeClr val="tx1"/>
                </a:solidFill>
                <a:latin typeface="+mn-lt"/>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 napsauttamalla</a:t>
            </a:r>
          </a:p>
        </p:txBody>
      </p:sp>
      <p:sp>
        <p:nvSpPr>
          <p:cNvPr id="38" name="Text Placeholder 33"/>
          <p:cNvSpPr>
            <a:spLocks noGrp="1"/>
          </p:cNvSpPr>
          <p:nvPr userDrawn="1">
            <p:ph type="body" sz="quarter" idx="17"/>
          </p:nvPr>
        </p:nvSpPr>
        <p:spPr>
          <a:xfrm>
            <a:off x="1774825" y="5206388"/>
            <a:ext cx="9361488" cy="766399"/>
          </a:xfrm>
          <a:prstGeom prst="rect">
            <a:avLst/>
          </a:prstGeom>
        </p:spPr>
        <p:txBody>
          <a:bodyPr anchor="ctr"/>
          <a:lstStyle>
            <a:lvl1pPr marL="0" indent="0" algn="l">
              <a:buNone/>
              <a:defRPr lang="fi-FI" sz="2400" b="0" i="0" kern="1200" dirty="0" err="1">
                <a:solidFill>
                  <a:schemeClr val="tx1"/>
                </a:solidFill>
                <a:latin typeface="+mn-lt"/>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 napsauttamalla</a:t>
            </a:r>
          </a:p>
        </p:txBody>
      </p:sp>
      <p:sp>
        <p:nvSpPr>
          <p:cNvPr id="3" name="Dian numeron paikkamerkki 2">
            <a:extLst>
              <a:ext uri="{FF2B5EF4-FFF2-40B4-BE49-F238E27FC236}">
                <a16:creationId xmlns:a16="http://schemas.microsoft.com/office/drawing/2014/main" id="{393B997C-7668-4298-BA40-150098A4EF38}"/>
              </a:ext>
            </a:extLst>
          </p:cNvPr>
          <p:cNvSpPr>
            <a:spLocks noGrp="1"/>
          </p:cNvSpPr>
          <p:nvPr>
            <p:ph type="sldNum" sz="quarter" idx="18"/>
          </p:nvPr>
        </p:nvSpPr>
        <p:spPr/>
        <p:txBody>
          <a:bodyPr/>
          <a:lstStyle>
            <a:lvl1pPr algn="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4082120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äätöskalvo FI">
    <p:spTree>
      <p:nvGrpSpPr>
        <p:cNvPr id="1" name=""/>
        <p:cNvGrpSpPr/>
        <p:nvPr/>
      </p:nvGrpSpPr>
      <p:grpSpPr>
        <a:xfrm>
          <a:off x="0" y="0"/>
          <a:ext cx="0" cy="0"/>
          <a:chOff x="0" y="0"/>
          <a:chExt cx="0" cy="0"/>
        </a:xfrm>
      </p:grpSpPr>
      <p:sp>
        <p:nvSpPr>
          <p:cNvPr id="5" name="Sitra.fi" descr="Verkkosivumme löydät osoitteesta www.sitra.fi">
            <a:extLst>
              <a:ext uri="{FF2B5EF4-FFF2-40B4-BE49-F238E27FC236}">
                <a16:creationId xmlns:a16="http://schemas.microsoft.com/office/drawing/2014/main" id="{D2BAE405-434C-C98B-3AF8-F432132C94F1}"/>
              </a:ext>
              <a:ext uri="{C183D7F6-B498-43B3-948B-1728B52AA6E4}">
                <adec:decorative xmlns:adec="http://schemas.microsoft.com/office/drawing/2017/decorative" val="0"/>
              </a:ext>
            </a:extLst>
          </p:cNvPr>
          <p:cNvSpPr>
            <a:spLocks/>
          </p:cNvSpPr>
          <p:nvPr userDrawn="1"/>
        </p:nvSpPr>
        <p:spPr>
          <a:xfrm>
            <a:off x="96770" y="6308730"/>
            <a:ext cx="824265" cy="44383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1733" b="0" i="0" u="none" strike="noStrike" kern="1200" cap="none" spc="0" normalizeH="0" baseline="0" noProof="0">
                <a:ln>
                  <a:noFill/>
                </a:ln>
                <a:solidFill>
                  <a:srgbClr val="000000"/>
                </a:solidFill>
                <a:effectLst/>
                <a:uLnTx/>
                <a:uFillTx/>
                <a:latin typeface="Georgia" panose="02040502050405020303" pitchFamily="18" charset="0"/>
                <a:ea typeface="Arial Black" charset="0"/>
                <a:cs typeface="Arial Black" charset="0"/>
                <a:hlinkClick r:id="rId2">
                  <a:extLst>
                    <a:ext uri="{A12FA001-AC4F-418D-AE19-62706E023703}">
                      <ahyp:hlinkClr xmlns:ahyp="http://schemas.microsoft.com/office/drawing/2018/hyperlinkcolor" val="tx"/>
                    </a:ext>
                  </a:extLst>
                </a:hlinkClick>
              </a:rPr>
              <a:t>sitra.fi</a:t>
            </a:r>
            <a:endParaRPr kumimoji="0" lang="en-US" sz="1733" b="0" i="0" u="none" strike="noStrike" kern="1200" cap="none" spc="0" normalizeH="0" baseline="0" noProof="0">
              <a:ln>
                <a:noFill/>
              </a:ln>
              <a:solidFill>
                <a:srgbClr val="000000"/>
              </a:solidFill>
              <a:effectLst/>
              <a:uLnTx/>
              <a:uFillTx/>
              <a:latin typeface="Georgia" panose="02040502050405020303" pitchFamily="18" charset="0"/>
              <a:ea typeface="Arial Black" charset="0"/>
              <a:cs typeface="Arial Black" charset="0"/>
            </a:endParaRPr>
          </a:p>
        </p:txBody>
      </p:sp>
      <p:grpSp>
        <p:nvGrpSpPr>
          <p:cNvPr id="6" name="Ryhmä 13" descr="Voit seurata Sitraa somekanavavissa kuten X:ssä, Facebookissa, Instagramissa, Linkedinissä ja YouTubessa. Löydät meidät some-kanavista nimellä @sitrafund">
            <a:extLst>
              <a:ext uri="{FF2B5EF4-FFF2-40B4-BE49-F238E27FC236}">
                <a16:creationId xmlns:a16="http://schemas.microsoft.com/office/drawing/2014/main" id="{379F1CB8-DCAC-0D3A-05A6-B631D8DF6603}"/>
              </a:ext>
            </a:extLst>
          </p:cNvPr>
          <p:cNvGrpSpPr/>
          <p:nvPr userDrawn="1"/>
        </p:nvGrpSpPr>
        <p:grpSpPr>
          <a:xfrm>
            <a:off x="72803" y="7487"/>
            <a:ext cx="2099353" cy="443905"/>
            <a:chOff x="72803" y="7487"/>
            <a:chExt cx="2099353" cy="443905"/>
          </a:xfrm>
        </p:grpSpPr>
        <p:grpSp>
          <p:nvGrpSpPr>
            <p:cNvPr id="7" name="Sitran-somekanavat" descr="Voit seurata Sitraa somekanavavissa kuten X:ssä, Facebookissa, Instagramissa, Linkedinissä ja YouTubessa. Löydät meidät some-kanavista nimellä @sitrafund">
              <a:extLst>
                <a:ext uri="{FF2B5EF4-FFF2-40B4-BE49-F238E27FC236}">
                  <a16:creationId xmlns:a16="http://schemas.microsoft.com/office/drawing/2014/main" id="{91538A4E-CF92-9F5E-74AF-89DAD60EF6CC}"/>
                </a:ext>
              </a:extLst>
            </p:cNvPr>
            <p:cNvGrpSpPr/>
            <p:nvPr/>
          </p:nvGrpSpPr>
          <p:grpSpPr>
            <a:xfrm>
              <a:off x="72803" y="7487"/>
              <a:ext cx="1908953" cy="443905"/>
              <a:chOff x="72803" y="7487"/>
              <a:chExt cx="1908953" cy="443905"/>
            </a:xfrm>
          </p:grpSpPr>
          <p:sp>
            <p:nvSpPr>
              <p:cNvPr id="9" name="@Sitrafund">
                <a:extLst>
                  <a:ext uri="{FF2B5EF4-FFF2-40B4-BE49-F238E27FC236}">
                    <a16:creationId xmlns:a16="http://schemas.microsoft.com/office/drawing/2014/main" id="{865AD193-F52B-D84B-6EC6-F82264BE4F94}"/>
                  </a:ext>
                </a:extLst>
              </p:cNvPr>
              <p:cNvSpPr/>
              <p:nvPr/>
            </p:nvSpPr>
            <p:spPr>
              <a:xfrm>
                <a:off x="72803" y="7487"/>
                <a:ext cx="1293943" cy="443905"/>
              </a:xfrm>
              <a:prstGeom prst="rect">
                <a:avLst/>
              </a:prstGeom>
            </p:spPr>
            <p:txBody>
              <a:bodyPr wrap="none">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1733" b="0" i="0" u="none" strike="noStrike" kern="1200" cap="none" spc="0" normalizeH="0" baseline="0" noProof="0">
                    <a:ln>
                      <a:noFill/>
                    </a:ln>
                    <a:solidFill>
                      <a:srgbClr val="000000"/>
                    </a:solidFill>
                    <a:effectLst/>
                    <a:uLnTx/>
                    <a:uFillTx/>
                    <a:latin typeface="Georgia" panose="02040502050405020303" pitchFamily="18" charset="0"/>
                    <a:ea typeface="Arial Black" charset="0"/>
                    <a:cs typeface="Arial Black" charset="0"/>
                  </a:rPr>
                  <a:t>@sitrafund</a:t>
                </a:r>
              </a:p>
            </p:txBody>
          </p:sp>
          <p:pic>
            <p:nvPicPr>
              <p:cNvPr id="11" name="Facebook">
                <a:hlinkClick r:id="rId3"/>
                <a:extLst>
                  <a:ext uri="{FF2B5EF4-FFF2-40B4-BE49-F238E27FC236}">
                    <a16:creationId xmlns:a16="http://schemas.microsoft.com/office/drawing/2014/main" id="{6658F65B-4CA7-D4CE-480A-7894E9F8F0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98167" y="198999"/>
                <a:ext cx="148800" cy="148802"/>
              </a:xfrm>
              <a:prstGeom prst="rect">
                <a:avLst/>
              </a:prstGeom>
            </p:spPr>
          </p:pic>
          <p:pic>
            <p:nvPicPr>
              <p:cNvPr id="12" name="Instagram">
                <a:hlinkClick r:id="rId5"/>
                <a:extLst>
                  <a:ext uri="{FF2B5EF4-FFF2-40B4-BE49-F238E27FC236}">
                    <a16:creationId xmlns:a16="http://schemas.microsoft.com/office/drawing/2014/main" id="{FA98CFAD-365E-320D-4D3A-EA11EF6A59DA}"/>
                  </a:ext>
                </a:extLst>
              </p:cNvPr>
              <p:cNvPicPr/>
              <p:nvPr/>
            </p:nvPicPr>
            <p:blipFill>
              <a:blip r:embed="rId6">
                <a:extLst>
                  <a:ext uri="{28A0092B-C50C-407E-A947-70E740481C1C}">
                    <a14:useLocalDpi xmlns:a14="http://schemas.microsoft.com/office/drawing/2010/main"/>
                  </a:ext>
                </a:extLst>
              </a:blip>
              <a:srcRect/>
              <a:stretch>
                <a:fillRect/>
              </a:stretch>
            </p:blipFill>
            <p:spPr bwMode="auto">
              <a:xfrm>
                <a:off x="1579766" y="198999"/>
                <a:ext cx="148800" cy="148802"/>
              </a:xfrm>
              <a:prstGeom prst="rect">
                <a:avLst/>
              </a:prstGeom>
              <a:noFill/>
              <a:ln>
                <a:noFill/>
              </a:ln>
            </p:spPr>
          </p:pic>
          <p:pic>
            <p:nvPicPr>
              <p:cNvPr id="13" name="YouTube">
                <a:hlinkClick r:id="rId7"/>
                <a:extLst>
                  <a:ext uri="{FF2B5EF4-FFF2-40B4-BE49-F238E27FC236}">
                    <a16:creationId xmlns:a16="http://schemas.microsoft.com/office/drawing/2014/main" id="{4F0400A3-46CE-1AF1-3BB4-CB70FA72D1EA}"/>
                  </a:ext>
                </a:extLst>
              </p:cNvPr>
              <p:cNvPicPr preferRelativeResize="0"/>
              <p:nvPr/>
            </p:nvPicPr>
            <p:blipFill>
              <a:blip r:embed="rId8" cstate="screen">
                <a:extLst>
                  <a:ext uri="{28A0092B-C50C-407E-A947-70E740481C1C}">
                    <a14:useLocalDpi xmlns:a14="http://schemas.microsoft.com/office/drawing/2010/main"/>
                  </a:ext>
                </a:extLst>
              </a:blip>
              <a:srcRect/>
              <a:stretch>
                <a:fillRect/>
              </a:stretch>
            </p:blipFill>
            <p:spPr bwMode="auto">
              <a:xfrm>
                <a:off x="1756156" y="198999"/>
                <a:ext cx="225600" cy="148802"/>
              </a:xfrm>
              <a:prstGeom prst="rect">
                <a:avLst/>
              </a:prstGeom>
              <a:noFill/>
              <a:ln>
                <a:noFill/>
              </a:ln>
            </p:spPr>
          </p:pic>
        </p:grpSp>
        <p:pic>
          <p:nvPicPr>
            <p:cNvPr id="8" name="Kuva 15">
              <a:hlinkClick r:id="rId9"/>
              <a:extLst>
                <a:ext uri="{FF2B5EF4-FFF2-40B4-BE49-F238E27FC236}">
                  <a16:creationId xmlns:a16="http://schemas.microsoft.com/office/drawing/2014/main" id="{D86283D4-1675-A918-8440-B440DF956594}"/>
                </a:ext>
              </a:extLst>
            </p:cNvPr>
            <p:cNvPicPr/>
            <p:nvPr/>
          </p:nvPicPr>
          <p:blipFill>
            <a:blip r:embed="rId10">
              <a:extLst>
                <a:ext uri="{28A0092B-C50C-407E-A947-70E740481C1C}">
                  <a14:useLocalDpi xmlns:a14="http://schemas.microsoft.com/office/drawing/2010/main"/>
                </a:ext>
              </a:extLst>
            </a:blip>
            <a:srcRect/>
            <a:stretch>
              <a:fillRect/>
            </a:stretch>
          </p:blipFill>
          <p:spPr bwMode="auto">
            <a:xfrm>
              <a:off x="2008476" y="198999"/>
              <a:ext cx="163680" cy="148802"/>
            </a:xfrm>
            <a:prstGeom prst="rect">
              <a:avLst/>
            </a:prstGeom>
            <a:noFill/>
            <a:ln>
              <a:noFill/>
            </a:ln>
          </p:spPr>
        </p:pic>
      </p:grpSp>
      <p:pic>
        <p:nvPicPr>
          <p:cNvPr id="14" name="Kuva 16" descr="Kuva, joka sisältää kohteen teksti, kuu, pallo, ympyrä&#10;&#10;Kuvaus luotu automaattisesti">
            <a:extLst>
              <a:ext uri="{FF2B5EF4-FFF2-40B4-BE49-F238E27FC236}">
                <a16:creationId xmlns:a16="http://schemas.microsoft.com/office/drawing/2014/main" id="{7EDCE105-962F-4CF3-C316-D4C3FC0E3A8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475252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äätöskalvo SWE">
    <p:spTree>
      <p:nvGrpSpPr>
        <p:cNvPr id="1" name=""/>
        <p:cNvGrpSpPr/>
        <p:nvPr/>
      </p:nvGrpSpPr>
      <p:grpSpPr>
        <a:xfrm>
          <a:off x="0" y="0"/>
          <a:ext cx="0" cy="0"/>
          <a:chOff x="0" y="0"/>
          <a:chExt cx="0" cy="0"/>
        </a:xfrm>
      </p:grpSpPr>
      <p:sp>
        <p:nvSpPr>
          <p:cNvPr id="5" name="Sitra.fi" descr="Verkkosivumme löydät osoitteesta www.sitra.fi">
            <a:extLst>
              <a:ext uri="{FF2B5EF4-FFF2-40B4-BE49-F238E27FC236}">
                <a16:creationId xmlns:a16="http://schemas.microsoft.com/office/drawing/2014/main" id="{D2BAE405-434C-C98B-3AF8-F432132C94F1}"/>
              </a:ext>
              <a:ext uri="{C183D7F6-B498-43B3-948B-1728B52AA6E4}">
                <adec:decorative xmlns:adec="http://schemas.microsoft.com/office/drawing/2017/decorative" val="0"/>
              </a:ext>
            </a:extLst>
          </p:cNvPr>
          <p:cNvSpPr>
            <a:spLocks/>
          </p:cNvSpPr>
          <p:nvPr userDrawn="1"/>
        </p:nvSpPr>
        <p:spPr>
          <a:xfrm>
            <a:off x="96770" y="6308730"/>
            <a:ext cx="824265" cy="44383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1733" b="0" i="0" u="none" strike="noStrike" kern="1200" cap="none" spc="0" normalizeH="0" baseline="0" noProof="0">
                <a:ln>
                  <a:noFill/>
                </a:ln>
                <a:solidFill>
                  <a:srgbClr val="000000"/>
                </a:solidFill>
                <a:effectLst/>
                <a:uLnTx/>
                <a:uFillTx/>
                <a:latin typeface="Georgia" panose="02040502050405020303" pitchFamily="18" charset="0"/>
                <a:ea typeface="Arial Black" charset="0"/>
                <a:cs typeface="Arial Black" charset="0"/>
                <a:hlinkClick r:id="rId2">
                  <a:extLst>
                    <a:ext uri="{A12FA001-AC4F-418D-AE19-62706E023703}">
                      <ahyp:hlinkClr xmlns:ahyp="http://schemas.microsoft.com/office/drawing/2018/hyperlinkcolor" val="tx"/>
                    </a:ext>
                  </a:extLst>
                </a:hlinkClick>
              </a:rPr>
              <a:t>sitra.fi</a:t>
            </a:r>
            <a:endParaRPr kumimoji="0" lang="en-US" sz="1733" b="0" i="0" u="none" strike="noStrike" kern="1200" cap="none" spc="0" normalizeH="0" baseline="0" noProof="0">
              <a:ln>
                <a:noFill/>
              </a:ln>
              <a:solidFill>
                <a:srgbClr val="000000"/>
              </a:solidFill>
              <a:effectLst/>
              <a:uLnTx/>
              <a:uFillTx/>
              <a:latin typeface="Georgia" panose="02040502050405020303" pitchFamily="18" charset="0"/>
              <a:ea typeface="Arial Black" charset="0"/>
              <a:cs typeface="Arial Black" charset="0"/>
            </a:endParaRPr>
          </a:p>
        </p:txBody>
      </p:sp>
      <p:pic>
        <p:nvPicPr>
          <p:cNvPr id="2" name="Kuva 16">
            <a:extLst>
              <a:ext uri="{FF2B5EF4-FFF2-40B4-BE49-F238E27FC236}">
                <a16:creationId xmlns:a16="http://schemas.microsoft.com/office/drawing/2014/main" id="{9B8C68CB-7427-4A8F-CA97-7B468F75239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667000" y="0"/>
            <a:ext cx="6858000" cy="6858000"/>
          </a:xfrm>
          <a:prstGeom prst="rect">
            <a:avLst/>
          </a:prstGeom>
        </p:spPr>
      </p:pic>
      <p:grpSp>
        <p:nvGrpSpPr>
          <p:cNvPr id="3" name="Ryhmä 13" descr="Voit seurata Sitraa somekanavavissa kuten X:ssä, Facebookissa, Instagramissa, Linkedinissä ja YouTubessa. Löydät meidät some-kanavista nimellä @sitrafund">
            <a:extLst>
              <a:ext uri="{FF2B5EF4-FFF2-40B4-BE49-F238E27FC236}">
                <a16:creationId xmlns:a16="http://schemas.microsoft.com/office/drawing/2014/main" id="{456283FB-4B07-116A-25D8-CD04BE86DABF}"/>
              </a:ext>
            </a:extLst>
          </p:cNvPr>
          <p:cNvGrpSpPr/>
          <p:nvPr userDrawn="1"/>
        </p:nvGrpSpPr>
        <p:grpSpPr>
          <a:xfrm>
            <a:off x="72803" y="7487"/>
            <a:ext cx="2099353" cy="443905"/>
            <a:chOff x="72803" y="7487"/>
            <a:chExt cx="2099353" cy="443905"/>
          </a:xfrm>
        </p:grpSpPr>
        <p:grpSp>
          <p:nvGrpSpPr>
            <p:cNvPr id="4" name="Sitran-somekanavat" descr="Voit seurata Sitraa somekanavavissa kuten X:ssä, Facebookissa, Instagramissa, Linkedinissä ja YouTubessa. Löydät meidät some-kanavista nimellä @sitrafund">
              <a:extLst>
                <a:ext uri="{FF2B5EF4-FFF2-40B4-BE49-F238E27FC236}">
                  <a16:creationId xmlns:a16="http://schemas.microsoft.com/office/drawing/2014/main" id="{71551234-58F3-2597-EA3F-96C8265C1EFA}"/>
                </a:ext>
              </a:extLst>
            </p:cNvPr>
            <p:cNvGrpSpPr/>
            <p:nvPr/>
          </p:nvGrpSpPr>
          <p:grpSpPr>
            <a:xfrm>
              <a:off x="72803" y="7487"/>
              <a:ext cx="1908953" cy="443905"/>
              <a:chOff x="72803" y="7487"/>
              <a:chExt cx="1908953" cy="443905"/>
            </a:xfrm>
          </p:grpSpPr>
          <p:sp>
            <p:nvSpPr>
              <p:cNvPr id="15" name="@Sitrafund">
                <a:extLst>
                  <a:ext uri="{FF2B5EF4-FFF2-40B4-BE49-F238E27FC236}">
                    <a16:creationId xmlns:a16="http://schemas.microsoft.com/office/drawing/2014/main" id="{C92E70A2-AC05-5D9D-48CB-9FA05D64D23C}"/>
                  </a:ext>
                </a:extLst>
              </p:cNvPr>
              <p:cNvSpPr/>
              <p:nvPr/>
            </p:nvSpPr>
            <p:spPr>
              <a:xfrm>
                <a:off x="72803" y="7487"/>
                <a:ext cx="1293943" cy="443905"/>
              </a:xfrm>
              <a:prstGeom prst="rect">
                <a:avLst/>
              </a:prstGeom>
            </p:spPr>
            <p:txBody>
              <a:bodyPr wrap="none">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1733" b="0" i="0" u="none" strike="noStrike" kern="1200" cap="none" spc="0" normalizeH="0" baseline="0" noProof="0">
                    <a:ln>
                      <a:noFill/>
                    </a:ln>
                    <a:solidFill>
                      <a:srgbClr val="000000"/>
                    </a:solidFill>
                    <a:effectLst/>
                    <a:uLnTx/>
                    <a:uFillTx/>
                    <a:latin typeface="Georgia" panose="02040502050405020303" pitchFamily="18" charset="0"/>
                    <a:ea typeface="Arial Black" charset="0"/>
                    <a:cs typeface="Arial Black" charset="0"/>
                  </a:rPr>
                  <a:t>@sitrafund</a:t>
                </a:r>
              </a:p>
            </p:txBody>
          </p:sp>
          <p:pic>
            <p:nvPicPr>
              <p:cNvPr id="16" name="Facebook">
                <a:hlinkClick r:id="rId4"/>
                <a:extLst>
                  <a:ext uri="{FF2B5EF4-FFF2-40B4-BE49-F238E27FC236}">
                    <a16:creationId xmlns:a16="http://schemas.microsoft.com/office/drawing/2014/main" id="{1DCA5431-64FE-A2B6-EB48-D4D5C2B7C2F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98167" y="198999"/>
                <a:ext cx="148800" cy="148802"/>
              </a:xfrm>
              <a:prstGeom prst="rect">
                <a:avLst/>
              </a:prstGeom>
            </p:spPr>
          </p:pic>
          <p:pic>
            <p:nvPicPr>
              <p:cNvPr id="17" name="Instagram">
                <a:hlinkClick r:id="rId6"/>
                <a:extLst>
                  <a:ext uri="{FF2B5EF4-FFF2-40B4-BE49-F238E27FC236}">
                    <a16:creationId xmlns:a16="http://schemas.microsoft.com/office/drawing/2014/main" id="{967B3134-59AC-459A-4453-0991A187A914}"/>
                  </a:ext>
                </a:extLst>
              </p:cNvPr>
              <p:cNvPicPr/>
              <p:nvPr/>
            </p:nvPicPr>
            <p:blipFill>
              <a:blip r:embed="rId7">
                <a:extLst>
                  <a:ext uri="{28A0092B-C50C-407E-A947-70E740481C1C}">
                    <a14:useLocalDpi xmlns:a14="http://schemas.microsoft.com/office/drawing/2010/main"/>
                  </a:ext>
                </a:extLst>
              </a:blip>
              <a:srcRect/>
              <a:stretch>
                <a:fillRect/>
              </a:stretch>
            </p:blipFill>
            <p:spPr bwMode="auto">
              <a:xfrm>
                <a:off x="1579766" y="198999"/>
                <a:ext cx="148800" cy="148802"/>
              </a:xfrm>
              <a:prstGeom prst="rect">
                <a:avLst/>
              </a:prstGeom>
              <a:noFill/>
              <a:ln>
                <a:noFill/>
              </a:ln>
            </p:spPr>
          </p:pic>
          <p:pic>
            <p:nvPicPr>
              <p:cNvPr id="18" name="YouTube">
                <a:hlinkClick r:id="rId8"/>
                <a:extLst>
                  <a:ext uri="{FF2B5EF4-FFF2-40B4-BE49-F238E27FC236}">
                    <a16:creationId xmlns:a16="http://schemas.microsoft.com/office/drawing/2014/main" id="{3350540E-40C4-E5D2-4BB3-D26E19532F79}"/>
                  </a:ext>
                </a:extLst>
              </p:cNvPr>
              <p:cNvPicPr preferRelativeResize="0"/>
              <p:nvPr/>
            </p:nvPicPr>
            <p:blipFill>
              <a:blip r:embed="rId9" cstate="screen">
                <a:extLst>
                  <a:ext uri="{28A0092B-C50C-407E-A947-70E740481C1C}">
                    <a14:useLocalDpi xmlns:a14="http://schemas.microsoft.com/office/drawing/2010/main"/>
                  </a:ext>
                </a:extLst>
              </a:blip>
              <a:srcRect/>
              <a:stretch>
                <a:fillRect/>
              </a:stretch>
            </p:blipFill>
            <p:spPr bwMode="auto">
              <a:xfrm>
                <a:off x="1756156" y="198999"/>
                <a:ext cx="225600" cy="148802"/>
              </a:xfrm>
              <a:prstGeom prst="rect">
                <a:avLst/>
              </a:prstGeom>
              <a:noFill/>
              <a:ln>
                <a:noFill/>
              </a:ln>
            </p:spPr>
          </p:pic>
        </p:grpSp>
        <p:pic>
          <p:nvPicPr>
            <p:cNvPr id="14" name="Kuva 15">
              <a:hlinkClick r:id="rId10"/>
              <a:extLst>
                <a:ext uri="{FF2B5EF4-FFF2-40B4-BE49-F238E27FC236}">
                  <a16:creationId xmlns:a16="http://schemas.microsoft.com/office/drawing/2014/main" id="{28259885-9153-0D94-31A4-E8CDE3EC5CF3}"/>
                </a:ext>
              </a:extLst>
            </p:cNvPr>
            <p:cNvPicPr/>
            <p:nvPr/>
          </p:nvPicPr>
          <p:blipFill>
            <a:blip r:embed="rId11">
              <a:extLst>
                <a:ext uri="{28A0092B-C50C-407E-A947-70E740481C1C}">
                  <a14:useLocalDpi xmlns:a14="http://schemas.microsoft.com/office/drawing/2010/main"/>
                </a:ext>
              </a:extLst>
            </a:blip>
            <a:srcRect/>
            <a:stretch>
              <a:fillRect/>
            </a:stretch>
          </p:blipFill>
          <p:spPr bwMode="auto">
            <a:xfrm>
              <a:off x="2008476" y="198999"/>
              <a:ext cx="163680" cy="148802"/>
            </a:xfrm>
            <a:prstGeom prst="rect">
              <a:avLst/>
            </a:prstGeom>
            <a:noFill/>
            <a:ln>
              <a:noFill/>
            </a:ln>
          </p:spPr>
        </p:pic>
      </p:grpSp>
    </p:spTree>
    <p:extLst>
      <p:ext uri="{BB962C8B-B14F-4D97-AF65-F5344CB8AC3E}">
        <p14:creationId xmlns:p14="http://schemas.microsoft.com/office/powerpoint/2010/main" val="974340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äätöskalvo ENG">
    <p:spTree>
      <p:nvGrpSpPr>
        <p:cNvPr id="1" name=""/>
        <p:cNvGrpSpPr/>
        <p:nvPr/>
      </p:nvGrpSpPr>
      <p:grpSpPr>
        <a:xfrm>
          <a:off x="0" y="0"/>
          <a:ext cx="0" cy="0"/>
          <a:chOff x="0" y="0"/>
          <a:chExt cx="0" cy="0"/>
        </a:xfrm>
      </p:grpSpPr>
      <p:sp>
        <p:nvSpPr>
          <p:cNvPr id="5" name="Sitra.fi" descr="Verkkosivumme löydät osoitteesta www.sitra.fi">
            <a:extLst>
              <a:ext uri="{FF2B5EF4-FFF2-40B4-BE49-F238E27FC236}">
                <a16:creationId xmlns:a16="http://schemas.microsoft.com/office/drawing/2014/main" id="{D2BAE405-434C-C98B-3AF8-F432132C94F1}"/>
              </a:ext>
              <a:ext uri="{C183D7F6-B498-43B3-948B-1728B52AA6E4}">
                <adec:decorative xmlns:adec="http://schemas.microsoft.com/office/drawing/2017/decorative" val="0"/>
              </a:ext>
            </a:extLst>
          </p:cNvPr>
          <p:cNvSpPr>
            <a:spLocks/>
          </p:cNvSpPr>
          <p:nvPr userDrawn="1"/>
        </p:nvSpPr>
        <p:spPr>
          <a:xfrm>
            <a:off x="96770" y="6308730"/>
            <a:ext cx="824265" cy="44383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1733" b="0" i="0" u="none" strike="noStrike" kern="1200" cap="none" spc="0" normalizeH="0" baseline="0" noProof="0">
                <a:ln>
                  <a:noFill/>
                </a:ln>
                <a:solidFill>
                  <a:srgbClr val="000000"/>
                </a:solidFill>
                <a:effectLst/>
                <a:uLnTx/>
                <a:uFillTx/>
                <a:latin typeface="Georgia" panose="02040502050405020303" pitchFamily="18" charset="0"/>
                <a:ea typeface="Arial Black" charset="0"/>
                <a:cs typeface="Arial Black" charset="0"/>
                <a:hlinkClick r:id="rId2">
                  <a:extLst>
                    <a:ext uri="{A12FA001-AC4F-418D-AE19-62706E023703}">
                      <ahyp:hlinkClr xmlns:ahyp="http://schemas.microsoft.com/office/drawing/2018/hyperlinkcolor" val="tx"/>
                    </a:ext>
                  </a:extLst>
                </a:hlinkClick>
              </a:rPr>
              <a:t>sitra.fi</a:t>
            </a:r>
            <a:endParaRPr kumimoji="0" lang="en-US" sz="1733" b="0" i="0" u="none" strike="noStrike" kern="1200" cap="none" spc="0" normalizeH="0" baseline="0" noProof="0">
              <a:ln>
                <a:noFill/>
              </a:ln>
              <a:solidFill>
                <a:srgbClr val="000000"/>
              </a:solidFill>
              <a:effectLst/>
              <a:uLnTx/>
              <a:uFillTx/>
              <a:latin typeface="Georgia" panose="02040502050405020303" pitchFamily="18" charset="0"/>
              <a:ea typeface="Arial Black" charset="0"/>
              <a:cs typeface="Arial Black" charset="0"/>
            </a:endParaRPr>
          </a:p>
        </p:txBody>
      </p:sp>
      <p:pic>
        <p:nvPicPr>
          <p:cNvPr id="3" name="Kuva 16">
            <a:extLst>
              <a:ext uri="{FF2B5EF4-FFF2-40B4-BE49-F238E27FC236}">
                <a16:creationId xmlns:a16="http://schemas.microsoft.com/office/drawing/2014/main" id="{EE452ECB-E524-B9CD-78F5-4582A5A3C3E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667000" y="0"/>
            <a:ext cx="6858000" cy="6858000"/>
          </a:xfrm>
          <a:prstGeom prst="rect">
            <a:avLst/>
          </a:prstGeom>
        </p:spPr>
      </p:pic>
      <p:grpSp>
        <p:nvGrpSpPr>
          <p:cNvPr id="2" name="Ryhmä 13" descr="Voit seurata Sitraa somekanavavissa kuten X:ssä, Facebookissa, Instagramissa, Linkedinissä ja YouTubessa. Löydät meidät some-kanavista nimellä @sitrafund">
            <a:extLst>
              <a:ext uri="{FF2B5EF4-FFF2-40B4-BE49-F238E27FC236}">
                <a16:creationId xmlns:a16="http://schemas.microsoft.com/office/drawing/2014/main" id="{9FA0FDAA-6A55-2E30-601D-F391821A7186}"/>
              </a:ext>
            </a:extLst>
          </p:cNvPr>
          <p:cNvGrpSpPr/>
          <p:nvPr userDrawn="1"/>
        </p:nvGrpSpPr>
        <p:grpSpPr>
          <a:xfrm>
            <a:off x="72803" y="7487"/>
            <a:ext cx="2099353" cy="443905"/>
            <a:chOff x="72803" y="7487"/>
            <a:chExt cx="2099353" cy="443905"/>
          </a:xfrm>
        </p:grpSpPr>
        <p:grpSp>
          <p:nvGrpSpPr>
            <p:cNvPr id="4" name="Sitran-somekanavat" descr="Voit seurata Sitraa somekanavavissa kuten X:ssä, Facebookissa, Instagramissa, Linkedinissä ja YouTubessa. Löydät meidät some-kanavista nimellä @sitrafund">
              <a:extLst>
                <a:ext uri="{FF2B5EF4-FFF2-40B4-BE49-F238E27FC236}">
                  <a16:creationId xmlns:a16="http://schemas.microsoft.com/office/drawing/2014/main" id="{239A54FB-709A-D79D-8653-9CD6873EAAB1}"/>
                </a:ext>
              </a:extLst>
            </p:cNvPr>
            <p:cNvGrpSpPr/>
            <p:nvPr/>
          </p:nvGrpSpPr>
          <p:grpSpPr>
            <a:xfrm>
              <a:off x="72803" y="7487"/>
              <a:ext cx="1908953" cy="443905"/>
              <a:chOff x="72803" y="7487"/>
              <a:chExt cx="1908953" cy="443905"/>
            </a:xfrm>
          </p:grpSpPr>
          <p:sp>
            <p:nvSpPr>
              <p:cNvPr id="15" name="@Sitrafund">
                <a:extLst>
                  <a:ext uri="{FF2B5EF4-FFF2-40B4-BE49-F238E27FC236}">
                    <a16:creationId xmlns:a16="http://schemas.microsoft.com/office/drawing/2014/main" id="{3455DA9F-17DE-EA10-541E-9F69472318AF}"/>
                  </a:ext>
                </a:extLst>
              </p:cNvPr>
              <p:cNvSpPr/>
              <p:nvPr/>
            </p:nvSpPr>
            <p:spPr>
              <a:xfrm>
                <a:off x="72803" y="7487"/>
                <a:ext cx="1293943" cy="443905"/>
              </a:xfrm>
              <a:prstGeom prst="rect">
                <a:avLst/>
              </a:prstGeom>
            </p:spPr>
            <p:txBody>
              <a:bodyPr wrap="none">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1733" b="0" i="0" u="none" strike="noStrike" kern="1200" cap="none" spc="0" normalizeH="0" baseline="0" noProof="0">
                    <a:ln>
                      <a:noFill/>
                    </a:ln>
                    <a:solidFill>
                      <a:srgbClr val="000000"/>
                    </a:solidFill>
                    <a:effectLst/>
                    <a:uLnTx/>
                    <a:uFillTx/>
                    <a:latin typeface="Georgia" panose="02040502050405020303" pitchFamily="18" charset="0"/>
                    <a:ea typeface="Arial Black" charset="0"/>
                    <a:cs typeface="Arial Black" charset="0"/>
                  </a:rPr>
                  <a:t>@sitrafund</a:t>
                </a:r>
              </a:p>
            </p:txBody>
          </p:sp>
          <p:pic>
            <p:nvPicPr>
              <p:cNvPr id="16" name="Facebook">
                <a:hlinkClick r:id="rId4"/>
                <a:extLst>
                  <a:ext uri="{FF2B5EF4-FFF2-40B4-BE49-F238E27FC236}">
                    <a16:creationId xmlns:a16="http://schemas.microsoft.com/office/drawing/2014/main" id="{0C058F9E-589D-768D-FF1A-2DDABA6500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98167" y="198999"/>
                <a:ext cx="148800" cy="148802"/>
              </a:xfrm>
              <a:prstGeom prst="rect">
                <a:avLst/>
              </a:prstGeom>
            </p:spPr>
          </p:pic>
          <p:pic>
            <p:nvPicPr>
              <p:cNvPr id="17" name="Instagram">
                <a:hlinkClick r:id="rId6"/>
                <a:extLst>
                  <a:ext uri="{FF2B5EF4-FFF2-40B4-BE49-F238E27FC236}">
                    <a16:creationId xmlns:a16="http://schemas.microsoft.com/office/drawing/2014/main" id="{043CD268-35FC-E556-DF04-0FEE56D14DD4}"/>
                  </a:ext>
                </a:extLst>
              </p:cNvPr>
              <p:cNvPicPr/>
              <p:nvPr/>
            </p:nvPicPr>
            <p:blipFill>
              <a:blip r:embed="rId7">
                <a:extLst>
                  <a:ext uri="{28A0092B-C50C-407E-A947-70E740481C1C}">
                    <a14:useLocalDpi xmlns:a14="http://schemas.microsoft.com/office/drawing/2010/main"/>
                  </a:ext>
                </a:extLst>
              </a:blip>
              <a:srcRect/>
              <a:stretch>
                <a:fillRect/>
              </a:stretch>
            </p:blipFill>
            <p:spPr bwMode="auto">
              <a:xfrm>
                <a:off x="1579766" y="198999"/>
                <a:ext cx="148800" cy="148802"/>
              </a:xfrm>
              <a:prstGeom prst="rect">
                <a:avLst/>
              </a:prstGeom>
              <a:noFill/>
              <a:ln>
                <a:noFill/>
              </a:ln>
            </p:spPr>
          </p:pic>
          <p:pic>
            <p:nvPicPr>
              <p:cNvPr id="18" name="YouTube">
                <a:hlinkClick r:id="rId8"/>
                <a:extLst>
                  <a:ext uri="{FF2B5EF4-FFF2-40B4-BE49-F238E27FC236}">
                    <a16:creationId xmlns:a16="http://schemas.microsoft.com/office/drawing/2014/main" id="{F8403D6A-5232-996E-FB0C-159E28882BAE}"/>
                  </a:ext>
                </a:extLst>
              </p:cNvPr>
              <p:cNvPicPr preferRelativeResize="0"/>
              <p:nvPr/>
            </p:nvPicPr>
            <p:blipFill>
              <a:blip r:embed="rId9" cstate="screen">
                <a:extLst>
                  <a:ext uri="{28A0092B-C50C-407E-A947-70E740481C1C}">
                    <a14:useLocalDpi xmlns:a14="http://schemas.microsoft.com/office/drawing/2010/main"/>
                  </a:ext>
                </a:extLst>
              </a:blip>
              <a:srcRect/>
              <a:stretch>
                <a:fillRect/>
              </a:stretch>
            </p:blipFill>
            <p:spPr bwMode="auto">
              <a:xfrm>
                <a:off x="1756156" y="198999"/>
                <a:ext cx="225600" cy="148802"/>
              </a:xfrm>
              <a:prstGeom prst="rect">
                <a:avLst/>
              </a:prstGeom>
              <a:noFill/>
              <a:ln>
                <a:noFill/>
              </a:ln>
            </p:spPr>
          </p:pic>
        </p:grpSp>
        <p:pic>
          <p:nvPicPr>
            <p:cNvPr id="14" name="Kuva 15">
              <a:hlinkClick r:id="rId10"/>
              <a:extLst>
                <a:ext uri="{FF2B5EF4-FFF2-40B4-BE49-F238E27FC236}">
                  <a16:creationId xmlns:a16="http://schemas.microsoft.com/office/drawing/2014/main" id="{47BF8AA6-AD31-D8A6-DCA7-FAD9236A6D90}"/>
                </a:ext>
              </a:extLst>
            </p:cNvPr>
            <p:cNvPicPr/>
            <p:nvPr/>
          </p:nvPicPr>
          <p:blipFill>
            <a:blip r:embed="rId11">
              <a:extLst>
                <a:ext uri="{28A0092B-C50C-407E-A947-70E740481C1C}">
                  <a14:useLocalDpi xmlns:a14="http://schemas.microsoft.com/office/drawing/2010/main"/>
                </a:ext>
              </a:extLst>
            </a:blip>
            <a:srcRect/>
            <a:stretch>
              <a:fillRect/>
            </a:stretch>
          </p:blipFill>
          <p:spPr bwMode="auto">
            <a:xfrm>
              <a:off x="2008476" y="198999"/>
              <a:ext cx="163680" cy="148802"/>
            </a:xfrm>
            <a:prstGeom prst="rect">
              <a:avLst/>
            </a:prstGeom>
            <a:noFill/>
            <a:ln>
              <a:noFill/>
            </a:ln>
          </p:spPr>
        </p:pic>
      </p:grpSp>
    </p:spTree>
    <p:extLst>
      <p:ext uri="{BB962C8B-B14F-4D97-AF65-F5344CB8AC3E}">
        <p14:creationId xmlns:p14="http://schemas.microsoft.com/office/powerpoint/2010/main" val="2178652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otsikko + VP">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F747C22-ACFC-6443-ADB2-6B11DC6F2879}"/>
              </a:ext>
            </a:extLst>
          </p:cNvPr>
          <p:cNvSpPr>
            <a:spLocks noGrp="1"/>
          </p:cNvSpPr>
          <p:nvPr>
            <p:ph type="title" hasCustomPrompt="1"/>
          </p:nvPr>
        </p:nvSpPr>
        <p:spPr>
          <a:xfrm>
            <a:off x="1055688" y="549274"/>
            <a:ext cx="10080626" cy="5759451"/>
          </a:xfrm>
          <a:prstGeom prst="rect">
            <a:avLst/>
          </a:prstGeom>
        </p:spPr>
        <p:txBody>
          <a:bodyPr wrap="square" lIns="0" tIns="0" rIns="0" bIns="0" anchor="ctr">
            <a:normAutofit/>
          </a:bodyPr>
          <a:lstStyle>
            <a:lvl1pPr algn="ctr">
              <a:lnSpc>
                <a:spcPct val="90000"/>
              </a:lnSpc>
              <a:defRPr sz="8000">
                <a:solidFill>
                  <a:schemeClr val="tx1"/>
                </a:solidFill>
              </a:defRPr>
            </a:lvl1pPr>
          </a:lstStyle>
          <a:p>
            <a:r>
              <a:rPr lang="fi-FI"/>
              <a:t>Iso otsikko + VP</a:t>
            </a:r>
            <a:endParaRPr lang="en-US"/>
          </a:p>
        </p:txBody>
      </p:sp>
      <p:sp>
        <p:nvSpPr>
          <p:cNvPr id="2" name="Dian numeron paikkamerkki 1">
            <a:extLst>
              <a:ext uri="{FF2B5EF4-FFF2-40B4-BE49-F238E27FC236}">
                <a16:creationId xmlns:a16="http://schemas.microsoft.com/office/drawing/2014/main" id="{45C39987-6A31-4F9A-BC6C-E6B67059EC93}"/>
              </a:ext>
            </a:extLst>
          </p:cNvPr>
          <p:cNvSpPr>
            <a:spLocks noGrp="1"/>
          </p:cNvSpPr>
          <p:nvPr>
            <p:ph type="sldNum" sz="quarter" idx="16"/>
          </p:nvPr>
        </p:nvSpPr>
        <p:spPr/>
        <p:txBody>
          <a:bodyPr/>
          <a:lstStyle>
            <a:lvl1pPr>
              <a:defRPr>
                <a:latin typeface="Arial" panose="020B0604020202020204" pitchFamily="34" charset="0"/>
                <a:cs typeface="Arial" panose="020B0604020202020204" pitchFamily="34" charset="0"/>
              </a:defRPr>
            </a:lvl1pPr>
          </a:lstStyle>
          <a:p>
            <a:fld id="{3E078C10-ABC5-4EF7-9B5E-599CE2B16BF5}" type="slidenum">
              <a:rPr lang="LID4096" smtClean="0"/>
              <a:pPr/>
              <a:t>‹#›</a:t>
            </a:fld>
            <a:endParaRPr lang="LID4096"/>
          </a:p>
        </p:txBody>
      </p:sp>
      <p:pic>
        <p:nvPicPr>
          <p:cNvPr id="8" name="Picture 7">
            <a:extLst>
              <a:ext uri="{FF2B5EF4-FFF2-40B4-BE49-F238E27FC236}">
                <a16:creationId xmlns:a16="http://schemas.microsoft.com/office/drawing/2014/main" id="{3B29D1CE-82CA-EB46-B6CB-E493D3FAED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600" y="6490800"/>
            <a:ext cx="962517" cy="181154"/>
          </a:xfrm>
          <a:prstGeom prst="rect">
            <a:avLst/>
          </a:prstGeom>
        </p:spPr>
      </p:pic>
    </p:spTree>
    <p:extLst>
      <p:ext uri="{BB962C8B-B14F-4D97-AF65-F5344CB8AC3E}">
        <p14:creationId xmlns:p14="http://schemas.microsoft.com/office/powerpoint/2010/main" val="2427925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otsikko + TP">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E19239D-E354-5F42-AE45-A180ED08417A}"/>
              </a:ext>
            </a:extLst>
          </p:cNvPr>
          <p:cNvSpPr>
            <a:spLocks noGrp="1"/>
          </p:cNvSpPr>
          <p:nvPr>
            <p:ph type="title" hasCustomPrompt="1"/>
          </p:nvPr>
        </p:nvSpPr>
        <p:spPr>
          <a:xfrm>
            <a:off x="1055688" y="549274"/>
            <a:ext cx="10080626" cy="5759451"/>
          </a:xfrm>
          <a:prstGeom prst="rect">
            <a:avLst/>
          </a:prstGeom>
        </p:spPr>
        <p:txBody>
          <a:bodyPr wrap="square" lIns="0" tIns="0" rIns="0" bIns="0" anchor="ctr">
            <a:normAutofit/>
          </a:bodyPr>
          <a:lstStyle>
            <a:lvl1pPr algn="ctr">
              <a:lnSpc>
                <a:spcPct val="90000"/>
              </a:lnSpc>
              <a:defRPr sz="8000">
                <a:solidFill>
                  <a:schemeClr val="bg1"/>
                </a:solidFill>
              </a:defRPr>
            </a:lvl1pPr>
          </a:lstStyle>
          <a:p>
            <a:r>
              <a:rPr lang="fi-FI"/>
              <a:t>Iso otsikko + TP</a:t>
            </a:r>
            <a:endParaRPr lang="en-US"/>
          </a:p>
        </p:txBody>
      </p:sp>
      <p:sp>
        <p:nvSpPr>
          <p:cNvPr id="2" name="Dian numeron paikkamerkki 1">
            <a:extLst>
              <a:ext uri="{FF2B5EF4-FFF2-40B4-BE49-F238E27FC236}">
                <a16:creationId xmlns:a16="http://schemas.microsoft.com/office/drawing/2014/main" id="{753335E6-BFBC-4F4A-916F-1B8AFDA6EF9E}"/>
              </a:ext>
            </a:extLst>
          </p:cNvPr>
          <p:cNvSpPr>
            <a:spLocks noGrp="1"/>
          </p:cNvSpPr>
          <p:nvPr>
            <p:ph type="sldNum" sz="quarter" idx="16"/>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3E078C10-ABC5-4EF7-9B5E-599CE2B16BF5}" type="slidenum">
              <a:rPr lang="LID4096" smtClean="0"/>
              <a:pPr/>
              <a:t>‹#›</a:t>
            </a:fld>
            <a:endParaRPr lang="LID4096"/>
          </a:p>
        </p:txBody>
      </p:sp>
      <p:pic>
        <p:nvPicPr>
          <p:cNvPr id="4" name="Picture 3">
            <a:extLst>
              <a:ext uri="{FF2B5EF4-FFF2-40B4-BE49-F238E27FC236}">
                <a16:creationId xmlns:a16="http://schemas.microsoft.com/office/drawing/2014/main" id="{3740DC61-7EEF-9645-9B9C-3EEE1AD26D2C}"/>
              </a:ext>
            </a:extLst>
          </p:cNvPr>
          <p:cNvPicPr>
            <a:picLocks noChangeAspect="1"/>
          </p:cNvPicPr>
          <p:nvPr userDrawn="1"/>
        </p:nvPicPr>
        <p:blipFill>
          <a:blip r:embed="rId2"/>
          <a:stretch>
            <a:fillRect/>
          </a:stretch>
        </p:blipFill>
        <p:spPr>
          <a:xfrm>
            <a:off x="11073600" y="6490800"/>
            <a:ext cx="961200" cy="181192"/>
          </a:xfrm>
          <a:prstGeom prst="rect">
            <a:avLst/>
          </a:prstGeom>
        </p:spPr>
      </p:pic>
    </p:spTree>
    <p:extLst>
      <p:ext uri="{BB962C8B-B14F-4D97-AF65-F5344CB8AC3E}">
        <p14:creationId xmlns:p14="http://schemas.microsoft.com/office/powerpoint/2010/main" val="4126931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erusotsikko VP">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F747C22-ACFC-6443-ADB2-6B11DC6F2879}"/>
              </a:ext>
            </a:extLst>
          </p:cNvPr>
          <p:cNvSpPr>
            <a:spLocks noGrp="1"/>
          </p:cNvSpPr>
          <p:nvPr>
            <p:ph type="title" hasCustomPrompt="1"/>
          </p:nvPr>
        </p:nvSpPr>
        <p:spPr>
          <a:xfrm>
            <a:off x="1055688" y="2746473"/>
            <a:ext cx="10080626" cy="682527"/>
          </a:xfrm>
          <a:prstGeom prst="rect">
            <a:avLst/>
          </a:prstGeom>
        </p:spPr>
        <p:txBody>
          <a:bodyPr anchor="b"/>
          <a:lstStyle>
            <a:lvl1pPr algn="l">
              <a:lnSpc>
                <a:spcPct val="90000"/>
              </a:lnSpc>
              <a:defRPr sz="5400">
                <a:solidFill>
                  <a:schemeClr val="tx1"/>
                </a:solidFill>
              </a:defRPr>
            </a:lvl1pPr>
          </a:lstStyle>
          <a:p>
            <a:r>
              <a:rPr lang="fi-FI"/>
              <a:t>Perusotsikko + VP</a:t>
            </a:r>
            <a:endParaRPr lang="en-US"/>
          </a:p>
        </p:txBody>
      </p:sp>
      <p:sp>
        <p:nvSpPr>
          <p:cNvPr id="7" name="Text Placeholder 3">
            <a:extLst>
              <a:ext uri="{FF2B5EF4-FFF2-40B4-BE49-F238E27FC236}">
                <a16:creationId xmlns:a16="http://schemas.microsoft.com/office/drawing/2014/main" id="{BECB3038-49B4-004B-B993-7B487852FE44}"/>
              </a:ext>
            </a:extLst>
          </p:cNvPr>
          <p:cNvSpPr>
            <a:spLocks noGrp="1"/>
          </p:cNvSpPr>
          <p:nvPr>
            <p:ph type="body" sz="quarter" idx="14" hasCustomPrompt="1"/>
          </p:nvPr>
        </p:nvSpPr>
        <p:spPr>
          <a:xfrm>
            <a:off x="1055688" y="3669241"/>
            <a:ext cx="10080625" cy="480484"/>
          </a:xfrm>
          <a:prstGeom prst="rect">
            <a:avLst/>
          </a:prstGeom>
        </p:spPr>
        <p:txBody>
          <a:bodyPr/>
          <a:lstStyle>
            <a:lvl1pPr marL="0" indent="0" algn="l">
              <a:buNone/>
              <a:defRPr>
                <a:solidFill>
                  <a:schemeClr val="tx1"/>
                </a:solidFill>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err="1"/>
              <a:t>Muokkaa</a:t>
            </a:r>
            <a:r>
              <a:rPr lang="en-GB"/>
              <a:t> </a:t>
            </a:r>
            <a:r>
              <a:rPr lang="en-GB" err="1"/>
              <a:t>napsauttamalla</a:t>
            </a:r>
            <a:endParaRPr lang="en-GB"/>
          </a:p>
        </p:txBody>
      </p:sp>
      <p:sp>
        <p:nvSpPr>
          <p:cNvPr id="2" name="Dian numeron paikkamerkki 1">
            <a:extLst>
              <a:ext uri="{FF2B5EF4-FFF2-40B4-BE49-F238E27FC236}">
                <a16:creationId xmlns:a16="http://schemas.microsoft.com/office/drawing/2014/main" id="{9EF2B599-884D-4599-8975-A9560AE77CFE}"/>
              </a:ext>
            </a:extLst>
          </p:cNvPr>
          <p:cNvSpPr>
            <a:spLocks noGrp="1"/>
          </p:cNvSpPr>
          <p:nvPr>
            <p:ph type="sldNum" sz="quarter" idx="16"/>
          </p:nvPr>
        </p:nvSpPr>
        <p:spPr/>
        <p:txBody>
          <a:bodyPr/>
          <a:lstStyle>
            <a:lvl1pPr>
              <a:defRPr>
                <a:latin typeface="Arial" panose="020B0604020202020204" pitchFamily="34" charset="0"/>
                <a:cs typeface="Arial" panose="020B0604020202020204" pitchFamily="34" charset="0"/>
              </a:defRPr>
            </a:lvl1pPr>
          </a:lstStyle>
          <a:p>
            <a:fld id="{3E078C10-ABC5-4EF7-9B5E-599CE2B16BF5}" type="slidenum">
              <a:rPr lang="LID4096" smtClean="0"/>
              <a:pPr/>
              <a:t>‹#›</a:t>
            </a:fld>
            <a:endParaRPr lang="LID4096"/>
          </a:p>
        </p:txBody>
      </p:sp>
      <p:pic>
        <p:nvPicPr>
          <p:cNvPr id="8" name="Picture 7">
            <a:extLst>
              <a:ext uri="{FF2B5EF4-FFF2-40B4-BE49-F238E27FC236}">
                <a16:creationId xmlns:a16="http://schemas.microsoft.com/office/drawing/2014/main" id="{3B29D1CE-82CA-EB46-B6CB-E493D3FAED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600" y="6490800"/>
            <a:ext cx="962517" cy="181154"/>
          </a:xfrm>
          <a:prstGeom prst="rect">
            <a:avLst/>
          </a:prstGeom>
        </p:spPr>
      </p:pic>
    </p:spTree>
    <p:extLst>
      <p:ext uri="{BB962C8B-B14F-4D97-AF65-F5344CB8AC3E}">
        <p14:creationId xmlns:p14="http://schemas.microsoft.com/office/powerpoint/2010/main" val="5535845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erusotsikko TP">
    <p:bg>
      <p:bgPr>
        <a:solidFill>
          <a:schemeClr val="tx1"/>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055688" y="2746473"/>
            <a:ext cx="10080626" cy="682527"/>
          </a:xfrm>
          <a:prstGeom prst="rect">
            <a:avLst/>
          </a:prstGeom>
        </p:spPr>
        <p:txBody>
          <a:bodyPr anchor="b"/>
          <a:lstStyle>
            <a:lvl1pPr algn="l">
              <a:lnSpc>
                <a:spcPct val="90000"/>
              </a:lnSpc>
              <a:defRPr sz="5400">
                <a:solidFill>
                  <a:schemeClr val="bg1"/>
                </a:solidFill>
              </a:defRPr>
            </a:lvl1pPr>
          </a:lstStyle>
          <a:p>
            <a:r>
              <a:rPr lang="fi-FI"/>
              <a:t>Perusotsikko + TP</a:t>
            </a:r>
            <a:endParaRPr lang="en-US"/>
          </a:p>
        </p:txBody>
      </p:sp>
      <p:sp>
        <p:nvSpPr>
          <p:cNvPr id="10" name="Text Placeholder 3"/>
          <p:cNvSpPr>
            <a:spLocks noGrp="1"/>
          </p:cNvSpPr>
          <p:nvPr>
            <p:ph type="body" sz="quarter" idx="14" hasCustomPrompt="1"/>
          </p:nvPr>
        </p:nvSpPr>
        <p:spPr>
          <a:xfrm>
            <a:off x="1055688" y="3669241"/>
            <a:ext cx="10080625" cy="480484"/>
          </a:xfrm>
          <a:prstGeom prst="rect">
            <a:avLst/>
          </a:prstGeom>
        </p:spPr>
        <p:txBody>
          <a:bodyPr/>
          <a:lstStyle>
            <a:lvl1pPr marL="0" indent="0" algn="l">
              <a:buNone/>
              <a:defRPr>
                <a:solidFill>
                  <a:schemeClr val="bg1"/>
                </a:solidFill>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err="1"/>
              <a:t>Muokkaa</a:t>
            </a:r>
            <a:r>
              <a:rPr lang="en-GB"/>
              <a:t> </a:t>
            </a:r>
            <a:r>
              <a:rPr lang="en-GB" err="1"/>
              <a:t>napsauttamalla</a:t>
            </a:r>
            <a:endParaRPr lang="en-GB"/>
          </a:p>
        </p:txBody>
      </p:sp>
      <p:sp>
        <p:nvSpPr>
          <p:cNvPr id="2" name="Dian numeron paikkamerkki 1">
            <a:extLst>
              <a:ext uri="{FF2B5EF4-FFF2-40B4-BE49-F238E27FC236}">
                <a16:creationId xmlns:a16="http://schemas.microsoft.com/office/drawing/2014/main" id="{5320E9FA-EE25-40B6-A897-069B210866A6}"/>
              </a:ext>
            </a:extLst>
          </p:cNvPr>
          <p:cNvSpPr>
            <a:spLocks noGrp="1"/>
          </p:cNvSpPr>
          <p:nvPr>
            <p:ph type="sldNum" sz="quarter" idx="16"/>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3E078C10-ABC5-4EF7-9B5E-599CE2B16BF5}" type="slidenum">
              <a:rPr lang="LID4096" smtClean="0"/>
              <a:pPr/>
              <a:t>‹#›</a:t>
            </a:fld>
            <a:endParaRPr lang="LID4096"/>
          </a:p>
        </p:txBody>
      </p:sp>
      <p:pic>
        <p:nvPicPr>
          <p:cNvPr id="4" name="Picture 3">
            <a:extLst>
              <a:ext uri="{FF2B5EF4-FFF2-40B4-BE49-F238E27FC236}">
                <a16:creationId xmlns:a16="http://schemas.microsoft.com/office/drawing/2014/main" id="{3740DC61-7EEF-9645-9B9C-3EEE1AD26D2C}"/>
              </a:ext>
            </a:extLst>
          </p:cNvPr>
          <p:cNvPicPr>
            <a:picLocks noChangeAspect="1"/>
          </p:cNvPicPr>
          <p:nvPr userDrawn="1"/>
        </p:nvPicPr>
        <p:blipFill>
          <a:blip r:embed="rId2"/>
          <a:stretch>
            <a:fillRect/>
          </a:stretch>
        </p:blipFill>
        <p:spPr>
          <a:xfrm>
            <a:off x="11073600" y="6490800"/>
            <a:ext cx="961200" cy="181192"/>
          </a:xfrm>
          <a:prstGeom prst="rect">
            <a:avLst/>
          </a:prstGeom>
        </p:spPr>
      </p:pic>
    </p:spTree>
    <p:extLst>
      <p:ext uri="{BB962C8B-B14F-4D97-AF65-F5344CB8AC3E}">
        <p14:creationId xmlns:p14="http://schemas.microsoft.com/office/powerpoint/2010/main" val="3555801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isivu V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5689" y="549275"/>
            <a:ext cx="10080624" cy="1152128"/>
          </a:xfrm>
          <a:prstGeom prst="rect">
            <a:avLst/>
          </a:prstGeom>
        </p:spPr>
        <p:txBody>
          <a:bodyPr/>
          <a:lstStyle>
            <a:lvl1pPr algn="l">
              <a:defRPr sz="3200"/>
            </a:lvl1pPr>
          </a:lstStyle>
          <a:p>
            <a:r>
              <a:rPr lang="fi-FI"/>
              <a:t>Tekstikalvo + VP</a:t>
            </a:r>
            <a:endParaRPr lang="en-US"/>
          </a:p>
        </p:txBody>
      </p:sp>
      <p:sp>
        <p:nvSpPr>
          <p:cNvPr id="7" name="Text Placeholder 11"/>
          <p:cNvSpPr>
            <a:spLocks noGrp="1"/>
          </p:cNvSpPr>
          <p:nvPr>
            <p:ph type="body" sz="quarter" idx="19"/>
          </p:nvPr>
        </p:nvSpPr>
        <p:spPr>
          <a:xfrm>
            <a:off x="1055689" y="1700808"/>
            <a:ext cx="10080624" cy="4320480"/>
          </a:xfrm>
          <a:prstGeom prst="rect">
            <a:avLst/>
          </a:prstGeom>
        </p:spPr>
        <p:txBody>
          <a:bodyPr/>
          <a:lstStyle>
            <a:lvl1pPr marL="239178" marR="0" indent="-239178" algn="l" defTabSz="609585" rtl="0" eaLnBrk="1" fontAlgn="auto" latinLnBrk="0" hangingPunct="1">
              <a:lnSpc>
                <a:spcPct val="90000"/>
              </a:lnSpc>
              <a:spcBef>
                <a:spcPct val="20000"/>
              </a:spcBef>
              <a:spcAft>
                <a:spcPts val="0"/>
              </a:spcAft>
              <a:buClrTx/>
              <a:buSzTx/>
              <a:buFont typeface="Lucida Grande"/>
              <a:buChar char="-"/>
              <a:tabLst/>
              <a:defRPr sz="2400">
                <a:solidFill>
                  <a:schemeClr val="tx1"/>
                </a:solidFill>
                <a:latin typeface="Arial" panose="020B0604020202020204" pitchFamily="34" charset="0"/>
                <a:cs typeface="Arial" panose="020B0604020202020204" pitchFamily="34" charset="0"/>
              </a:defRPr>
            </a:lvl1pPr>
            <a:lvl2pPr marL="474121" indent="-234945" algn="l">
              <a:lnSpc>
                <a:spcPct val="90000"/>
              </a:lnSpc>
              <a:spcBef>
                <a:spcPts val="800"/>
              </a:spcBef>
              <a:buFont typeface="Georgia" panose="02040502050405020303" pitchFamily="18" charset="0"/>
              <a:buChar char="–"/>
              <a:defRPr sz="2000">
                <a:solidFill>
                  <a:schemeClr val="tx1"/>
                </a:solidFill>
                <a:latin typeface="Arial" panose="020B0604020202020204" pitchFamily="34" charset="0"/>
                <a:cs typeface="Arial" panose="020B0604020202020204" pitchFamily="34" charset="0"/>
              </a:defRPr>
            </a:lvl2pPr>
            <a:lvl3pPr marL="713300" indent="-234945" algn="l" defTabSz="715415">
              <a:lnSpc>
                <a:spcPct val="90000"/>
              </a:lnSpc>
              <a:spcBef>
                <a:spcPts val="800"/>
              </a:spcBef>
              <a:buFont typeface="Georgia" panose="02040502050405020303" pitchFamily="18" charset="0"/>
              <a:buChar char="–"/>
              <a:defRPr sz="1800">
                <a:solidFill>
                  <a:schemeClr val="tx1"/>
                </a:solidFill>
                <a:latin typeface="Arial" panose="020B0604020202020204" pitchFamily="34" charset="0"/>
                <a:cs typeface="Arial" panose="020B0604020202020204" pitchFamily="34" charset="0"/>
              </a:defRPr>
            </a:lvl3pPr>
            <a:lvl4pPr marL="958827" indent="-234945" algn="l">
              <a:lnSpc>
                <a:spcPct val="90000"/>
              </a:lnSpc>
              <a:buFont typeface="Georgia" panose="02040502050405020303" pitchFamily="18" charset="0"/>
              <a:buChar char="–"/>
              <a:defRPr sz="1800">
                <a:solidFill>
                  <a:schemeClr val="tx1"/>
                </a:solidFill>
                <a:latin typeface="Arial" panose="020B0604020202020204" pitchFamily="34" charset="0"/>
                <a:cs typeface="Arial" panose="020B0604020202020204" pitchFamily="34" charset="0"/>
              </a:defRPr>
            </a:lvl4pPr>
            <a:lvl5pPr marL="143996" indent="-380990" algn="l">
              <a:buFont typeface="Arial"/>
              <a:buChar char="•"/>
              <a:defRPr sz="1867">
                <a:solidFill>
                  <a:schemeClr val="tx1"/>
                </a:solidFill>
                <a:latin typeface="Georgia"/>
                <a:cs typeface="Georgia"/>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3" name="Dian numeron paikkamerkki 2">
            <a:extLst>
              <a:ext uri="{FF2B5EF4-FFF2-40B4-BE49-F238E27FC236}">
                <a16:creationId xmlns:a16="http://schemas.microsoft.com/office/drawing/2014/main" id="{1CB09718-65AF-4C02-A869-F518B41AAFB2}"/>
              </a:ext>
            </a:extLst>
          </p:cNvPr>
          <p:cNvSpPr>
            <a:spLocks noGrp="1"/>
          </p:cNvSpPr>
          <p:nvPr>
            <p:ph type="sldNum" sz="quarter" idx="20"/>
          </p:nvPr>
        </p:nvSpPr>
        <p:spPr/>
        <p:txBody>
          <a:bodyPr/>
          <a:lstStyle>
            <a:lvl1pPr>
              <a:defRPr>
                <a:latin typeface="Arial" panose="020B0604020202020204" pitchFamily="34" charset="0"/>
                <a:cs typeface="Arial" panose="020B0604020202020204" pitchFamily="34" charset="0"/>
              </a:defRPr>
            </a:lvl1pPr>
          </a:lstStyle>
          <a:p>
            <a:fld id="{3E078C10-ABC5-4EF7-9B5E-599CE2B16BF5}" type="slidenum">
              <a:rPr lang="LID4096" smtClean="0"/>
              <a:pPr/>
              <a:t>‹#›</a:t>
            </a:fld>
            <a:endParaRPr lang="LID4096"/>
          </a:p>
        </p:txBody>
      </p:sp>
      <p:pic>
        <p:nvPicPr>
          <p:cNvPr id="6" name="Picture 5">
            <a:extLst>
              <a:ext uri="{FF2B5EF4-FFF2-40B4-BE49-F238E27FC236}">
                <a16:creationId xmlns:a16="http://schemas.microsoft.com/office/drawing/2014/main" id="{8EFBC4A8-05F8-5843-9AE4-11FC19955A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908" y="6489700"/>
            <a:ext cx="962517" cy="181154"/>
          </a:xfrm>
          <a:prstGeom prst="rect">
            <a:avLst/>
          </a:prstGeom>
        </p:spPr>
      </p:pic>
    </p:spTree>
    <p:extLst>
      <p:ext uri="{BB962C8B-B14F-4D97-AF65-F5344CB8AC3E}">
        <p14:creationId xmlns:p14="http://schemas.microsoft.com/office/powerpoint/2010/main" val="3988393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kalvo 3">
    <p:bg>
      <p:bgPr>
        <a:solidFill>
          <a:schemeClr val="bg1"/>
        </a:solidFill>
        <a:effectLst/>
      </p:bgPr>
    </p:bg>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36BF5064-E572-95D7-F0A9-A0E74CF817B8}"/>
              </a:ext>
            </a:extLst>
          </p:cNvPr>
          <p:cNvSpPr/>
          <p:nvPr userDrawn="1"/>
        </p:nvSpPr>
        <p:spPr>
          <a:xfrm>
            <a:off x="0" y="0"/>
            <a:ext cx="9102728" cy="6858000"/>
          </a:xfrm>
          <a:prstGeom prst="rect">
            <a:avLst/>
          </a:prstGeom>
          <a:solidFill>
            <a:srgbClr val="D7F2FA"/>
          </a:solidFill>
          <a:ln w="1016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Otsikko 5">
            <a:extLst>
              <a:ext uri="{FF2B5EF4-FFF2-40B4-BE49-F238E27FC236}">
                <a16:creationId xmlns:a16="http://schemas.microsoft.com/office/drawing/2014/main" id="{90FAB5FA-9E9E-A13F-C969-AB838BF73B6C}"/>
              </a:ext>
            </a:extLst>
          </p:cNvPr>
          <p:cNvSpPr>
            <a:spLocks noGrp="1"/>
          </p:cNvSpPr>
          <p:nvPr>
            <p:ph type="title" hasCustomPrompt="1"/>
          </p:nvPr>
        </p:nvSpPr>
        <p:spPr>
          <a:xfrm>
            <a:off x="648000" y="2515416"/>
            <a:ext cx="5040312" cy="1690688"/>
          </a:xfrm>
          <a:prstGeom prst="rect">
            <a:avLst/>
          </a:prstGeom>
        </p:spPr>
        <p:txBody>
          <a:bodyPr anchor="b"/>
          <a:lstStyle>
            <a:lvl1pPr>
              <a:defRPr sz="4800"/>
            </a:lvl1pPr>
          </a:lstStyle>
          <a:p>
            <a:r>
              <a:rPr lang="fi-FI"/>
              <a:t>Esityksen</a:t>
            </a:r>
            <a:br>
              <a:rPr lang="fi-FI"/>
            </a:br>
            <a:r>
              <a:rPr lang="fi-FI"/>
              <a:t>otsikko</a:t>
            </a:r>
            <a:endParaRPr lang="en-GB"/>
          </a:p>
        </p:txBody>
      </p:sp>
      <p:sp>
        <p:nvSpPr>
          <p:cNvPr id="7" name="Text Placeholder 6">
            <a:extLst>
              <a:ext uri="{FF2B5EF4-FFF2-40B4-BE49-F238E27FC236}">
                <a16:creationId xmlns:a16="http://schemas.microsoft.com/office/drawing/2014/main" id="{DBD2F93D-F567-0AE6-D940-D32EAF9ABD17}"/>
              </a:ext>
            </a:extLst>
          </p:cNvPr>
          <p:cNvSpPr>
            <a:spLocks noGrp="1"/>
          </p:cNvSpPr>
          <p:nvPr>
            <p:ph type="body" sz="quarter" idx="10" hasCustomPrompt="1"/>
          </p:nvPr>
        </p:nvSpPr>
        <p:spPr>
          <a:xfrm>
            <a:off x="648000" y="4212000"/>
            <a:ext cx="5040312" cy="673100"/>
          </a:xfrm>
          <a:prstGeom prst="rect">
            <a:avLst/>
          </a:prstGeom>
        </p:spPr>
        <p:txBody>
          <a:bodyPr/>
          <a:lstStyle>
            <a:lvl1pPr marL="0" indent="0">
              <a:spcBef>
                <a:spcPts val="0"/>
              </a:spcBef>
              <a:buNone/>
              <a:defRPr sz="1800">
                <a:solidFill>
                  <a:schemeClr val="tx1"/>
                </a:solidFill>
              </a:defRPr>
            </a:lvl1pPr>
            <a:lvl2pPr marL="239178" indent="0">
              <a:buFont typeface="Arial" panose="020B0604020202020204" pitchFamily="34" charset="0"/>
              <a:buNone/>
              <a:defRPr/>
            </a:lvl2pPr>
            <a:lvl3pPr marL="486821" indent="0">
              <a:buFont typeface="Arial" panose="020B0604020202020204" pitchFamily="34" charset="0"/>
              <a:buNone/>
              <a:defRPr/>
            </a:lvl3pPr>
            <a:lvl4pPr marL="732349" indent="0">
              <a:buFont typeface="Arial" panose="020B0604020202020204" pitchFamily="34" charset="0"/>
              <a:buNone/>
              <a:defRPr/>
            </a:lvl4pPr>
            <a:lvl5pPr marL="2438339" indent="0">
              <a:buFont typeface="Arial" panose="020B0604020202020204" pitchFamily="34" charset="0"/>
              <a:buNone/>
              <a:defRPr/>
            </a:lvl5pPr>
          </a:lstStyle>
          <a:p>
            <a:pPr marL="0" marR="0" lvl="0" indent="0" algn="l" defTabSz="609585" rtl="0" eaLnBrk="1" fontAlgn="auto" latinLnBrk="0" hangingPunct="1">
              <a:lnSpc>
                <a:spcPct val="100000"/>
              </a:lnSpc>
              <a:spcBef>
                <a:spcPts val="0"/>
              </a:spcBef>
              <a:spcAft>
                <a:spcPts val="0"/>
              </a:spcAft>
              <a:buClrTx/>
              <a:buSzTx/>
              <a:buFont typeface="Lucida Grande"/>
              <a:buNone/>
              <a:tabLst/>
              <a:defRPr/>
            </a:pPr>
            <a:r>
              <a:rPr lang="en-US" err="1"/>
              <a:t>Etunimi</a:t>
            </a:r>
            <a:r>
              <a:rPr lang="en-US"/>
              <a:t> </a:t>
            </a:r>
            <a:r>
              <a:rPr lang="en-US" err="1"/>
              <a:t>Sukunimi</a:t>
            </a:r>
            <a:endParaRPr lang="en-US"/>
          </a:p>
          <a:p>
            <a:pPr lvl="0"/>
            <a:r>
              <a:rPr lang="en-US" err="1"/>
              <a:t>xx.xx.xxxx</a:t>
            </a:r>
            <a:endParaRPr lang="en-US"/>
          </a:p>
        </p:txBody>
      </p:sp>
      <p:sp>
        <p:nvSpPr>
          <p:cNvPr id="3" name="Kuvan paikkamerkki 2">
            <a:extLst>
              <a:ext uri="{FF2B5EF4-FFF2-40B4-BE49-F238E27FC236}">
                <a16:creationId xmlns:a16="http://schemas.microsoft.com/office/drawing/2014/main" id="{E2111F7A-D821-AE0E-67C8-3C8148B7FC27}"/>
              </a:ext>
            </a:extLst>
          </p:cNvPr>
          <p:cNvSpPr>
            <a:spLocks noGrp="1"/>
          </p:cNvSpPr>
          <p:nvPr>
            <p:ph type="pic" sz="quarter" idx="11" hasCustomPrompt="1"/>
          </p:nvPr>
        </p:nvSpPr>
        <p:spPr>
          <a:xfrm>
            <a:off x="6096000" y="0"/>
            <a:ext cx="6096000" cy="6858000"/>
          </a:xfrm>
          <a:prstGeom prst="rect">
            <a:avLst/>
          </a:prstGeom>
        </p:spPr>
        <p:txBody>
          <a:bodyPr/>
          <a:lstStyle>
            <a:lvl1pPr marL="0" indent="0">
              <a:buNone/>
              <a:defRPr sz="1500"/>
            </a:lvl1pPr>
          </a:lstStyle>
          <a:p>
            <a:r>
              <a:rPr lang="en-GB" err="1"/>
              <a:t>Kuvapaikka</a:t>
            </a:r>
            <a:endParaRPr lang="en-GB"/>
          </a:p>
        </p:txBody>
      </p:sp>
    </p:spTree>
    <p:extLst>
      <p:ext uri="{BB962C8B-B14F-4D97-AF65-F5344CB8AC3E}">
        <p14:creationId xmlns:p14="http://schemas.microsoft.com/office/powerpoint/2010/main" val="3505844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isivu TP">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055689" y="549275"/>
            <a:ext cx="10080624" cy="1152128"/>
          </a:xfrm>
          <a:prstGeom prst="rect">
            <a:avLst/>
          </a:prstGeom>
        </p:spPr>
        <p:txBody>
          <a:bodyPr/>
          <a:lstStyle>
            <a:lvl1pPr algn="l">
              <a:defRPr sz="3200">
                <a:solidFill>
                  <a:schemeClr val="bg1"/>
                </a:solidFill>
              </a:defRPr>
            </a:lvl1pPr>
          </a:lstStyle>
          <a:p>
            <a:r>
              <a:rPr lang="fi-FI"/>
              <a:t>Tekstikalvo + TP</a:t>
            </a:r>
            <a:endParaRPr lang="en-US"/>
          </a:p>
        </p:txBody>
      </p:sp>
      <p:sp>
        <p:nvSpPr>
          <p:cNvPr id="8" name="Text Placeholder 11"/>
          <p:cNvSpPr>
            <a:spLocks noGrp="1"/>
          </p:cNvSpPr>
          <p:nvPr>
            <p:ph type="body" sz="quarter" idx="20"/>
          </p:nvPr>
        </p:nvSpPr>
        <p:spPr>
          <a:xfrm>
            <a:off x="1055689" y="1700808"/>
            <a:ext cx="10080624" cy="4320480"/>
          </a:xfrm>
          <a:prstGeom prst="rect">
            <a:avLst/>
          </a:prstGeom>
        </p:spPr>
        <p:txBody>
          <a:bodyPr/>
          <a:lstStyle>
            <a:lvl1pPr marL="239178" marR="0" indent="-239178" algn="l" defTabSz="609585" rtl="0" eaLnBrk="1" fontAlgn="auto" latinLnBrk="0" hangingPunct="1">
              <a:lnSpc>
                <a:spcPct val="90000"/>
              </a:lnSpc>
              <a:spcBef>
                <a:spcPct val="20000"/>
              </a:spcBef>
              <a:spcAft>
                <a:spcPts val="0"/>
              </a:spcAft>
              <a:buClrTx/>
              <a:buSzTx/>
              <a:buFont typeface="Lucida Grande"/>
              <a:buChar char="-"/>
              <a:tabLst/>
              <a:defRPr sz="2400">
                <a:solidFill>
                  <a:schemeClr val="bg1"/>
                </a:solidFill>
                <a:latin typeface="Arial" panose="020B0604020202020204" pitchFamily="34" charset="0"/>
                <a:cs typeface="Arial" panose="020B0604020202020204" pitchFamily="34" charset="0"/>
              </a:defRPr>
            </a:lvl1pPr>
            <a:lvl2pPr marL="476239" indent="-237061" algn="l">
              <a:lnSpc>
                <a:spcPct val="90000"/>
              </a:lnSpc>
              <a:spcBef>
                <a:spcPts val="800"/>
              </a:spcBef>
              <a:buFont typeface="Georgia" panose="02040502050405020303" pitchFamily="18" charset="0"/>
              <a:buChar char="–"/>
              <a:defRPr sz="2000">
                <a:solidFill>
                  <a:schemeClr val="bg1"/>
                </a:solidFill>
                <a:latin typeface="Arial" panose="020B0604020202020204" pitchFamily="34" charset="0"/>
                <a:cs typeface="Arial" panose="020B0604020202020204" pitchFamily="34" charset="0"/>
              </a:defRPr>
            </a:lvl2pPr>
            <a:lvl3pPr marL="717533" indent="-228594" algn="l">
              <a:lnSpc>
                <a:spcPct val="90000"/>
              </a:lnSpc>
              <a:spcBef>
                <a:spcPts val="800"/>
              </a:spcBef>
              <a:buFont typeface="Georgia" panose="02040502050405020303" pitchFamily="18" charset="0"/>
              <a:buChar char="–"/>
              <a:defRPr sz="1800">
                <a:solidFill>
                  <a:schemeClr val="bg1"/>
                </a:solidFill>
                <a:latin typeface="Arial" panose="020B0604020202020204" pitchFamily="34" charset="0"/>
                <a:cs typeface="Arial" panose="020B0604020202020204" pitchFamily="34" charset="0"/>
              </a:defRPr>
            </a:lvl3pPr>
            <a:lvl4pPr marL="958827" indent="-228594" algn="l">
              <a:lnSpc>
                <a:spcPct val="90000"/>
              </a:lnSpc>
              <a:buFont typeface="Georgia" panose="02040502050405020303" pitchFamily="18" charset="0"/>
              <a:buChar char="–"/>
              <a:defRPr sz="1800">
                <a:solidFill>
                  <a:schemeClr val="bg1"/>
                </a:solidFill>
                <a:latin typeface="Arial" panose="020B0604020202020204" pitchFamily="34" charset="0"/>
                <a:cs typeface="Arial" panose="020B0604020202020204" pitchFamily="34" charset="0"/>
              </a:defRPr>
            </a:lvl4pPr>
            <a:lvl5pPr marL="143996" indent="-380990" algn="l">
              <a:buFont typeface="Arial"/>
              <a:buChar char="•"/>
              <a:defRPr sz="1867">
                <a:solidFill>
                  <a:schemeClr val="tx1"/>
                </a:solidFill>
                <a:latin typeface="Georgia"/>
                <a:cs typeface="Georgia"/>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2" name="Dian numeron paikkamerkki 1">
            <a:extLst>
              <a:ext uri="{FF2B5EF4-FFF2-40B4-BE49-F238E27FC236}">
                <a16:creationId xmlns:a16="http://schemas.microsoft.com/office/drawing/2014/main" id="{B4962FB9-FC64-42D3-9FA8-23DA27C83B88}"/>
              </a:ext>
            </a:extLst>
          </p:cNvPr>
          <p:cNvSpPr>
            <a:spLocks noGrp="1"/>
          </p:cNvSpPr>
          <p:nvPr>
            <p:ph type="sldNum" sz="quarter" idx="21"/>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3E078C10-ABC5-4EF7-9B5E-599CE2B16BF5}" type="slidenum">
              <a:rPr lang="LID4096" smtClean="0"/>
              <a:pPr/>
              <a:t>‹#›</a:t>
            </a:fld>
            <a:endParaRPr lang="LID4096"/>
          </a:p>
        </p:txBody>
      </p:sp>
      <p:pic>
        <p:nvPicPr>
          <p:cNvPr id="9" name="Picture 8">
            <a:extLst>
              <a:ext uri="{FF2B5EF4-FFF2-40B4-BE49-F238E27FC236}">
                <a16:creationId xmlns:a16="http://schemas.microsoft.com/office/drawing/2014/main" id="{884FCB64-D060-9148-BFDB-5C606D863F6A}"/>
              </a:ext>
            </a:extLst>
          </p:cNvPr>
          <p:cNvPicPr>
            <a:picLocks noChangeAspect="1"/>
          </p:cNvPicPr>
          <p:nvPr userDrawn="1"/>
        </p:nvPicPr>
        <p:blipFill>
          <a:blip r:embed="rId2"/>
          <a:stretch>
            <a:fillRect/>
          </a:stretch>
        </p:blipFill>
        <p:spPr>
          <a:xfrm>
            <a:off x="11073600" y="6490800"/>
            <a:ext cx="961200" cy="181192"/>
          </a:xfrm>
          <a:prstGeom prst="rect">
            <a:avLst/>
          </a:prstGeom>
        </p:spPr>
      </p:pic>
    </p:spTree>
    <p:extLst>
      <p:ext uri="{BB962C8B-B14F-4D97-AF65-F5344CB8AC3E}">
        <p14:creationId xmlns:p14="http://schemas.microsoft.com/office/powerpoint/2010/main" val="19196687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P (vaalea pohja) ei tekstiä">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A1F29E92-13E2-4B05-86F4-E270E57010B1}"/>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defRPr>
            </a:lvl1pPr>
          </a:lstStyle>
          <a:p>
            <a:fld id="{3E078C10-ABC5-4EF7-9B5E-599CE2B16BF5}" type="slidenum">
              <a:rPr lang="LID4096" smtClean="0"/>
              <a:pPr/>
              <a:t>‹#›</a:t>
            </a:fld>
            <a:endParaRPr lang="LID4096"/>
          </a:p>
        </p:txBody>
      </p:sp>
      <p:pic>
        <p:nvPicPr>
          <p:cNvPr id="3" name="Picture 2">
            <a:extLst>
              <a:ext uri="{FF2B5EF4-FFF2-40B4-BE49-F238E27FC236}">
                <a16:creationId xmlns:a16="http://schemas.microsoft.com/office/drawing/2014/main" id="{0859A811-D685-6F4A-AEF4-7D78E6B511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600" y="6490800"/>
            <a:ext cx="962517" cy="181154"/>
          </a:xfrm>
          <a:prstGeom prst="rect">
            <a:avLst/>
          </a:prstGeom>
        </p:spPr>
      </p:pic>
    </p:spTree>
    <p:extLst>
      <p:ext uri="{BB962C8B-B14F-4D97-AF65-F5344CB8AC3E}">
        <p14:creationId xmlns:p14="http://schemas.microsoft.com/office/powerpoint/2010/main" val="1758218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P (tumma pohja)">
    <p:bg>
      <p:bgPr>
        <a:solidFill>
          <a:schemeClr val="tx1"/>
        </a:solidFill>
        <a:effectLst/>
      </p:bgPr>
    </p:bg>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76EDEAB3-EA17-477F-885E-3547B75FD537}"/>
              </a:ext>
            </a:extLst>
          </p:cNvPr>
          <p:cNvSpPr>
            <a:spLocks noGrp="1"/>
          </p:cNvSpPr>
          <p:nvPr>
            <p:ph type="sldNum" sz="quarter"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3E078C10-ABC5-4EF7-9B5E-599CE2B16BF5}" type="slidenum">
              <a:rPr lang="LID4096" smtClean="0"/>
              <a:pPr/>
              <a:t>‹#›</a:t>
            </a:fld>
            <a:endParaRPr lang="LID4096"/>
          </a:p>
        </p:txBody>
      </p:sp>
      <p:pic>
        <p:nvPicPr>
          <p:cNvPr id="4" name="Picture 3">
            <a:extLst>
              <a:ext uri="{FF2B5EF4-FFF2-40B4-BE49-F238E27FC236}">
                <a16:creationId xmlns:a16="http://schemas.microsoft.com/office/drawing/2014/main" id="{3740DC61-7EEF-9645-9B9C-3EEE1AD26D2C}"/>
              </a:ext>
            </a:extLst>
          </p:cNvPr>
          <p:cNvPicPr>
            <a:picLocks noChangeAspect="1"/>
          </p:cNvPicPr>
          <p:nvPr userDrawn="1"/>
        </p:nvPicPr>
        <p:blipFill>
          <a:blip r:embed="rId2"/>
          <a:stretch>
            <a:fillRect/>
          </a:stretch>
        </p:blipFill>
        <p:spPr>
          <a:xfrm>
            <a:off x="11073600" y="6490800"/>
            <a:ext cx="961200" cy="181192"/>
          </a:xfrm>
          <a:prstGeom prst="rect">
            <a:avLst/>
          </a:prstGeom>
        </p:spPr>
      </p:pic>
    </p:spTree>
    <p:extLst>
      <p:ext uri="{BB962C8B-B14F-4D97-AF65-F5344CB8AC3E}">
        <p14:creationId xmlns:p14="http://schemas.microsoft.com/office/powerpoint/2010/main" val="2807227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äliotsikko V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5689" y="2084202"/>
            <a:ext cx="10080624" cy="1632181"/>
          </a:xfrm>
          <a:prstGeom prst="rect">
            <a:avLst/>
          </a:prstGeom>
        </p:spPr>
        <p:txBody>
          <a:bodyPr bIns="140400" anchor="b" anchorCtr="0"/>
          <a:lstStyle>
            <a:lvl1pPr algn="ctr">
              <a:defRPr sz="4000" cap="none"/>
            </a:lvl1pPr>
          </a:lstStyle>
          <a:p>
            <a:r>
              <a:rPr lang="fi-FI"/>
              <a:t>Väliotsikko + VP</a:t>
            </a:r>
            <a:endParaRPr lang="en-US"/>
          </a:p>
        </p:txBody>
      </p:sp>
      <p:sp>
        <p:nvSpPr>
          <p:cNvPr id="6" name="Text Placeholder 5"/>
          <p:cNvSpPr>
            <a:spLocks noGrp="1"/>
          </p:cNvSpPr>
          <p:nvPr>
            <p:ph type="body" sz="quarter" idx="11" hasCustomPrompt="1"/>
          </p:nvPr>
        </p:nvSpPr>
        <p:spPr>
          <a:xfrm>
            <a:off x="1055689" y="3861375"/>
            <a:ext cx="10080624" cy="575733"/>
          </a:xfrm>
          <a:prstGeom prst="rect">
            <a:avLst/>
          </a:prstGeom>
        </p:spPr>
        <p:txBody>
          <a:bodyPr/>
          <a:lstStyle>
            <a:lvl1pPr marL="0" indent="0" algn="ctr">
              <a:buNone/>
              <a:defRPr>
                <a:latin typeface="Arial" panose="020B0604020202020204" pitchFamily="34" charset="0"/>
                <a:cs typeface="Arial" panose="020B0604020202020204" pitchFamily="34" charset="0"/>
              </a:defRPr>
            </a:lvl1pPr>
          </a:lstStyle>
          <a:p>
            <a:pPr lvl="0"/>
            <a:r>
              <a:rPr lang="en-GB" err="1"/>
              <a:t>Muokkaa</a:t>
            </a:r>
            <a:r>
              <a:rPr lang="en-GB"/>
              <a:t> </a:t>
            </a:r>
            <a:r>
              <a:rPr lang="en-GB" err="1"/>
              <a:t>napsauttamalla</a:t>
            </a:r>
            <a:endParaRPr lang="en-GB"/>
          </a:p>
        </p:txBody>
      </p:sp>
      <p:sp>
        <p:nvSpPr>
          <p:cNvPr id="3" name="Dian numeron paikkamerkki 2">
            <a:extLst>
              <a:ext uri="{FF2B5EF4-FFF2-40B4-BE49-F238E27FC236}">
                <a16:creationId xmlns:a16="http://schemas.microsoft.com/office/drawing/2014/main" id="{F0B11A6E-42AA-4090-BEF8-8EDBC7DDE075}"/>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E078C10-ABC5-4EF7-9B5E-599CE2B16BF5}" type="slidenum">
              <a:rPr lang="LID4096" smtClean="0"/>
              <a:pPr/>
              <a:t>‹#›</a:t>
            </a:fld>
            <a:endParaRPr lang="LID4096"/>
          </a:p>
        </p:txBody>
      </p:sp>
      <p:pic>
        <p:nvPicPr>
          <p:cNvPr id="7" name="Picture 6">
            <a:extLst>
              <a:ext uri="{FF2B5EF4-FFF2-40B4-BE49-F238E27FC236}">
                <a16:creationId xmlns:a16="http://schemas.microsoft.com/office/drawing/2014/main" id="{7F7B64EB-9373-B24F-A3F8-8860C5C84A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908" y="6489700"/>
            <a:ext cx="962517" cy="181154"/>
          </a:xfrm>
          <a:prstGeom prst="rect">
            <a:avLst/>
          </a:prstGeom>
        </p:spPr>
      </p:pic>
    </p:spTree>
    <p:extLst>
      <p:ext uri="{BB962C8B-B14F-4D97-AF65-F5344CB8AC3E}">
        <p14:creationId xmlns:p14="http://schemas.microsoft.com/office/powerpoint/2010/main" val="22630794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otsikko TP">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5689" y="2084202"/>
            <a:ext cx="10080624" cy="1632181"/>
          </a:xfrm>
          <a:prstGeom prst="rect">
            <a:avLst/>
          </a:prstGeom>
        </p:spPr>
        <p:txBody>
          <a:bodyPr bIns="140400" anchor="b" anchorCtr="0"/>
          <a:lstStyle>
            <a:lvl1pPr algn="ctr">
              <a:defRPr sz="4000" cap="none">
                <a:solidFill>
                  <a:schemeClr val="bg1"/>
                </a:solidFill>
              </a:defRPr>
            </a:lvl1pPr>
          </a:lstStyle>
          <a:p>
            <a:r>
              <a:rPr lang="fi-FI"/>
              <a:t>Väliotsikko + TP</a:t>
            </a:r>
            <a:endParaRPr lang="en-US"/>
          </a:p>
        </p:txBody>
      </p:sp>
      <p:sp>
        <p:nvSpPr>
          <p:cNvPr id="6" name="Text Placeholder 5"/>
          <p:cNvSpPr>
            <a:spLocks noGrp="1"/>
          </p:cNvSpPr>
          <p:nvPr>
            <p:ph type="body" sz="quarter" idx="11" hasCustomPrompt="1"/>
          </p:nvPr>
        </p:nvSpPr>
        <p:spPr>
          <a:xfrm>
            <a:off x="1055689" y="3861375"/>
            <a:ext cx="10080624" cy="575733"/>
          </a:xfrm>
          <a:prstGeom prst="rect">
            <a:avLst/>
          </a:prstGeom>
        </p:spPr>
        <p:txBody>
          <a:bodyPr/>
          <a:lstStyle>
            <a:lvl1pPr marL="0" indent="0" algn="ctr">
              <a:buNone/>
              <a:defRPr>
                <a:solidFill>
                  <a:schemeClr val="bg1"/>
                </a:solidFill>
                <a:latin typeface="Arial" panose="020B0604020202020204" pitchFamily="34" charset="0"/>
                <a:cs typeface="Arial" panose="020B0604020202020204" pitchFamily="34" charset="0"/>
              </a:defRPr>
            </a:lvl1pPr>
          </a:lstStyle>
          <a:p>
            <a:pPr lvl="0"/>
            <a:r>
              <a:rPr lang="en-GB" err="1"/>
              <a:t>Muokkaa</a:t>
            </a:r>
            <a:r>
              <a:rPr lang="en-GB"/>
              <a:t> </a:t>
            </a:r>
            <a:r>
              <a:rPr lang="en-GB" err="1"/>
              <a:t>napsauttamalla</a:t>
            </a:r>
            <a:endParaRPr lang="en-GB"/>
          </a:p>
        </p:txBody>
      </p:sp>
      <p:pic>
        <p:nvPicPr>
          <p:cNvPr id="7" name="Picture 6">
            <a:extLst>
              <a:ext uri="{FF2B5EF4-FFF2-40B4-BE49-F238E27FC236}">
                <a16:creationId xmlns:a16="http://schemas.microsoft.com/office/drawing/2014/main" id="{F93495C6-4304-4E4A-97C2-9350558AA287}"/>
              </a:ext>
            </a:extLst>
          </p:cNvPr>
          <p:cNvPicPr>
            <a:picLocks noChangeAspect="1"/>
          </p:cNvPicPr>
          <p:nvPr userDrawn="1"/>
        </p:nvPicPr>
        <p:blipFill>
          <a:blip r:embed="rId2"/>
          <a:stretch>
            <a:fillRect/>
          </a:stretch>
        </p:blipFill>
        <p:spPr>
          <a:xfrm>
            <a:off x="11073600" y="6490800"/>
            <a:ext cx="961200" cy="181192"/>
          </a:xfrm>
          <a:prstGeom prst="rect">
            <a:avLst/>
          </a:prstGeom>
        </p:spPr>
      </p:pic>
    </p:spTree>
    <p:extLst>
      <p:ext uri="{BB962C8B-B14F-4D97-AF65-F5344CB8AC3E}">
        <p14:creationId xmlns:p14="http://schemas.microsoft.com/office/powerpoint/2010/main" val="21841065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fti-fifti (musta lukittu)">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FBD2C0-8EAE-6F49-80B2-BFD76295107D}"/>
              </a:ext>
            </a:extLst>
          </p:cNvPr>
          <p:cNvSpPr/>
          <p:nvPr userDrawn="1"/>
        </p:nvSpPr>
        <p:spPr>
          <a:xfrm>
            <a:off x="0" y="0"/>
            <a:ext cx="6096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912420DA-6BDC-E1E3-AF0E-D3D6E32F9D41}"/>
              </a:ext>
            </a:extLst>
          </p:cNvPr>
          <p:cNvSpPr>
            <a:spLocks noGrp="1"/>
          </p:cNvSpPr>
          <p:nvPr>
            <p:ph type="title" hasCustomPrompt="1"/>
          </p:nvPr>
        </p:nvSpPr>
        <p:spPr>
          <a:xfrm>
            <a:off x="515937" y="548680"/>
            <a:ext cx="4859337" cy="1440458"/>
          </a:xfrm>
          <a:prstGeom prst="rect">
            <a:avLst/>
          </a:prstGeom>
        </p:spPr>
        <p:txBody>
          <a:bodyPr/>
          <a:lstStyle>
            <a:lvl1pPr>
              <a:defRPr sz="2800">
                <a:solidFill>
                  <a:schemeClr val="bg1"/>
                </a:solidFill>
              </a:defRPr>
            </a:lvl1pPr>
          </a:lstStyle>
          <a:p>
            <a:pPr lvl="0"/>
            <a:r>
              <a:rPr lang="fi-FI" err="1"/>
              <a:t>Fifti</a:t>
            </a:r>
            <a:r>
              <a:rPr lang="fi-FI"/>
              <a:t> otsikko tummalla taustalla</a:t>
            </a:r>
          </a:p>
        </p:txBody>
      </p:sp>
      <p:sp>
        <p:nvSpPr>
          <p:cNvPr id="6" name="Text Placeholder 11"/>
          <p:cNvSpPr>
            <a:spLocks noGrp="1"/>
          </p:cNvSpPr>
          <p:nvPr>
            <p:ph type="body" sz="quarter" idx="19"/>
          </p:nvPr>
        </p:nvSpPr>
        <p:spPr>
          <a:xfrm>
            <a:off x="515938" y="1989138"/>
            <a:ext cx="4859337" cy="4320182"/>
          </a:xfrm>
          <a:prstGeom prst="rect">
            <a:avLst/>
          </a:prstGeom>
        </p:spPr>
        <p:txBody>
          <a:bodyPr/>
          <a:lstStyle>
            <a:lvl1pPr marL="239178" marR="0" indent="-239178" algn="l" defTabSz="609585" rtl="0" eaLnBrk="1" fontAlgn="auto" latinLnBrk="0" hangingPunct="1">
              <a:lnSpc>
                <a:spcPct val="90000"/>
              </a:lnSpc>
              <a:spcBef>
                <a:spcPct val="20000"/>
              </a:spcBef>
              <a:spcAft>
                <a:spcPts val="0"/>
              </a:spcAft>
              <a:buClrTx/>
              <a:buSzTx/>
              <a:buFont typeface="Lucida Grande"/>
              <a:buChar char="-"/>
              <a:tabLst/>
              <a:defRPr sz="2400">
                <a:solidFill>
                  <a:schemeClr val="bg1"/>
                </a:solidFill>
                <a:latin typeface="Arial" panose="020B0604020202020204" pitchFamily="34" charset="0"/>
                <a:cs typeface="Arial" panose="020B0604020202020204" pitchFamily="34" charset="0"/>
              </a:defRPr>
            </a:lvl1pPr>
            <a:lvl2pPr marL="476239" indent="-237061" algn="l">
              <a:lnSpc>
                <a:spcPct val="90000"/>
              </a:lnSpc>
              <a:spcBef>
                <a:spcPts val="800"/>
              </a:spcBef>
              <a:buFont typeface="Georgia" panose="02040502050405020303" pitchFamily="18" charset="0"/>
              <a:buChar char="–"/>
              <a:defRPr sz="2000">
                <a:solidFill>
                  <a:schemeClr val="bg1"/>
                </a:solidFill>
                <a:latin typeface="Arial" panose="020B0604020202020204" pitchFamily="34" charset="0"/>
                <a:cs typeface="Arial" panose="020B0604020202020204" pitchFamily="34" charset="0"/>
              </a:defRPr>
            </a:lvl2pPr>
            <a:lvl3pPr marL="717533" indent="-228594" algn="l">
              <a:lnSpc>
                <a:spcPct val="90000"/>
              </a:lnSpc>
              <a:spcBef>
                <a:spcPts val="800"/>
              </a:spcBef>
              <a:buFont typeface="Georgia" panose="02040502050405020303" pitchFamily="18" charset="0"/>
              <a:buChar char="–"/>
              <a:defRPr sz="1800">
                <a:solidFill>
                  <a:schemeClr val="bg1"/>
                </a:solidFill>
                <a:latin typeface="Arial" panose="020B0604020202020204" pitchFamily="34" charset="0"/>
                <a:cs typeface="Arial" panose="020B0604020202020204" pitchFamily="34" charset="0"/>
              </a:defRPr>
            </a:lvl3pPr>
            <a:lvl4pPr marL="958827" indent="-228594" algn="l">
              <a:lnSpc>
                <a:spcPct val="90000"/>
              </a:lnSpc>
              <a:buFont typeface="Georgia" panose="02040502050405020303" pitchFamily="18" charset="0"/>
              <a:buChar char="–"/>
              <a:defRPr sz="1800">
                <a:solidFill>
                  <a:schemeClr val="bg1"/>
                </a:solidFill>
                <a:latin typeface="Arial" panose="020B0604020202020204" pitchFamily="34" charset="0"/>
                <a:cs typeface="Arial" panose="020B0604020202020204" pitchFamily="34" charset="0"/>
              </a:defRPr>
            </a:lvl4pPr>
            <a:lvl5pPr marL="143996" indent="-380990" algn="l">
              <a:buFont typeface="Arial"/>
              <a:buChar char="•"/>
              <a:defRPr sz="1867">
                <a:solidFill>
                  <a:schemeClr val="tx1"/>
                </a:solidFill>
                <a:latin typeface="Georgia"/>
                <a:cs typeface="Georgia"/>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Text Placeholder 8"/>
          <p:cNvSpPr>
            <a:spLocks noGrp="1"/>
          </p:cNvSpPr>
          <p:nvPr>
            <p:ph type="body" sz="quarter" idx="17" hasCustomPrompt="1"/>
          </p:nvPr>
        </p:nvSpPr>
        <p:spPr>
          <a:xfrm>
            <a:off x="6816725" y="548682"/>
            <a:ext cx="4859337" cy="1440456"/>
          </a:xfrm>
          <a:prstGeom prst="rect">
            <a:avLst/>
          </a:prstGeom>
        </p:spPr>
        <p:txBody>
          <a:bodyPr/>
          <a:lstStyle>
            <a:lvl1pPr marL="0" indent="0" algn="l">
              <a:buNone/>
              <a:defRPr sz="2800" b="1">
                <a:solidFill>
                  <a:schemeClr val="tx1"/>
                </a:solidFill>
                <a:latin typeface="Arial Black"/>
                <a:cs typeface="Arial Black"/>
              </a:defRPr>
            </a:lvl1pPr>
          </a:lstStyle>
          <a:p>
            <a:pPr lvl="0"/>
            <a:r>
              <a:rPr lang="fi-FI" err="1"/>
              <a:t>Fifti</a:t>
            </a:r>
            <a:r>
              <a:rPr lang="fi-FI"/>
              <a:t> otsikko vaalealla taustalla</a:t>
            </a:r>
          </a:p>
        </p:txBody>
      </p:sp>
      <p:sp>
        <p:nvSpPr>
          <p:cNvPr id="14" name="Text Placeholder 11">
            <a:extLst>
              <a:ext uri="{FF2B5EF4-FFF2-40B4-BE49-F238E27FC236}">
                <a16:creationId xmlns:a16="http://schemas.microsoft.com/office/drawing/2014/main" id="{47F9C5A6-7052-CE41-8D32-DE7769D502D4}"/>
              </a:ext>
            </a:extLst>
          </p:cNvPr>
          <p:cNvSpPr>
            <a:spLocks noGrp="1"/>
          </p:cNvSpPr>
          <p:nvPr>
            <p:ph type="body" sz="quarter" idx="20"/>
          </p:nvPr>
        </p:nvSpPr>
        <p:spPr>
          <a:xfrm>
            <a:off x="6816080" y="1989138"/>
            <a:ext cx="4859983" cy="4320182"/>
          </a:xfrm>
          <a:prstGeom prst="rect">
            <a:avLst/>
          </a:prstGeom>
        </p:spPr>
        <p:txBody>
          <a:bodyPr/>
          <a:lstStyle>
            <a:lvl1pPr marL="239178" marR="0" indent="-239178" algn="l" defTabSz="609585" rtl="0" eaLnBrk="1" fontAlgn="auto" latinLnBrk="0" hangingPunct="1">
              <a:lnSpc>
                <a:spcPct val="90000"/>
              </a:lnSpc>
              <a:spcBef>
                <a:spcPct val="20000"/>
              </a:spcBef>
              <a:spcAft>
                <a:spcPts val="0"/>
              </a:spcAft>
              <a:buClrTx/>
              <a:buSzTx/>
              <a:buFont typeface="Lucida Grande"/>
              <a:buChar char="-"/>
              <a:tabLst/>
              <a:defRPr sz="2400">
                <a:solidFill>
                  <a:schemeClr val="tx1"/>
                </a:solidFill>
                <a:latin typeface="Arial" panose="020B0604020202020204" pitchFamily="34" charset="0"/>
                <a:cs typeface="Arial" panose="020B0604020202020204" pitchFamily="34" charset="0"/>
              </a:defRPr>
            </a:lvl1pPr>
            <a:lvl2pPr marL="476239" indent="-237061" algn="l">
              <a:lnSpc>
                <a:spcPct val="90000"/>
              </a:lnSpc>
              <a:spcBef>
                <a:spcPts val="800"/>
              </a:spcBef>
              <a:buFont typeface="Georgia" panose="02040502050405020303" pitchFamily="18" charset="0"/>
              <a:buChar char="–"/>
              <a:defRPr sz="2000">
                <a:solidFill>
                  <a:schemeClr val="tx1"/>
                </a:solidFill>
                <a:latin typeface="Arial" panose="020B0604020202020204" pitchFamily="34" charset="0"/>
                <a:cs typeface="Arial" panose="020B0604020202020204" pitchFamily="34" charset="0"/>
              </a:defRPr>
            </a:lvl2pPr>
            <a:lvl3pPr marL="717533" indent="-228594" algn="l">
              <a:lnSpc>
                <a:spcPct val="90000"/>
              </a:lnSpc>
              <a:spcBef>
                <a:spcPts val="800"/>
              </a:spcBef>
              <a:buFont typeface="Georgia" panose="02040502050405020303" pitchFamily="18" charset="0"/>
              <a:buChar char="–"/>
              <a:defRPr sz="1800">
                <a:solidFill>
                  <a:schemeClr val="tx1"/>
                </a:solidFill>
                <a:latin typeface="Arial" panose="020B0604020202020204" pitchFamily="34" charset="0"/>
                <a:cs typeface="Arial" panose="020B0604020202020204" pitchFamily="34" charset="0"/>
              </a:defRPr>
            </a:lvl3pPr>
            <a:lvl4pPr marL="958827" indent="-228594" algn="l">
              <a:lnSpc>
                <a:spcPct val="90000"/>
              </a:lnSpc>
              <a:buFont typeface="Georgia" panose="02040502050405020303" pitchFamily="18" charset="0"/>
              <a:buChar char="–"/>
              <a:defRPr sz="1800">
                <a:solidFill>
                  <a:schemeClr val="tx1"/>
                </a:solidFill>
                <a:latin typeface="Arial" panose="020B0604020202020204" pitchFamily="34" charset="0"/>
                <a:cs typeface="Arial" panose="020B0604020202020204" pitchFamily="34" charset="0"/>
              </a:defRPr>
            </a:lvl4pPr>
            <a:lvl5pPr marL="143996" indent="-380990" algn="l">
              <a:buFont typeface="Arial"/>
              <a:buChar char="•"/>
              <a:defRPr sz="1867">
                <a:solidFill>
                  <a:schemeClr val="tx1"/>
                </a:solidFill>
                <a:latin typeface="Georgia"/>
                <a:cs typeface="Georgia"/>
              </a:defRPr>
            </a:lvl5pPr>
          </a:lstStyle>
          <a:p>
            <a:pPr lvl="0"/>
            <a:r>
              <a:rPr lang="en-GB"/>
              <a:t>Click to edit Master text styles</a:t>
            </a:r>
          </a:p>
          <a:p>
            <a:pPr lvl="1"/>
            <a:r>
              <a:rPr lang="en-GB"/>
              <a:t>Second level</a:t>
            </a:r>
          </a:p>
          <a:p>
            <a:pPr lvl="2"/>
            <a:r>
              <a:rPr lang="en-GB"/>
              <a:t>Third level</a:t>
            </a:r>
          </a:p>
          <a:p>
            <a:pPr lvl="3"/>
            <a:r>
              <a:rPr lang="en-GB"/>
              <a:t>Fourth level</a:t>
            </a:r>
          </a:p>
        </p:txBody>
      </p:sp>
      <p:pic>
        <p:nvPicPr>
          <p:cNvPr id="11" name="Picture 10">
            <a:extLst>
              <a:ext uri="{FF2B5EF4-FFF2-40B4-BE49-F238E27FC236}">
                <a16:creationId xmlns:a16="http://schemas.microsoft.com/office/drawing/2014/main" id="{0DB3CB5C-22E9-4042-92EE-7C27EA358E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908" y="6489700"/>
            <a:ext cx="962517" cy="181154"/>
          </a:xfrm>
          <a:prstGeom prst="rect">
            <a:avLst/>
          </a:prstGeom>
        </p:spPr>
      </p:pic>
    </p:spTree>
    <p:extLst>
      <p:ext uri="{BB962C8B-B14F-4D97-AF65-F5344CB8AC3E}">
        <p14:creationId xmlns:p14="http://schemas.microsoft.com/office/powerpoint/2010/main" val="1013996279"/>
      </p:ext>
    </p:extLst>
  </p:cSld>
  <p:clrMapOvr>
    <a:masterClrMapping/>
  </p:clrMapOvr>
  <p:extLst>
    <p:ext uri="{DCECCB84-F9BA-43D5-87BE-67443E8EF086}">
      <p15:sldGuideLst xmlns:p15="http://schemas.microsoft.com/office/powerpoint/2012/main">
        <p15:guide id="1" pos="325">
          <p15:clr>
            <a:srgbClr val="FBAE40"/>
          </p15:clr>
        </p15:guide>
        <p15:guide id="2" pos="735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ifiti-fifti 2 (musta lukitt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240A0-EC0C-F849-919E-726CBE055A36}"/>
              </a:ext>
            </a:extLst>
          </p:cNvPr>
          <p:cNvSpPr/>
          <p:nvPr userDrawn="1"/>
        </p:nvSpPr>
        <p:spPr>
          <a:xfrm>
            <a:off x="6096000" y="0"/>
            <a:ext cx="6096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 name="Otsikko 2">
            <a:extLst>
              <a:ext uri="{FF2B5EF4-FFF2-40B4-BE49-F238E27FC236}">
                <a16:creationId xmlns:a16="http://schemas.microsoft.com/office/drawing/2014/main" id="{DDAACF50-B49B-FE3F-9A41-C3FCA16F21CE}"/>
              </a:ext>
            </a:extLst>
          </p:cNvPr>
          <p:cNvSpPr>
            <a:spLocks noGrp="1"/>
          </p:cNvSpPr>
          <p:nvPr>
            <p:ph type="title" hasCustomPrompt="1"/>
          </p:nvPr>
        </p:nvSpPr>
        <p:spPr>
          <a:xfrm>
            <a:off x="515938" y="548680"/>
            <a:ext cx="4859336" cy="1248139"/>
          </a:xfrm>
          <a:prstGeom prst="rect">
            <a:avLst/>
          </a:prstGeom>
        </p:spPr>
        <p:txBody>
          <a:bodyPr/>
          <a:lstStyle>
            <a:lvl1pPr>
              <a:defRPr sz="2800"/>
            </a:lvl1pPr>
          </a:lstStyle>
          <a:p>
            <a:pPr lvl="0"/>
            <a:r>
              <a:rPr lang="fi-FI" err="1"/>
              <a:t>Fifti</a:t>
            </a:r>
            <a:r>
              <a:rPr lang="fi-FI"/>
              <a:t> otsikko vaalealla taustalla</a:t>
            </a:r>
          </a:p>
        </p:txBody>
      </p:sp>
      <p:sp>
        <p:nvSpPr>
          <p:cNvPr id="10" name="Text Placeholder 11"/>
          <p:cNvSpPr>
            <a:spLocks noGrp="1"/>
          </p:cNvSpPr>
          <p:nvPr>
            <p:ph type="body" sz="quarter" idx="19"/>
          </p:nvPr>
        </p:nvSpPr>
        <p:spPr>
          <a:xfrm>
            <a:off x="515938" y="1989138"/>
            <a:ext cx="4859337" cy="4320182"/>
          </a:xfrm>
          <a:prstGeom prst="rect">
            <a:avLst/>
          </a:prstGeom>
        </p:spPr>
        <p:txBody>
          <a:bodyPr/>
          <a:lstStyle>
            <a:lvl1pPr marL="239178" marR="0" indent="-239178" algn="l" defTabSz="609585" rtl="0" eaLnBrk="1" fontAlgn="auto" latinLnBrk="0" hangingPunct="1">
              <a:lnSpc>
                <a:spcPct val="90000"/>
              </a:lnSpc>
              <a:spcBef>
                <a:spcPct val="20000"/>
              </a:spcBef>
              <a:spcAft>
                <a:spcPts val="0"/>
              </a:spcAft>
              <a:buClrTx/>
              <a:buSzTx/>
              <a:buFont typeface="Lucida Grande"/>
              <a:buChar char="-"/>
              <a:tabLst/>
              <a:defRPr sz="2400">
                <a:solidFill>
                  <a:schemeClr val="tx1"/>
                </a:solidFill>
                <a:latin typeface="Arial" panose="020B0604020202020204" pitchFamily="34" charset="0"/>
                <a:cs typeface="Arial" panose="020B0604020202020204" pitchFamily="34" charset="0"/>
              </a:defRPr>
            </a:lvl1pPr>
            <a:lvl2pPr marL="476239" indent="-237061" algn="l">
              <a:lnSpc>
                <a:spcPct val="90000"/>
              </a:lnSpc>
              <a:spcBef>
                <a:spcPts val="800"/>
              </a:spcBef>
              <a:buFont typeface="Georgia" panose="02040502050405020303" pitchFamily="18" charset="0"/>
              <a:buChar char="–"/>
              <a:defRPr sz="2000">
                <a:solidFill>
                  <a:schemeClr val="tx1"/>
                </a:solidFill>
                <a:latin typeface="Arial" panose="020B0604020202020204" pitchFamily="34" charset="0"/>
                <a:cs typeface="Arial" panose="020B0604020202020204" pitchFamily="34" charset="0"/>
              </a:defRPr>
            </a:lvl2pPr>
            <a:lvl3pPr marL="717533" indent="-228594" algn="l" defTabSz="715415">
              <a:lnSpc>
                <a:spcPct val="90000"/>
              </a:lnSpc>
              <a:spcBef>
                <a:spcPts val="800"/>
              </a:spcBef>
              <a:buFont typeface="Georgia" panose="02040502050405020303" pitchFamily="18" charset="0"/>
              <a:buChar char="–"/>
              <a:defRPr sz="1800">
                <a:solidFill>
                  <a:schemeClr val="tx1"/>
                </a:solidFill>
                <a:latin typeface="Arial" panose="020B0604020202020204" pitchFamily="34" charset="0"/>
                <a:cs typeface="Arial" panose="020B0604020202020204" pitchFamily="34" charset="0"/>
              </a:defRPr>
            </a:lvl3pPr>
            <a:lvl4pPr marL="958827" indent="-228594" algn="l">
              <a:lnSpc>
                <a:spcPct val="90000"/>
              </a:lnSpc>
              <a:buFont typeface="Georgia" panose="02040502050405020303" pitchFamily="18" charset="0"/>
              <a:buChar char="–"/>
              <a:defRPr sz="1800">
                <a:solidFill>
                  <a:schemeClr val="tx1"/>
                </a:solidFill>
                <a:latin typeface="Arial" panose="020B0604020202020204" pitchFamily="34" charset="0"/>
                <a:cs typeface="Arial" panose="020B0604020202020204" pitchFamily="34" charset="0"/>
              </a:defRPr>
            </a:lvl4pPr>
            <a:lvl5pPr marL="143996" indent="-380990" algn="l">
              <a:buFont typeface="Arial"/>
              <a:buChar char="•"/>
              <a:defRPr sz="1867">
                <a:solidFill>
                  <a:schemeClr val="tx1"/>
                </a:solidFill>
                <a:latin typeface="Georgia"/>
                <a:cs typeface="Georgia"/>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Tekstin paikkamerkki 6">
            <a:extLst>
              <a:ext uri="{FF2B5EF4-FFF2-40B4-BE49-F238E27FC236}">
                <a16:creationId xmlns:a16="http://schemas.microsoft.com/office/drawing/2014/main" id="{1961626C-30E4-2049-AE46-DD755FE5AE68}"/>
              </a:ext>
            </a:extLst>
          </p:cNvPr>
          <p:cNvSpPr>
            <a:spLocks noGrp="1"/>
          </p:cNvSpPr>
          <p:nvPr>
            <p:ph type="body" sz="quarter" idx="20" hasCustomPrompt="1"/>
          </p:nvPr>
        </p:nvSpPr>
        <p:spPr>
          <a:xfrm>
            <a:off x="6816080" y="548680"/>
            <a:ext cx="4859983" cy="1248139"/>
          </a:xfrm>
          <a:prstGeom prst="rect">
            <a:avLst/>
          </a:prstGeom>
        </p:spPr>
        <p:txBody>
          <a:bodyPr/>
          <a:lstStyle>
            <a:lvl1pPr marL="0" indent="0" algn="l">
              <a:lnSpc>
                <a:spcPct val="100000"/>
              </a:lnSpc>
              <a:spcBef>
                <a:spcPts val="0"/>
              </a:spcBef>
              <a:buFont typeface="Arial"/>
              <a:buNone/>
              <a:defRPr sz="2800" b="1">
                <a:solidFill>
                  <a:schemeClr val="bg1"/>
                </a:solidFill>
                <a:latin typeface="Arial Black"/>
                <a:cs typeface="Arial Black"/>
              </a:defRPr>
            </a:lvl1pPr>
            <a:lvl2pPr marL="380990" indent="-380990">
              <a:buFont typeface="Arial" panose="020B0604020202020204" pitchFamily="34" charset="0"/>
              <a:buChar char="•"/>
              <a:defRPr/>
            </a:lvl2pPr>
            <a:lvl3pPr marL="0" indent="0" algn="l">
              <a:spcBef>
                <a:spcPts val="0"/>
              </a:spcBef>
              <a:buFont typeface="Arial"/>
              <a:buNone/>
              <a:defRPr sz="2133"/>
            </a:lvl3pPr>
            <a:lvl4pPr marL="0" indent="0" algn="l">
              <a:spcBef>
                <a:spcPts val="0"/>
              </a:spcBef>
              <a:buFont typeface="Arial"/>
              <a:buNone/>
              <a:defRPr sz="2133"/>
            </a:lvl4pPr>
            <a:lvl5pPr marL="0" indent="0" algn="l">
              <a:spcBef>
                <a:spcPts val="0"/>
              </a:spcBef>
              <a:buFont typeface="Arial"/>
              <a:buNone/>
              <a:defRPr sz="2133"/>
            </a:lvl5pPr>
          </a:lstStyle>
          <a:p>
            <a:pPr lvl="0"/>
            <a:r>
              <a:rPr lang="fi-FI" err="1"/>
              <a:t>Fifti</a:t>
            </a:r>
            <a:r>
              <a:rPr lang="fi-FI"/>
              <a:t> otsikko tummalla taustalla</a:t>
            </a:r>
            <a:endParaRPr lang="en-GB"/>
          </a:p>
        </p:txBody>
      </p:sp>
      <p:sp>
        <p:nvSpPr>
          <p:cNvPr id="13" name="Text Placeholder 11">
            <a:extLst>
              <a:ext uri="{FF2B5EF4-FFF2-40B4-BE49-F238E27FC236}">
                <a16:creationId xmlns:a16="http://schemas.microsoft.com/office/drawing/2014/main" id="{6C0B2B0D-7643-4340-BA07-93F51A1FD740}"/>
              </a:ext>
            </a:extLst>
          </p:cNvPr>
          <p:cNvSpPr>
            <a:spLocks noGrp="1"/>
          </p:cNvSpPr>
          <p:nvPr>
            <p:ph type="body" sz="quarter" idx="21"/>
          </p:nvPr>
        </p:nvSpPr>
        <p:spPr>
          <a:xfrm>
            <a:off x="6816080" y="1989138"/>
            <a:ext cx="4859983" cy="4320182"/>
          </a:xfrm>
          <a:prstGeom prst="rect">
            <a:avLst/>
          </a:prstGeom>
        </p:spPr>
        <p:txBody>
          <a:bodyPr/>
          <a:lstStyle>
            <a:lvl1pPr marL="239178" marR="0" indent="-239178" algn="l" defTabSz="609585" rtl="0" eaLnBrk="1" fontAlgn="auto" latinLnBrk="0" hangingPunct="1">
              <a:lnSpc>
                <a:spcPct val="90000"/>
              </a:lnSpc>
              <a:spcBef>
                <a:spcPct val="20000"/>
              </a:spcBef>
              <a:spcAft>
                <a:spcPts val="0"/>
              </a:spcAft>
              <a:buClrTx/>
              <a:buSzTx/>
              <a:buFont typeface="Lucida Grande"/>
              <a:buChar char="-"/>
              <a:tabLst/>
              <a:defRPr sz="2400">
                <a:solidFill>
                  <a:schemeClr val="bg1"/>
                </a:solidFill>
                <a:latin typeface="Arial" panose="020B0604020202020204" pitchFamily="34" charset="0"/>
                <a:cs typeface="Arial" panose="020B0604020202020204" pitchFamily="34" charset="0"/>
              </a:defRPr>
            </a:lvl1pPr>
            <a:lvl2pPr marL="476239" indent="-237061" algn="l">
              <a:lnSpc>
                <a:spcPct val="90000"/>
              </a:lnSpc>
              <a:spcBef>
                <a:spcPts val="800"/>
              </a:spcBef>
              <a:buFont typeface="Georgia" panose="02040502050405020303" pitchFamily="18" charset="0"/>
              <a:buChar char="–"/>
              <a:defRPr sz="2000">
                <a:solidFill>
                  <a:schemeClr val="bg1"/>
                </a:solidFill>
                <a:latin typeface="Arial" panose="020B0604020202020204" pitchFamily="34" charset="0"/>
                <a:cs typeface="Arial" panose="020B0604020202020204" pitchFamily="34" charset="0"/>
              </a:defRPr>
            </a:lvl2pPr>
            <a:lvl3pPr marL="717533" indent="-228594" algn="l" defTabSz="715415">
              <a:lnSpc>
                <a:spcPct val="90000"/>
              </a:lnSpc>
              <a:spcBef>
                <a:spcPts val="800"/>
              </a:spcBef>
              <a:buFont typeface="Georgia" panose="02040502050405020303" pitchFamily="18" charset="0"/>
              <a:buChar char="–"/>
              <a:defRPr sz="1800">
                <a:solidFill>
                  <a:schemeClr val="bg1"/>
                </a:solidFill>
                <a:latin typeface="Arial" panose="020B0604020202020204" pitchFamily="34" charset="0"/>
                <a:cs typeface="Arial" panose="020B0604020202020204" pitchFamily="34" charset="0"/>
              </a:defRPr>
            </a:lvl3pPr>
            <a:lvl4pPr marL="958827" indent="-228594" algn="l">
              <a:lnSpc>
                <a:spcPct val="90000"/>
              </a:lnSpc>
              <a:buFont typeface="Georgia" panose="02040502050405020303" pitchFamily="18" charset="0"/>
              <a:buChar char="–"/>
              <a:defRPr sz="1800">
                <a:solidFill>
                  <a:schemeClr val="bg1"/>
                </a:solidFill>
                <a:latin typeface="Arial" panose="020B0604020202020204" pitchFamily="34" charset="0"/>
                <a:cs typeface="Arial" panose="020B0604020202020204" pitchFamily="34" charset="0"/>
              </a:defRPr>
            </a:lvl4pPr>
            <a:lvl5pPr marL="143996" indent="-380990" algn="l">
              <a:buFont typeface="Arial"/>
              <a:buChar char="•"/>
              <a:defRPr sz="1867">
                <a:solidFill>
                  <a:schemeClr val="tx1"/>
                </a:solidFill>
                <a:latin typeface="Georgia"/>
                <a:cs typeface="Georgia"/>
              </a:defRPr>
            </a:lvl5pPr>
          </a:lstStyle>
          <a:p>
            <a:pPr lvl="0"/>
            <a:r>
              <a:rPr lang="en-GB"/>
              <a:t>Click to edit Master text styles</a:t>
            </a:r>
          </a:p>
          <a:p>
            <a:pPr lvl="1"/>
            <a:r>
              <a:rPr lang="en-GB"/>
              <a:t>Second level</a:t>
            </a:r>
          </a:p>
          <a:p>
            <a:pPr lvl="2"/>
            <a:r>
              <a:rPr lang="en-GB"/>
              <a:t>Third level</a:t>
            </a:r>
          </a:p>
          <a:p>
            <a:pPr lvl="3"/>
            <a:r>
              <a:rPr lang="en-GB"/>
              <a:t>Fourth level</a:t>
            </a:r>
          </a:p>
        </p:txBody>
      </p:sp>
      <p:pic>
        <p:nvPicPr>
          <p:cNvPr id="11" name="Picture 10">
            <a:extLst>
              <a:ext uri="{FF2B5EF4-FFF2-40B4-BE49-F238E27FC236}">
                <a16:creationId xmlns:a16="http://schemas.microsoft.com/office/drawing/2014/main" id="{5FCF7963-2318-CC45-A900-02136CBD6A61}"/>
              </a:ext>
            </a:extLst>
          </p:cNvPr>
          <p:cNvPicPr>
            <a:picLocks noChangeAspect="1"/>
          </p:cNvPicPr>
          <p:nvPr userDrawn="1"/>
        </p:nvPicPr>
        <p:blipFill>
          <a:blip r:embed="rId2"/>
          <a:stretch>
            <a:fillRect/>
          </a:stretch>
        </p:blipFill>
        <p:spPr>
          <a:xfrm>
            <a:off x="11073600" y="6490800"/>
            <a:ext cx="961200" cy="181192"/>
          </a:xfrm>
          <a:prstGeom prst="rect">
            <a:avLst/>
          </a:prstGeom>
        </p:spPr>
      </p:pic>
    </p:spTree>
    <p:extLst>
      <p:ext uri="{BB962C8B-B14F-4D97-AF65-F5344CB8AC3E}">
        <p14:creationId xmlns:p14="http://schemas.microsoft.com/office/powerpoint/2010/main" val="41884278"/>
      </p:ext>
    </p:extLst>
  </p:cSld>
  <p:clrMapOvr>
    <a:masterClrMapping/>
  </p:clrMapOvr>
  <p:extLst>
    <p:ext uri="{DCECCB84-F9BA-43D5-87BE-67443E8EF086}">
      <p15:sldGuideLst xmlns:p15="http://schemas.microsoft.com/office/powerpoint/2012/main">
        <p15:guide id="1" pos="325">
          <p15:clr>
            <a:srgbClr val="FBAE40"/>
          </p15:clr>
        </p15:guide>
        <p15:guide id="2" pos="735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uettelo VP">
    <p:spTree>
      <p:nvGrpSpPr>
        <p:cNvPr id="1" name=""/>
        <p:cNvGrpSpPr/>
        <p:nvPr/>
      </p:nvGrpSpPr>
      <p:grpSpPr>
        <a:xfrm>
          <a:off x="0" y="0"/>
          <a:ext cx="0" cy="0"/>
          <a:chOff x="0" y="0"/>
          <a:chExt cx="0" cy="0"/>
        </a:xfrm>
      </p:grpSpPr>
      <p:sp>
        <p:nvSpPr>
          <p:cNvPr id="2" name="Title 1"/>
          <p:cNvSpPr>
            <a:spLocks noGrp="1"/>
          </p:cNvSpPr>
          <p:nvPr>
            <p:ph type="title"/>
          </p:nvPr>
        </p:nvSpPr>
        <p:spPr>
          <a:xfrm>
            <a:off x="1055688" y="548681"/>
            <a:ext cx="10080625" cy="1078364"/>
          </a:xfrm>
          <a:prstGeom prst="rect">
            <a:avLst/>
          </a:prstGeom>
        </p:spPr>
        <p:txBody>
          <a:bodyPr anchor="t"/>
          <a:lstStyle>
            <a:lvl1pPr algn="l">
              <a:defRPr sz="3200"/>
            </a:lvl1pPr>
          </a:lstStyle>
          <a:p>
            <a:r>
              <a:rPr lang="en-GB"/>
              <a:t>Click to edit Master title style</a:t>
            </a:r>
            <a:endParaRPr lang="en-US"/>
          </a:p>
        </p:txBody>
      </p:sp>
      <p:sp>
        <p:nvSpPr>
          <p:cNvPr id="34" name="Text Placeholder 33"/>
          <p:cNvSpPr>
            <a:spLocks noGrp="1"/>
          </p:cNvSpPr>
          <p:nvPr userDrawn="1">
            <p:ph type="body" sz="quarter" idx="13"/>
          </p:nvPr>
        </p:nvSpPr>
        <p:spPr>
          <a:xfrm>
            <a:off x="1775804" y="1627045"/>
            <a:ext cx="9360508" cy="768085"/>
          </a:xfrm>
          <a:prstGeom prst="rect">
            <a:avLst/>
          </a:prstGeom>
        </p:spPr>
        <p:txBody>
          <a:bodyPr anchor="ctr"/>
          <a:lstStyle>
            <a:lvl1pPr marL="0" indent="0" algn="l">
              <a:buNone/>
              <a:defRPr sz="2400" b="0" i="0">
                <a:latin typeface="Arial" panose="020B0604020202020204" pitchFamily="34" charset="0"/>
                <a:cs typeface="Arial" panose="020B0604020202020204" pitchFamily="34" charset="0"/>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en-GB"/>
              <a:t>Click to edit Master text styles</a:t>
            </a:r>
          </a:p>
        </p:txBody>
      </p:sp>
      <p:sp>
        <p:nvSpPr>
          <p:cNvPr id="35" name="Text Placeholder 33"/>
          <p:cNvSpPr>
            <a:spLocks noGrp="1"/>
          </p:cNvSpPr>
          <p:nvPr userDrawn="1">
            <p:ph type="body" sz="quarter" idx="14"/>
          </p:nvPr>
        </p:nvSpPr>
        <p:spPr>
          <a:xfrm>
            <a:off x="1774825" y="2528633"/>
            <a:ext cx="9361488" cy="766399"/>
          </a:xfrm>
          <a:prstGeom prst="rect">
            <a:avLst/>
          </a:prstGeom>
        </p:spPr>
        <p:txBody>
          <a:bodyPr anchor="ctr"/>
          <a:lstStyle>
            <a:lvl1pPr marL="0" indent="0" algn="l">
              <a:buNone/>
              <a:defRPr lang="fi-FI" sz="2400" b="0" i="0" kern="1200" dirty="0" err="1">
                <a:solidFill>
                  <a:schemeClr val="tx1"/>
                </a:solidFill>
                <a:latin typeface="Arial" panose="020B0604020202020204" pitchFamily="34" charset="0"/>
                <a:ea typeface="+mn-ea"/>
                <a:cs typeface="Arial" panose="020B0604020202020204" pitchFamily="34" charset="0"/>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en-GB"/>
              <a:t>Click to edit Master text styles</a:t>
            </a:r>
          </a:p>
        </p:txBody>
      </p:sp>
      <p:sp>
        <p:nvSpPr>
          <p:cNvPr id="36" name="Text Placeholder 33"/>
          <p:cNvSpPr>
            <a:spLocks noGrp="1"/>
          </p:cNvSpPr>
          <p:nvPr userDrawn="1">
            <p:ph type="body" sz="quarter" idx="15"/>
          </p:nvPr>
        </p:nvSpPr>
        <p:spPr>
          <a:xfrm>
            <a:off x="1775804" y="3428535"/>
            <a:ext cx="9360508" cy="766399"/>
          </a:xfrm>
          <a:prstGeom prst="rect">
            <a:avLst/>
          </a:prstGeom>
        </p:spPr>
        <p:txBody>
          <a:bodyPr anchor="ctr"/>
          <a:lstStyle>
            <a:lvl1pPr marL="0" indent="0" algn="l">
              <a:buNone/>
              <a:defRPr lang="fi-FI" sz="2400" b="0" i="0" kern="1200" dirty="0" err="1">
                <a:solidFill>
                  <a:schemeClr val="tx1"/>
                </a:solidFill>
                <a:latin typeface="Arial" panose="020B0604020202020204" pitchFamily="34" charset="0"/>
                <a:ea typeface="+mn-ea"/>
                <a:cs typeface="Arial" panose="020B0604020202020204" pitchFamily="34" charset="0"/>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en-GB"/>
              <a:t>Click to edit Master text styles</a:t>
            </a:r>
          </a:p>
        </p:txBody>
      </p:sp>
      <p:sp>
        <p:nvSpPr>
          <p:cNvPr id="37" name="Text Placeholder 33"/>
          <p:cNvSpPr>
            <a:spLocks noGrp="1"/>
          </p:cNvSpPr>
          <p:nvPr userDrawn="1">
            <p:ph type="body" sz="quarter" idx="16"/>
          </p:nvPr>
        </p:nvSpPr>
        <p:spPr>
          <a:xfrm>
            <a:off x="1774824" y="4328437"/>
            <a:ext cx="9361488" cy="766399"/>
          </a:xfrm>
          <a:prstGeom prst="rect">
            <a:avLst/>
          </a:prstGeom>
        </p:spPr>
        <p:txBody>
          <a:bodyPr anchor="ctr"/>
          <a:lstStyle>
            <a:lvl1pPr marL="0" indent="0" algn="l">
              <a:buNone/>
              <a:defRPr lang="fi-FI" sz="2400" b="0" i="0" kern="1200" dirty="0" err="1">
                <a:solidFill>
                  <a:schemeClr val="tx1"/>
                </a:solidFill>
                <a:latin typeface="Arial" panose="020B0604020202020204" pitchFamily="34" charset="0"/>
                <a:ea typeface="+mn-ea"/>
                <a:cs typeface="Arial" panose="020B0604020202020204" pitchFamily="34" charset="0"/>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en-GB"/>
              <a:t>Click to edit Master text styles</a:t>
            </a:r>
          </a:p>
        </p:txBody>
      </p:sp>
      <p:sp>
        <p:nvSpPr>
          <p:cNvPr id="38" name="Text Placeholder 33"/>
          <p:cNvSpPr>
            <a:spLocks noGrp="1"/>
          </p:cNvSpPr>
          <p:nvPr userDrawn="1">
            <p:ph type="body" sz="quarter" idx="17"/>
          </p:nvPr>
        </p:nvSpPr>
        <p:spPr>
          <a:xfrm>
            <a:off x="1774824" y="5228338"/>
            <a:ext cx="9361488" cy="766399"/>
          </a:xfrm>
          <a:prstGeom prst="rect">
            <a:avLst/>
          </a:prstGeom>
        </p:spPr>
        <p:txBody>
          <a:bodyPr anchor="ctr"/>
          <a:lstStyle>
            <a:lvl1pPr marL="0" indent="0" algn="l">
              <a:buNone/>
              <a:defRPr lang="fi-FI" sz="2400" b="0" i="0" kern="1200" dirty="0" err="1">
                <a:solidFill>
                  <a:schemeClr val="tx1"/>
                </a:solidFill>
                <a:latin typeface="Arial" panose="020B0604020202020204" pitchFamily="34" charset="0"/>
                <a:ea typeface="+mn-ea"/>
                <a:cs typeface="Arial" panose="020B0604020202020204" pitchFamily="34" charset="0"/>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en-GB"/>
              <a:t>Click to edit Master text styles</a:t>
            </a:r>
          </a:p>
        </p:txBody>
      </p:sp>
      <p:sp>
        <p:nvSpPr>
          <p:cNvPr id="3" name="Dian numeron paikkamerkki 2">
            <a:extLst>
              <a:ext uri="{FF2B5EF4-FFF2-40B4-BE49-F238E27FC236}">
                <a16:creationId xmlns:a16="http://schemas.microsoft.com/office/drawing/2014/main" id="{393B997C-7668-4298-BA40-150098A4EF38}"/>
              </a:ext>
            </a:extLst>
          </p:cNvPr>
          <p:cNvSpPr>
            <a:spLocks noGrp="1"/>
          </p:cNvSpPr>
          <p:nvPr>
            <p:ph type="sldNum" sz="quarter" idx="18"/>
          </p:nvPr>
        </p:nvSpPr>
        <p:spPr/>
        <p:txBody>
          <a:bodyPr/>
          <a:lstStyle>
            <a:lvl1pPr>
              <a:defRPr>
                <a:latin typeface="Arial" panose="020B0604020202020204" pitchFamily="34" charset="0"/>
                <a:cs typeface="Arial" panose="020B0604020202020204" pitchFamily="34" charset="0"/>
              </a:defRPr>
            </a:lvl1pPr>
          </a:lstStyle>
          <a:p>
            <a:fld id="{3E078C10-ABC5-4EF7-9B5E-599CE2B16BF5}" type="slidenum">
              <a:rPr lang="LID4096" smtClean="0"/>
              <a:pPr/>
              <a:t>‹#›</a:t>
            </a:fld>
            <a:endParaRPr lang="LID4096"/>
          </a:p>
        </p:txBody>
      </p:sp>
      <p:pic>
        <p:nvPicPr>
          <p:cNvPr id="10" name="Picture 9">
            <a:extLst>
              <a:ext uri="{FF2B5EF4-FFF2-40B4-BE49-F238E27FC236}">
                <a16:creationId xmlns:a16="http://schemas.microsoft.com/office/drawing/2014/main" id="{2B2D61E7-C676-CB4B-A88C-6D5E87ED05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908" y="6489700"/>
            <a:ext cx="962517" cy="181154"/>
          </a:xfrm>
          <a:prstGeom prst="rect">
            <a:avLst/>
          </a:prstGeom>
        </p:spPr>
      </p:pic>
    </p:spTree>
    <p:extLst>
      <p:ext uri="{BB962C8B-B14F-4D97-AF65-F5344CB8AC3E}">
        <p14:creationId xmlns:p14="http://schemas.microsoft.com/office/powerpoint/2010/main" val="14507874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uettelo TP">
    <p:bg>
      <p:bgPr>
        <a:solidFill>
          <a:schemeClr val="tx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B477874-8C1D-E94F-A3D8-E16F5E599716}"/>
              </a:ext>
            </a:extLst>
          </p:cNvPr>
          <p:cNvSpPr>
            <a:spLocks noGrp="1"/>
          </p:cNvSpPr>
          <p:nvPr>
            <p:ph type="title"/>
          </p:nvPr>
        </p:nvSpPr>
        <p:spPr>
          <a:xfrm>
            <a:off x="1055688" y="548681"/>
            <a:ext cx="10080625" cy="1078364"/>
          </a:xfrm>
          <a:prstGeom prst="rect">
            <a:avLst/>
          </a:prstGeom>
        </p:spPr>
        <p:txBody>
          <a:bodyPr anchor="t"/>
          <a:lstStyle>
            <a:lvl1pPr algn="l">
              <a:defRPr sz="3200">
                <a:solidFill>
                  <a:schemeClr val="bg1"/>
                </a:solidFill>
              </a:defRPr>
            </a:lvl1pPr>
          </a:lstStyle>
          <a:p>
            <a:r>
              <a:rPr lang="en-GB"/>
              <a:t>Click to edit Master title style</a:t>
            </a:r>
            <a:endParaRPr lang="en-US"/>
          </a:p>
        </p:txBody>
      </p:sp>
      <p:sp>
        <p:nvSpPr>
          <p:cNvPr id="13" name="Text Placeholder 33">
            <a:extLst>
              <a:ext uri="{FF2B5EF4-FFF2-40B4-BE49-F238E27FC236}">
                <a16:creationId xmlns:a16="http://schemas.microsoft.com/office/drawing/2014/main" id="{144EC256-532F-144F-A18F-24538A30820C}"/>
              </a:ext>
            </a:extLst>
          </p:cNvPr>
          <p:cNvSpPr>
            <a:spLocks noGrp="1"/>
          </p:cNvSpPr>
          <p:nvPr>
            <p:ph type="body" sz="quarter" idx="13"/>
          </p:nvPr>
        </p:nvSpPr>
        <p:spPr>
          <a:xfrm>
            <a:off x="1775805" y="1640951"/>
            <a:ext cx="9360508" cy="768085"/>
          </a:xfrm>
          <a:prstGeom prst="rect">
            <a:avLst/>
          </a:prstGeom>
        </p:spPr>
        <p:txBody>
          <a:bodyPr anchor="ctr"/>
          <a:lstStyle>
            <a:lvl1pPr marL="0" indent="0" algn="l">
              <a:buNone/>
              <a:defRPr sz="2400" b="0" i="0">
                <a:solidFill>
                  <a:schemeClr val="bg1"/>
                </a:solidFill>
                <a:latin typeface="Arial" panose="020B0604020202020204" pitchFamily="34" charset="0"/>
                <a:cs typeface="Arial" panose="020B0604020202020204" pitchFamily="34" charset="0"/>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en-GB"/>
              <a:t>Click to edit Master text styles</a:t>
            </a:r>
          </a:p>
        </p:txBody>
      </p:sp>
      <p:sp>
        <p:nvSpPr>
          <p:cNvPr id="14" name="Text Placeholder 33">
            <a:extLst>
              <a:ext uri="{FF2B5EF4-FFF2-40B4-BE49-F238E27FC236}">
                <a16:creationId xmlns:a16="http://schemas.microsoft.com/office/drawing/2014/main" id="{1D88BC63-4704-6447-AB37-6224F6547DEA}"/>
              </a:ext>
            </a:extLst>
          </p:cNvPr>
          <p:cNvSpPr>
            <a:spLocks noGrp="1"/>
          </p:cNvSpPr>
          <p:nvPr>
            <p:ph type="body" sz="quarter" idx="14"/>
          </p:nvPr>
        </p:nvSpPr>
        <p:spPr>
          <a:xfrm>
            <a:off x="1774826" y="2542539"/>
            <a:ext cx="9361488" cy="766399"/>
          </a:xfrm>
          <a:prstGeom prst="rect">
            <a:avLst/>
          </a:prstGeom>
        </p:spPr>
        <p:txBody>
          <a:bodyPr anchor="ctr"/>
          <a:lstStyle>
            <a:lvl1pPr marL="0" indent="0" algn="l">
              <a:buNone/>
              <a:defRPr lang="fi-FI" sz="2400" b="0" i="0" kern="1200" dirty="0" err="1">
                <a:solidFill>
                  <a:schemeClr val="bg1"/>
                </a:solidFill>
                <a:latin typeface="Arial" panose="020B0604020202020204" pitchFamily="34" charset="0"/>
                <a:ea typeface="+mn-ea"/>
                <a:cs typeface="Arial" panose="020B0604020202020204" pitchFamily="34" charset="0"/>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en-GB"/>
              <a:t>Click to edit Master text styles</a:t>
            </a:r>
          </a:p>
        </p:txBody>
      </p:sp>
      <p:sp>
        <p:nvSpPr>
          <p:cNvPr id="15" name="Text Placeholder 33">
            <a:extLst>
              <a:ext uri="{FF2B5EF4-FFF2-40B4-BE49-F238E27FC236}">
                <a16:creationId xmlns:a16="http://schemas.microsoft.com/office/drawing/2014/main" id="{D2C5BCCD-F064-7943-BCBE-33C3DA3694E7}"/>
              </a:ext>
            </a:extLst>
          </p:cNvPr>
          <p:cNvSpPr>
            <a:spLocks noGrp="1"/>
          </p:cNvSpPr>
          <p:nvPr>
            <p:ph type="body" sz="quarter" idx="15"/>
          </p:nvPr>
        </p:nvSpPr>
        <p:spPr>
          <a:xfrm>
            <a:off x="1775805" y="3442441"/>
            <a:ext cx="9360508" cy="766399"/>
          </a:xfrm>
          <a:prstGeom prst="rect">
            <a:avLst/>
          </a:prstGeom>
        </p:spPr>
        <p:txBody>
          <a:bodyPr anchor="ctr"/>
          <a:lstStyle>
            <a:lvl1pPr marL="0" indent="0" algn="l">
              <a:buNone/>
              <a:defRPr lang="fi-FI" sz="2400" b="0" i="0" kern="1200" dirty="0" err="1">
                <a:solidFill>
                  <a:schemeClr val="bg1"/>
                </a:solidFill>
                <a:latin typeface="Arial" panose="020B0604020202020204" pitchFamily="34" charset="0"/>
                <a:ea typeface="+mn-ea"/>
                <a:cs typeface="Arial" panose="020B0604020202020204" pitchFamily="34" charset="0"/>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en-GB"/>
              <a:t>Click to edit Master text styles</a:t>
            </a:r>
          </a:p>
        </p:txBody>
      </p:sp>
      <p:sp>
        <p:nvSpPr>
          <p:cNvPr id="16" name="Text Placeholder 33">
            <a:extLst>
              <a:ext uri="{FF2B5EF4-FFF2-40B4-BE49-F238E27FC236}">
                <a16:creationId xmlns:a16="http://schemas.microsoft.com/office/drawing/2014/main" id="{04DA962D-B2D3-9647-A841-0720D47991B0}"/>
              </a:ext>
            </a:extLst>
          </p:cNvPr>
          <p:cNvSpPr>
            <a:spLocks noGrp="1"/>
          </p:cNvSpPr>
          <p:nvPr>
            <p:ph type="body" sz="quarter" idx="16"/>
          </p:nvPr>
        </p:nvSpPr>
        <p:spPr>
          <a:xfrm>
            <a:off x="1774825" y="4342343"/>
            <a:ext cx="9361488" cy="766399"/>
          </a:xfrm>
          <a:prstGeom prst="rect">
            <a:avLst/>
          </a:prstGeom>
        </p:spPr>
        <p:txBody>
          <a:bodyPr anchor="ctr"/>
          <a:lstStyle>
            <a:lvl1pPr marL="0" indent="0" algn="l">
              <a:buNone/>
              <a:defRPr lang="fi-FI" sz="2400" b="0" i="0" kern="1200" dirty="0" err="1">
                <a:solidFill>
                  <a:schemeClr val="bg1"/>
                </a:solidFill>
                <a:latin typeface="Arial" panose="020B0604020202020204" pitchFamily="34" charset="0"/>
                <a:ea typeface="+mn-ea"/>
                <a:cs typeface="Arial" panose="020B0604020202020204" pitchFamily="34" charset="0"/>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en-GB"/>
              <a:t>Click to edit Master text styles</a:t>
            </a:r>
          </a:p>
        </p:txBody>
      </p:sp>
      <p:sp>
        <p:nvSpPr>
          <p:cNvPr id="17" name="Text Placeholder 33">
            <a:extLst>
              <a:ext uri="{FF2B5EF4-FFF2-40B4-BE49-F238E27FC236}">
                <a16:creationId xmlns:a16="http://schemas.microsoft.com/office/drawing/2014/main" id="{1724C58E-0E8F-2C40-AB87-C13229EB7520}"/>
              </a:ext>
            </a:extLst>
          </p:cNvPr>
          <p:cNvSpPr>
            <a:spLocks noGrp="1"/>
          </p:cNvSpPr>
          <p:nvPr>
            <p:ph type="body" sz="quarter" idx="17"/>
          </p:nvPr>
        </p:nvSpPr>
        <p:spPr>
          <a:xfrm>
            <a:off x="1774825" y="5242244"/>
            <a:ext cx="9361488" cy="766399"/>
          </a:xfrm>
          <a:prstGeom prst="rect">
            <a:avLst/>
          </a:prstGeom>
        </p:spPr>
        <p:txBody>
          <a:bodyPr anchor="ctr"/>
          <a:lstStyle>
            <a:lvl1pPr marL="0" indent="0" algn="l">
              <a:buNone/>
              <a:defRPr lang="fi-FI" sz="2400" b="0" i="0" kern="1200" dirty="0" err="1">
                <a:solidFill>
                  <a:schemeClr val="bg1"/>
                </a:solidFill>
                <a:latin typeface="Arial" panose="020B0604020202020204" pitchFamily="34" charset="0"/>
                <a:ea typeface="+mn-ea"/>
                <a:cs typeface="Arial" panose="020B0604020202020204" pitchFamily="34" charset="0"/>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en-GB"/>
              <a:t>Click to edit Master text styles</a:t>
            </a:r>
          </a:p>
        </p:txBody>
      </p:sp>
      <p:sp>
        <p:nvSpPr>
          <p:cNvPr id="2" name="Dian numeron paikkamerkki 1">
            <a:extLst>
              <a:ext uri="{FF2B5EF4-FFF2-40B4-BE49-F238E27FC236}">
                <a16:creationId xmlns:a16="http://schemas.microsoft.com/office/drawing/2014/main" id="{791FFD7E-119C-492E-870A-9BBC3D172779}"/>
              </a:ext>
            </a:extLst>
          </p:cNvPr>
          <p:cNvSpPr>
            <a:spLocks noGrp="1"/>
          </p:cNvSpPr>
          <p:nvPr>
            <p:ph type="sldNum" sz="quarter" idx="18"/>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3E078C10-ABC5-4EF7-9B5E-599CE2B16BF5}" type="slidenum">
              <a:rPr lang="LID4096" smtClean="0"/>
              <a:pPr/>
              <a:t>‹#›</a:t>
            </a:fld>
            <a:endParaRPr lang="LID4096"/>
          </a:p>
        </p:txBody>
      </p:sp>
      <p:pic>
        <p:nvPicPr>
          <p:cNvPr id="11" name="Picture 10">
            <a:extLst>
              <a:ext uri="{FF2B5EF4-FFF2-40B4-BE49-F238E27FC236}">
                <a16:creationId xmlns:a16="http://schemas.microsoft.com/office/drawing/2014/main" id="{13C4AC27-49F9-BB4D-81D3-665AB744D256}"/>
              </a:ext>
            </a:extLst>
          </p:cNvPr>
          <p:cNvPicPr>
            <a:picLocks noChangeAspect="1"/>
          </p:cNvPicPr>
          <p:nvPr userDrawn="1"/>
        </p:nvPicPr>
        <p:blipFill>
          <a:blip r:embed="rId2"/>
          <a:stretch>
            <a:fillRect/>
          </a:stretch>
        </p:blipFill>
        <p:spPr>
          <a:xfrm>
            <a:off x="11073600" y="6490800"/>
            <a:ext cx="961200" cy="181192"/>
          </a:xfrm>
          <a:prstGeom prst="rect">
            <a:avLst/>
          </a:prstGeom>
        </p:spPr>
      </p:pic>
    </p:spTree>
    <p:extLst>
      <p:ext uri="{BB962C8B-B14F-4D97-AF65-F5344CB8AC3E}">
        <p14:creationId xmlns:p14="http://schemas.microsoft.com/office/powerpoint/2010/main" val="16060017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aafi">
    <p:spTree>
      <p:nvGrpSpPr>
        <p:cNvPr id="1" name=""/>
        <p:cNvGrpSpPr/>
        <p:nvPr/>
      </p:nvGrpSpPr>
      <p:grpSpPr>
        <a:xfrm>
          <a:off x="0" y="0"/>
          <a:ext cx="0" cy="0"/>
          <a:chOff x="0" y="0"/>
          <a:chExt cx="0" cy="0"/>
        </a:xfrm>
      </p:grpSpPr>
      <p:sp>
        <p:nvSpPr>
          <p:cNvPr id="7" name="Title 6"/>
          <p:cNvSpPr>
            <a:spLocks noGrp="1"/>
          </p:cNvSpPr>
          <p:nvPr>
            <p:ph type="title"/>
          </p:nvPr>
        </p:nvSpPr>
        <p:spPr>
          <a:xfrm>
            <a:off x="1055688" y="548681"/>
            <a:ext cx="10080624" cy="864096"/>
          </a:xfrm>
          <a:prstGeom prst="rect">
            <a:avLst/>
          </a:prstGeom>
        </p:spPr>
        <p:txBody>
          <a:bodyPr/>
          <a:lstStyle>
            <a:lvl1pPr>
              <a:defRPr sz="3200"/>
            </a:lvl1pPr>
          </a:lstStyle>
          <a:p>
            <a:r>
              <a:rPr lang="en-GB"/>
              <a:t>Click to edit Master title style</a:t>
            </a:r>
            <a:endParaRPr lang="en-US"/>
          </a:p>
        </p:txBody>
      </p:sp>
      <p:sp>
        <p:nvSpPr>
          <p:cNvPr id="4" name="Content Placeholder 3"/>
          <p:cNvSpPr>
            <a:spLocks noGrp="1"/>
          </p:cNvSpPr>
          <p:nvPr>
            <p:ph sz="quarter" idx="11"/>
          </p:nvPr>
        </p:nvSpPr>
        <p:spPr>
          <a:xfrm>
            <a:off x="1055688" y="1508786"/>
            <a:ext cx="10080624" cy="4415764"/>
          </a:xfrm>
          <a:prstGeom prst="rect">
            <a:avLst/>
          </a:prstGeom>
        </p:spPr>
        <p:txBody>
          <a:bodyPr/>
          <a:lstStyle>
            <a:lvl1pPr>
              <a:defRPr sz="2400"/>
            </a:lvl1pPr>
            <a:lvl2pPr>
              <a:defRPr sz="2000"/>
            </a:lvl2pPr>
            <a:lvl3pPr>
              <a:defRPr sz="1800"/>
            </a:lvl3pPr>
            <a:lvl4pPr>
              <a:defRPr sz="1800"/>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2" name="Dian numeron paikkamerkki 1">
            <a:extLst>
              <a:ext uri="{FF2B5EF4-FFF2-40B4-BE49-F238E27FC236}">
                <a16:creationId xmlns:a16="http://schemas.microsoft.com/office/drawing/2014/main" id="{FB2C9357-D73E-4A4C-925D-B2759AA6C3DA}"/>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E078C10-ABC5-4EF7-9B5E-599CE2B16BF5}" type="slidenum">
              <a:rPr lang="LID4096" smtClean="0"/>
              <a:pPr/>
              <a:t>‹#›</a:t>
            </a:fld>
            <a:endParaRPr lang="LID4096"/>
          </a:p>
        </p:txBody>
      </p:sp>
      <p:pic>
        <p:nvPicPr>
          <p:cNvPr id="5" name="Picture 4">
            <a:extLst>
              <a:ext uri="{FF2B5EF4-FFF2-40B4-BE49-F238E27FC236}">
                <a16:creationId xmlns:a16="http://schemas.microsoft.com/office/drawing/2014/main" id="{367CFA92-6B46-5C4F-9253-7F92C92B0F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908" y="6489700"/>
            <a:ext cx="962517" cy="181154"/>
          </a:xfrm>
          <a:prstGeom prst="rect">
            <a:avLst/>
          </a:prstGeom>
        </p:spPr>
      </p:pic>
    </p:spTree>
    <p:extLst>
      <p:ext uri="{BB962C8B-B14F-4D97-AF65-F5344CB8AC3E}">
        <p14:creationId xmlns:p14="http://schemas.microsoft.com/office/powerpoint/2010/main" val="480805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kalvo 4">
    <p:bg>
      <p:bgPr>
        <a:solidFill>
          <a:schemeClr val="bg1"/>
        </a:solidFill>
        <a:effectLst/>
      </p:bgPr>
    </p:bg>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36BF5064-E572-95D7-F0A9-A0E74CF817B8}"/>
              </a:ext>
            </a:extLst>
          </p:cNvPr>
          <p:cNvSpPr/>
          <p:nvPr userDrawn="1"/>
        </p:nvSpPr>
        <p:spPr>
          <a:xfrm>
            <a:off x="0" y="0"/>
            <a:ext cx="9102728" cy="6858000"/>
          </a:xfrm>
          <a:prstGeom prst="rect">
            <a:avLst/>
          </a:prstGeom>
          <a:solidFill>
            <a:srgbClr val="D7F2FA"/>
          </a:solidFill>
          <a:ln w="1016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Otsikko 5">
            <a:extLst>
              <a:ext uri="{FF2B5EF4-FFF2-40B4-BE49-F238E27FC236}">
                <a16:creationId xmlns:a16="http://schemas.microsoft.com/office/drawing/2014/main" id="{76C22B9E-DFDF-5A2A-5402-EA40E9814C6C}"/>
              </a:ext>
            </a:extLst>
          </p:cNvPr>
          <p:cNvSpPr>
            <a:spLocks noGrp="1"/>
          </p:cNvSpPr>
          <p:nvPr>
            <p:ph type="title" hasCustomPrompt="1"/>
          </p:nvPr>
        </p:nvSpPr>
        <p:spPr>
          <a:xfrm>
            <a:off x="648000" y="2583656"/>
            <a:ext cx="5105595" cy="1690688"/>
          </a:xfrm>
          <a:prstGeom prst="rect">
            <a:avLst/>
          </a:prstGeom>
        </p:spPr>
        <p:txBody>
          <a:bodyPr anchor="ctr"/>
          <a:lstStyle>
            <a:lvl1pPr>
              <a:defRPr sz="4800"/>
            </a:lvl1pPr>
          </a:lstStyle>
          <a:p>
            <a:r>
              <a:rPr lang="fi-FI"/>
              <a:t>Esityksen</a:t>
            </a:r>
            <a:br>
              <a:rPr lang="fi-FI"/>
            </a:br>
            <a:r>
              <a:rPr lang="fi-FI"/>
              <a:t>otsikko</a:t>
            </a:r>
            <a:endParaRPr lang="en-GB"/>
          </a:p>
        </p:txBody>
      </p:sp>
      <p:sp>
        <p:nvSpPr>
          <p:cNvPr id="3" name="Kuvan paikkamerkki 2">
            <a:extLst>
              <a:ext uri="{FF2B5EF4-FFF2-40B4-BE49-F238E27FC236}">
                <a16:creationId xmlns:a16="http://schemas.microsoft.com/office/drawing/2014/main" id="{1374E794-8C33-0FE2-D9A8-B1742EBC0B61}"/>
              </a:ext>
            </a:extLst>
          </p:cNvPr>
          <p:cNvSpPr>
            <a:spLocks noGrp="1"/>
          </p:cNvSpPr>
          <p:nvPr>
            <p:ph type="pic" sz="quarter" idx="11" hasCustomPrompt="1"/>
          </p:nvPr>
        </p:nvSpPr>
        <p:spPr>
          <a:xfrm>
            <a:off x="6096000" y="0"/>
            <a:ext cx="6096000" cy="6858000"/>
          </a:xfrm>
          <a:prstGeom prst="rect">
            <a:avLst/>
          </a:prstGeom>
        </p:spPr>
        <p:txBody>
          <a:bodyPr/>
          <a:lstStyle>
            <a:lvl1pPr marL="0" indent="0">
              <a:buNone/>
              <a:defRPr sz="1500"/>
            </a:lvl1pPr>
          </a:lstStyle>
          <a:p>
            <a:r>
              <a:rPr lang="en-GB" err="1"/>
              <a:t>Kuvapaikka</a:t>
            </a:r>
            <a:endParaRPr lang="en-GB"/>
          </a:p>
        </p:txBody>
      </p:sp>
    </p:spTree>
    <p:extLst>
      <p:ext uri="{BB962C8B-B14F-4D97-AF65-F5344CB8AC3E}">
        <p14:creationId xmlns:p14="http://schemas.microsoft.com/office/powerpoint/2010/main" val="1279743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Graafi">
    <p:spTree>
      <p:nvGrpSpPr>
        <p:cNvPr id="1" name=""/>
        <p:cNvGrpSpPr/>
        <p:nvPr/>
      </p:nvGrpSpPr>
      <p:grpSpPr>
        <a:xfrm>
          <a:off x="0" y="0"/>
          <a:ext cx="0" cy="0"/>
          <a:chOff x="0" y="0"/>
          <a:chExt cx="0" cy="0"/>
        </a:xfrm>
      </p:grpSpPr>
      <p:sp>
        <p:nvSpPr>
          <p:cNvPr id="5" name="Otsikko 3">
            <a:extLst>
              <a:ext uri="{FF2B5EF4-FFF2-40B4-BE49-F238E27FC236}">
                <a16:creationId xmlns:a16="http://schemas.microsoft.com/office/drawing/2014/main" id="{AE74E28C-5780-A543-ACC8-EE7D99F5959E}"/>
              </a:ext>
            </a:extLst>
          </p:cNvPr>
          <p:cNvSpPr>
            <a:spLocks noGrp="1"/>
          </p:cNvSpPr>
          <p:nvPr>
            <p:ph type="title"/>
          </p:nvPr>
        </p:nvSpPr>
        <p:spPr>
          <a:xfrm>
            <a:off x="1055688" y="548680"/>
            <a:ext cx="10080625" cy="886343"/>
          </a:xfrm>
          <a:prstGeom prst="rect">
            <a:avLst/>
          </a:prstGeom>
        </p:spPr>
        <p:txBody>
          <a:bodyPr/>
          <a:lstStyle/>
          <a:p>
            <a:r>
              <a:rPr lang="en-GB"/>
              <a:t>Click to edit Master title style</a:t>
            </a:r>
            <a:endParaRPr lang="fi-FI"/>
          </a:p>
        </p:txBody>
      </p:sp>
      <p:sp>
        <p:nvSpPr>
          <p:cNvPr id="8" name="Sisällön paikkamerkki 17">
            <a:extLst>
              <a:ext uri="{FF2B5EF4-FFF2-40B4-BE49-F238E27FC236}">
                <a16:creationId xmlns:a16="http://schemas.microsoft.com/office/drawing/2014/main" id="{4793DC74-8AA9-5E46-9DED-129AC46C11C3}"/>
              </a:ext>
            </a:extLst>
          </p:cNvPr>
          <p:cNvSpPr>
            <a:spLocks noGrp="1"/>
          </p:cNvSpPr>
          <p:nvPr>
            <p:ph sz="quarter" idx="11"/>
          </p:nvPr>
        </p:nvSpPr>
        <p:spPr>
          <a:xfrm>
            <a:off x="1055688" y="1509185"/>
            <a:ext cx="10080625" cy="4607983"/>
          </a:xfrm>
          <a:prstGeom prst="rect">
            <a:avLst/>
          </a:prstGeom>
        </p:spPr>
        <p:txBody>
          <a:bodyPr/>
          <a:lstStyle>
            <a:lvl1pPr>
              <a:defRPr sz="2400"/>
            </a:lvl1pPr>
          </a:lstStyle>
          <a:p>
            <a:pPr lvl="0"/>
            <a:r>
              <a:rPr lang="en-GB"/>
              <a:t>Click to edit Master text styles</a:t>
            </a:r>
          </a:p>
        </p:txBody>
      </p:sp>
      <p:sp>
        <p:nvSpPr>
          <p:cNvPr id="2" name="Dian numeron paikkamerkki 1">
            <a:extLst>
              <a:ext uri="{FF2B5EF4-FFF2-40B4-BE49-F238E27FC236}">
                <a16:creationId xmlns:a16="http://schemas.microsoft.com/office/drawing/2014/main" id="{9A975EE7-734F-4163-84B5-8B5DA25C9352}"/>
              </a:ext>
            </a:extLst>
          </p:cNvPr>
          <p:cNvSpPr>
            <a:spLocks noGrp="1"/>
          </p:cNvSpPr>
          <p:nvPr>
            <p:ph type="sldNum" sz="quarter" idx="12"/>
          </p:nvPr>
        </p:nvSpPr>
        <p:spPr/>
        <p:txBody>
          <a:bodyPr/>
          <a:lstStyle/>
          <a:p>
            <a:pPr algn="ctr"/>
            <a:fld id="{3E078C10-ABC5-4EF7-9B5E-599CE2B16BF5}" type="slidenum">
              <a:rPr lang="LID4096" smtClean="0"/>
              <a:pPr algn="ctr"/>
              <a:t>‹#›</a:t>
            </a:fld>
            <a:endParaRPr lang="LID4096"/>
          </a:p>
        </p:txBody>
      </p:sp>
      <p:pic>
        <p:nvPicPr>
          <p:cNvPr id="7" name="Picture 6">
            <a:extLst>
              <a:ext uri="{FF2B5EF4-FFF2-40B4-BE49-F238E27FC236}">
                <a16:creationId xmlns:a16="http://schemas.microsoft.com/office/drawing/2014/main" id="{909740BE-EF20-0841-BCE4-AAC3FE0DAE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908" y="6489700"/>
            <a:ext cx="962517" cy="181154"/>
          </a:xfrm>
          <a:prstGeom prst="rect">
            <a:avLst/>
          </a:prstGeom>
        </p:spPr>
      </p:pic>
    </p:spTree>
    <p:extLst>
      <p:ext uri="{BB962C8B-B14F-4D97-AF65-F5344CB8AC3E}">
        <p14:creationId xmlns:p14="http://schemas.microsoft.com/office/powerpoint/2010/main" val="9691827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ustapohjainen graafi">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88" y="548680"/>
            <a:ext cx="10080624" cy="886343"/>
          </a:xfrm>
          <a:prstGeom prst="rect">
            <a:avLst/>
          </a:prstGeom>
        </p:spPr>
        <p:txBody>
          <a:bodyPr/>
          <a:lstStyle>
            <a:lvl1pPr>
              <a:defRPr sz="3200">
                <a:solidFill>
                  <a:schemeClr val="bg1"/>
                </a:solidFill>
              </a:defRPr>
            </a:lvl1pPr>
          </a:lstStyle>
          <a:p>
            <a:r>
              <a:rPr lang="en-GB"/>
              <a:t>Click to edit Master title style</a:t>
            </a:r>
            <a:endParaRPr lang="en-US"/>
          </a:p>
        </p:txBody>
      </p:sp>
      <p:sp>
        <p:nvSpPr>
          <p:cNvPr id="6" name="Content Placeholder 5"/>
          <p:cNvSpPr>
            <a:spLocks noGrp="1"/>
          </p:cNvSpPr>
          <p:nvPr>
            <p:ph sz="quarter" idx="11"/>
          </p:nvPr>
        </p:nvSpPr>
        <p:spPr>
          <a:xfrm>
            <a:off x="1055689" y="1509185"/>
            <a:ext cx="10078576" cy="4607983"/>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800">
                <a:solidFill>
                  <a:schemeClr val="bg1"/>
                </a:solidFill>
              </a:defRPr>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3" name="Dian numeron paikkamerkki 2">
            <a:extLst>
              <a:ext uri="{FF2B5EF4-FFF2-40B4-BE49-F238E27FC236}">
                <a16:creationId xmlns:a16="http://schemas.microsoft.com/office/drawing/2014/main" id="{09F4EC56-8604-407C-BDED-F60638F4339F}"/>
              </a:ext>
            </a:extLst>
          </p:cNvPr>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3E078C10-ABC5-4EF7-9B5E-599CE2B16BF5}" type="slidenum">
              <a:rPr lang="LID4096" smtClean="0"/>
              <a:pPr/>
              <a:t>‹#›</a:t>
            </a:fld>
            <a:endParaRPr lang="LID4096"/>
          </a:p>
        </p:txBody>
      </p:sp>
      <p:pic>
        <p:nvPicPr>
          <p:cNvPr id="8" name="Picture 7">
            <a:extLst>
              <a:ext uri="{FF2B5EF4-FFF2-40B4-BE49-F238E27FC236}">
                <a16:creationId xmlns:a16="http://schemas.microsoft.com/office/drawing/2014/main" id="{24E2E6B1-389B-0B4D-B951-9D4353E5A188}"/>
              </a:ext>
            </a:extLst>
          </p:cNvPr>
          <p:cNvPicPr>
            <a:picLocks noChangeAspect="1"/>
          </p:cNvPicPr>
          <p:nvPr userDrawn="1"/>
        </p:nvPicPr>
        <p:blipFill>
          <a:blip r:embed="rId2"/>
          <a:stretch>
            <a:fillRect/>
          </a:stretch>
        </p:blipFill>
        <p:spPr>
          <a:xfrm>
            <a:off x="11073600" y="6490800"/>
            <a:ext cx="961200" cy="181192"/>
          </a:xfrm>
          <a:prstGeom prst="rect">
            <a:avLst/>
          </a:prstGeom>
        </p:spPr>
      </p:pic>
    </p:spTree>
    <p:extLst>
      <p:ext uri="{BB962C8B-B14F-4D97-AF65-F5344CB8AC3E}">
        <p14:creationId xmlns:p14="http://schemas.microsoft.com/office/powerpoint/2010/main" val="3292089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P (vaalea pohja)">
    <p:bg>
      <p:bgPr>
        <a:solidFill>
          <a:srgbClr val="D7F2FA"/>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59A811-D685-6F4A-AEF4-7D78E6B511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600" y="6490800"/>
            <a:ext cx="962517" cy="181154"/>
          </a:xfrm>
          <a:prstGeom prst="rect">
            <a:avLst/>
          </a:prstGeom>
        </p:spPr>
      </p:pic>
      <p:sp>
        <p:nvSpPr>
          <p:cNvPr id="2" name="Dian numeron paikkamerkki 1">
            <a:extLst>
              <a:ext uri="{FF2B5EF4-FFF2-40B4-BE49-F238E27FC236}">
                <a16:creationId xmlns:a16="http://schemas.microsoft.com/office/drawing/2014/main" id="{A1F29E92-13E2-4B05-86F4-E270E57010B1}"/>
              </a:ext>
            </a:extLst>
          </p:cNvPr>
          <p:cNvSpPr>
            <a:spLocks noGrp="1"/>
          </p:cNvSpPr>
          <p:nvPr>
            <p:ph type="sldNum" sz="quarter" idx="10"/>
          </p:nvPr>
        </p:nvSpPr>
        <p:spPr/>
        <p:txBody>
          <a:bodyPr/>
          <a:lstStyle/>
          <a:p>
            <a:pPr algn="ctr"/>
            <a:fld id="{3E078C10-ABC5-4EF7-9B5E-599CE2B16BF5}" type="slidenum">
              <a:rPr lang="LID4096" smtClean="0"/>
              <a:pPr algn="ctr"/>
              <a:t>‹#›</a:t>
            </a:fld>
            <a:endParaRPr lang="LID4096"/>
          </a:p>
        </p:txBody>
      </p:sp>
    </p:spTree>
    <p:extLst>
      <p:ext uri="{BB962C8B-B14F-4D97-AF65-F5344CB8AC3E}">
        <p14:creationId xmlns:p14="http://schemas.microsoft.com/office/powerpoint/2010/main" val="35121558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so otsikko">
    <p:bg>
      <p:bgPr>
        <a:solidFill>
          <a:srgbClr val="D7F2FA"/>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29D1CE-82CA-EB46-B6CB-E493D3FAED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600" y="6490800"/>
            <a:ext cx="962517" cy="181154"/>
          </a:xfrm>
          <a:prstGeom prst="rect">
            <a:avLst/>
          </a:prstGeom>
        </p:spPr>
      </p:pic>
      <p:sp>
        <p:nvSpPr>
          <p:cNvPr id="6" name="Title 1">
            <a:extLst>
              <a:ext uri="{FF2B5EF4-FFF2-40B4-BE49-F238E27FC236}">
                <a16:creationId xmlns:a16="http://schemas.microsoft.com/office/drawing/2014/main" id="{8F747C22-ACFC-6443-ADB2-6B11DC6F2879}"/>
              </a:ext>
            </a:extLst>
          </p:cNvPr>
          <p:cNvSpPr>
            <a:spLocks noGrp="1"/>
          </p:cNvSpPr>
          <p:nvPr>
            <p:ph type="title" hasCustomPrompt="1"/>
          </p:nvPr>
        </p:nvSpPr>
        <p:spPr>
          <a:xfrm>
            <a:off x="1055688" y="549274"/>
            <a:ext cx="10080626" cy="5759451"/>
          </a:xfrm>
          <a:prstGeom prst="rect">
            <a:avLst/>
          </a:prstGeom>
        </p:spPr>
        <p:txBody>
          <a:bodyPr wrap="square" lIns="0" tIns="0" rIns="0" bIns="0" anchor="ctr">
            <a:normAutofit/>
          </a:bodyPr>
          <a:lstStyle>
            <a:lvl1pPr algn="ctr">
              <a:lnSpc>
                <a:spcPct val="90000"/>
              </a:lnSpc>
              <a:defRPr sz="8000">
                <a:solidFill>
                  <a:schemeClr val="tx1"/>
                </a:solidFill>
              </a:defRPr>
            </a:lvl1pPr>
          </a:lstStyle>
          <a:p>
            <a:r>
              <a:rPr lang="fi-FI"/>
              <a:t>Iso otsikko</a:t>
            </a:r>
            <a:endParaRPr lang="en-US"/>
          </a:p>
        </p:txBody>
      </p:sp>
      <p:sp>
        <p:nvSpPr>
          <p:cNvPr id="9" name="Text Placeholder 3">
            <a:extLst>
              <a:ext uri="{FF2B5EF4-FFF2-40B4-BE49-F238E27FC236}">
                <a16:creationId xmlns:a16="http://schemas.microsoft.com/office/drawing/2014/main" id="{A1331ACB-46F7-824E-8ABE-5A6FB6D0014A}"/>
              </a:ext>
            </a:extLst>
          </p:cNvPr>
          <p:cNvSpPr>
            <a:spLocks noGrp="1"/>
          </p:cNvSpPr>
          <p:nvPr>
            <p:ph type="body" sz="quarter" idx="15" hasCustomPrompt="1"/>
          </p:nvPr>
        </p:nvSpPr>
        <p:spPr>
          <a:xfrm>
            <a:off x="155575" y="6321168"/>
            <a:ext cx="1439465" cy="337063"/>
          </a:xfrm>
          <a:prstGeom prst="rect">
            <a:avLst/>
          </a:prstGeom>
        </p:spPr>
        <p:txBody>
          <a:bodyPr anchor="b"/>
          <a:lstStyle>
            <a:lvl1pPr marL="0" indent="0" algn="l">
              <a:buNone/>
              <a:defRPr sz="1800">
                <a:solidFill>
                  <a:schemeClr val="tx1"/>
                </a:solidFill>
              </a:defRPr>
            </a:lvl1pPr>
            <a:lvl2pPr algn="l">
              <a:defRPr/>
            </a:lvl2pPr>
            <a:lvl3pPr algn="l">
              <a:defRPr/>
            </a:lvl3pPr>
            <a:lvl4pPr algn="l">
              <a:defRPr/>
            </a:lvl4pPr>
            <a:lvl5pPr algn="l">
              <a:defRPr/>
            </a:lvl5pPr>
          </a:lstStyle>
          <a:p>
            <a:pPr lvl="0"/>
            <a:r>
              <a:rPr lang="fi-FI"/>
              <a:t>pvm</a:t>
            </a:r>
          </a:p>
        </p:txBody>
      </p:sp>
      <p:sp>
        <p:nvSpPr>
          <p:cNvPr id="2" name="Dian numeron paikkamerkki 1">
            <a:extLst>
              <a:ext uri="{FF2B5EF4-FFF2-40B4-BE49-F238E27FC236}">
                <a16:creationId xmlns:a16="http://schemas.microsoft.com/office/drawing/2014/main" id="{45C39987-6A31-4F9A-BC6C-E6B67059EC93}"/>
              </a:ext>
            </a:extLst>
          </p:cNvPr>
          <p:cNvSpPr>
            <a:spLocks noGrp="1"/>
          </p:cNvSpPr>
          <p:nvPr>
            <p:ph type="sldNum" sz="quarter" idx="16"/>
          </p:nvPr>
        </p:nvSpPr>
        <p:spPr/>
        <p:txBody>
          <a:bodyPr/>
          <a:lstStyle/>
          <a:p>
            <a:pPr algn="ctr"/>
            <a:fld id="{3E078C10-ABC5-4EF7-9B5E-599CE2B16BF5}" type="slidenum">
              <a:rPr lang="LID4096" smtClean="0"/>
              <a:pPr algn="ctr"/>
              <a:t>‹#›</a:t>
            </a:fld>
            <a:endParaRPr lang="LID4096"/>
          </a:p>
        </p:txBody>
      </p:sp>
    </p:spTree>
    <p:extLst>
      <p:ext uri="{BB962C8B-B14F-4D97-AF65-F5344CB8AC3E}">
        <p14:creationId xmlns:p14="http://schemas.microsoft.com/office/powerpoint/2010/main" val="34153656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erusotsikko">
    <p:bg>
      <p:bgPr>
        <a:solidFill>
          <a:srgbClr val="D7F2FA"/>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29D1CE-82CA-EB46-B6CB-E493D3FAED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600" y="6490800"/>
            <a:ext cx="962517" cy="181154"/>
          </a:xfrm>
          <a:prstGeom prst="rect">
            <a:avLst/>
          </a:prstGeom>
        </p:spPr>
      </p:pic>
      <p:sp>
        <p:nvSpPr>
          <p:cNvPr id="6" name="Title 1">
            <a:extLst>
              <a:ext uri="{FF2B5EF4-FFF2-40B4-BE49-F238E27FC236}">
                <a16:creationId xmlns:a16="http://schemas.microsoft.com/office/drawing/2014/main" id="{8F747C22-ACFC-6443-ADB2-6B11DC6F2879}"/>
              </a:ext>
            </a:extLst>
          </p:cNvPr>
          <p:cNvSpPr>
            <a:spLocks noGrp="1"/>
          </p:cNvSpPr>
          <p:nvPr>
            <p:ph type="title" hasCustomPrompt="1"/>
          </p:nvPr>
        </p:nvSpPr>
        <p:spPr>
          <a:xfrm>
            <a:off x="1055688" y="2746473"/>
            <a:ext cx="10080626" cy="682527"/>
          </a:xfrm>
          <a:prstGeom prst="rect">
            <a:avLst/>
          </a:prstGeom>
        </p:spPr>
        <p:txBody>
          <a:bodyPr anchor="b"/>
          <a:lstStyle>
            <a:lvl1pPr algn="l">
              <a:lnSpc>
                <a:spcPct val="90000"/>
              </a:lnSpc>
              <a:defRPr sz="5400">
                <a:solidFill>
                  <a:schemeClr val="tx1"/>
                </a:solidFill>
              </a:defRPr>
            </a:lvl1pPr>
          </a:lstStyle>
          <a:p>
            <a:r>
              <a:rPr lang="fi-FI"/>
              <a:t>Perusotsikko</a:t>
            </a:r>
            <a:endParaRPr lang="en-US"/>
          </a:p>
        </p:txBody>
      </p:sp>
      <p:sp>
        <p:nvSpPr>
          <p:cNvPr id="7" name="Text Placeholder 3">
            <a:extLst>
              <a:ext uri="{FF2B5EF4-FFF2-40B4-BE49-F238E27FC236}">
                <a16:creationId xmlns:a16="http://schemas.microsoft.com/office/drawing/2014/main" id="{BECB3038-49B4-004B-B993-7B487852FE44}"/>
              </a:ext>
            </a:extLst>
          </p:cNvPr>
          <p:cNvSpPr>
            <a:spLocks noGrp="1"/>
          </p:cNvSpPr>
          <p:nvPr>
            <p:ph type="body" sz="quarter" idx="14"/>
          </p:nvPr>
        </p:nvSpPr>
        <p:spPr>
          <a:xfrm>
            <a:off x="1055688" y="3669241"/>
            <a:ext cx="10080625" cy="480484"/>
          </a:xfrm>
          <a:prstGeom prst="rect">
            <a:avLst/>
          </a:prstGeom>
        </p:spPr>
        <p:txBody>
          <a:bodyPr/>
          <a:lstStyle>
            <a:lvl1pPr marL="0" indent="0" algn="l">
              <a:buNone/>
              <a:defRPr>
                <a:solidFill>
                  <a:schemeClr val="tx1"/>
                </a:solidFill>
              </a:defRPr>
            </a:lvl1pPr>
            <a:lvl2pPr algn="l">
              <a:defRPr/>
            </a:lvl2pPr>
            <a:lvl3pPr algn="l">
              <a:defRPr/>
            </a:lvl3pPr>
            <a:lvl4pPr algn="l">
              <a:defRPr/>
            </a:lvl4pPr>
            <a:lvl5pPr algn="l">
              <a:defRPr/>
            </a:lvl5pPr>
          </a:lstStyle>
          <a:p>
            <a:pPr lvl="0"/>
            <a:r>
              <a:rPr lang="fi-FI"/>
              <a:t>Muokkaa tekstin perustyylejä napsauttamalla</a:t>
            </a:r>
          </a:p>
        </p:txBody>
      </p:sp>
      <p:sp>
        <p:nvSpPr>
          <p:cNvPr id="9" name="Text Placeholder 3">
            <a:extLst>
              <a:ext uri="{FF2B5EF4-FFF2-40B4-BE49-F238E27FC236}">
                <a16:creationId xmlns:a16="http://schemas.microsoft.com/office/drawing/2014/main" id="{A1331ACB-46F7-824E-8ABE-5A6FB6D0014A}"/>
              </a:ext>
            </a:extLst>
          </p:cNvPr>
          <p:cNvSpPr>
            <a:spLocks noGrp="1"/>
          </p:cNvSpPr>
          <p:nvPr>
            <p:ph type="body" sz="quarter" idx="15" hasCustomPrompt="1"/>
          </p:nvPr>
        </p:nvSpPr>
        <p:spPr>
          <a:xfrm>
            <a:off x="155575" y="6321168"/>
            <a:ext cx="1439465" cy="337063"/>
          </a:xfrm>
          <a:prstGeom prst="rect">
            <a:avLst/>
          </a:prstGeom>
        </p:spPr>
        <p:txBody>
          <a:bodyPr anchor="b"/>
          <a:lstStyle>
            <a:lvl1pPr marL="0" indent="0" algn="l">
              <a:buNone/>
              <a:defRPr sz="1800">
                <a:solidFill>
                  <a:schemeClr val="tx1"/>
                </a:solidFill>
              </a:defRPr>
            </a:lvl1pPr>
            <a:lvl2pPr algn="l">
              <a:defRPr/>
            </a:lvl2pPr>
            <a:lvl3pPr algn="l">
              <a:defRPr/>
            </a:lvl3pPr>
            <a:lvl4pPr algn="l">
              <a:defRPr/>
            </a:lvl4pPr>
            <a:lvl5pPr algn="l">
              <a:defRPr/>
            </a:lvl5pPr>
          </a:lstStyle>
          <a:p>
            <a:pPr lvl="0"/>
            <a:r>
              <a:rPr lang="fi-FI"/>
              <a:t>pvm</a:t>
            </a:r>
          </a:p>
        </p:txBody>
      </p:sp>
      <p:sp>
        <p:nvSpPr>
          <p:cNvPr id="2" name="Dian numeron paikkamerkki 1">
            <a:extLst>
              <a:ext uri="{FF2B5EF4-FFF2-40B4-BE49-F238E27FC236}">
                <a16:creationId xmlns:a16="http://schemas.microsoft.com/office/drawing/2014/main" id="{9EF2B599-884D-4599-8975-A9560AE77CFE}"/>
              </a:ext>
            </a:extLst>
          </p:cNvPr>
          <p:cNvSpPr>
            <a:spLocks noGrp="1"/>
          </p:cNvSpPr>
          <p:nvPr>
            <p:ph type="sldNum" sz="quarter" idx="16"/>
          </p:nvPr>
        </p:nvSpPr>
        <p:spPr/>
        <p:txBody>
          <a:bodyPr/>
          <a:lstStyle/>
          <a:p>
            <a:pPr algn="ctr"/>
            <a:fld id="{3E078C10-ABC5-4EF7-9B5E-599CE2B16BF5}" type="slidenum">
              <a:rPr lang="LID4096" smtClean="0"/>
              <a:pPr algn="ctr"/>
              <a:t>‹#›</a:t>
            </a:fld>
            <a:endParaRPr lang="LID4096"/>
          </a:p>
        </p:txBody>
      </p:sp>
    </p:spTree>
    <p:extLst>
      <p:ext uri="{BB962C8B-B14F-4D97-AF65-F5344CB8AC3E}">
        <p14:creationId xmlns:p14="http://schemas.microsoft.com/office/powerpoint/2010/main" val="17789035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eni otsikko">
    <p:bg>
      <p:bgPr>
        <a:solidFill>
          <a:srgbClr val="D7F2F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5689" y="1989138"/>
            <a:ext cx="10080624" cy="1632181"/>
          </a:xfrm>
          <a:prstGeom prst="rect">
            <a:avLst/>
          </a:prstGeom>
        </p:spPr>
        <p:txBody>
          <a:bodyPr bIns="140400" anchor="b" anchorCtr="0"/>
          <a:lstStyle>
            <a:lvl1pPr algn="ctr">
              <a:defRPr sz="4000" cap="none"/>
            </a:lvl1pPr>
          </a:lstStyle>
          <a:p>
            <a:r>
              <a:rPr lang="fi-FI"/>
              <a:t>Pieni otsikko</a:t>
            </a:r>
            <a:endParaRPr lang="en-US"/>
          </a:p>
        </p:txBody>
      </p:sp>
      <p:sp>
        <p:nvSpPr>
          <p:cNvPr id="6" name="Text Placeholder 5"/>
          <p:cNvSpPr>
            <a:spLocks noGrp="1"/>
          </p:cNvSpPr>
          <p:nvPr>
            <p:ph type="body" sz="quarter" idx="11"/>
          </p:nvPr>
        </p:nvSpPr>
        <p:spPr>
          <a:xfrm>
            <a:off x="1055689" y="3766311"/>
            <a:ext cx="10080624" cy="575733"/>
          </a:xfrm>
          <a:prstGeom prst="rect">
            <a:avLst/>
          </a:prstGeom>
        </p:spPr>
        <p:txBody>
          <a:bodyPr/>
          <a:lstStyle>
            <a:lvl1pPr marL="0" indent="0" algn="ctr">
              <a:buNone/>
              <a:defRPr>
                <a:latin typeface="Georgia"/>
                <a:cs typeface="Georgia"/>
              </a:defRPr>
            </a:lvl1pPr>
          </a:lstStyle>
          <a:p>
            <a:pPr lvl="0"/>
            <a:r>
              <a:rPr lang="fi-FI"/>
              <a:t>Muokkaa tekstin perustyylejä napsauttamalla</a:t>
            </a:r>
          </a:p>
        </p:txBody>
      </p:sp>
      <p:pic>
        <p:nvPicPr>
          <p:cNvPr id="7" name="Picture 6">
            <a:extLst>
              <a:ext uri="{FF2B5EF4-FFF2-40B4-BE49-F238E27FC236}">
                <a16:creationId xmlns:a16="http://schemas.microsoft.com/office/drawing/2014/main" id="{7F7B64EB-9373-B24F-A3F8-8860C5C84A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908" y="6489700"/>
            <a:ext cx="962517" cy="181154"/>
          </a:xfrm>
          <a:prstGeom prst="rect">
            <a:avLst/>
          </a:prstGeom>
        </p:spPr>
      </p:pic>
      <p:sp>
        <p:nvSpPr>
          <p:cNvPr id="3" name="Dian numeron paikkamerkki 2">
            <a:extLst>
              <a:ext uri="{FF2B5EF4-FFF2-40B4-BE49-F238E27FC236}">
                <a16:creationId xmlns:a16="http://schemas.microsoft.com/office/drawing/2014/main" id="{F0B11A6E-42AA-4090-BEF8-8EDBC7DDE075}"/>
              </a:ext>
            </a:extLst>
          </p:cNvPr>
          <p:cNvSpPr>
            <a:spLocks noGrp="1"/>
          </p:cNvSpPr>
          <p:nvPr>
            <p:ph type="sldNum" sz="quarter" idx="12"/>
          </p:nvPr>
        </p:nvSpPr>
        <p:spPr/>
        <p:txBody>
          <a:bodyPr/>
          <a:lstStyle/>
          <a:p>
            <a:pPr algn="ctr"/>
            <a:fld id="{3E078C10-ABC5-4EF7-9B5E-599CE2B16BF5}" type="slidenum">
              <a:rPr lang="LID4096" smtClean="0"/>
              <a:pPr algn="ctr"/>
              <a:t>‹#›</a:t>
            </a:fld>
            <a:endParaRPr lang="LID4096"/>
          </a:p>
        </p:txBody>
      </p:sp>
    </p:spTree>
    <p:extLst>
      <p:ext uri="{BB962C8B-B14F-4D97-AF65-F5344CB8AC3E}">
        <p14:creationId xmlns:p14="http://schemas.microsoft.com/office/powerpoint/2010/main" val="21537515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kstisivu valkoine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9091095-618D-5B85-75EE-00CDF8026FD6}"/>
              </a:ext>
            </a:extLst>
          </p:cNvPr>
          <p:cNvSpPr>
            <a:spLocks noGrp="1"/>
          </p:cNvSpPr>
          <p:nvPr>
            <p:ph type="body" sz="quarter" idx="21" hasCustomPrompt="1"/>
          </p:nvPr>
        </p:nvSpPr>
        <p:spPr>
          <a:xfrm>
            <a:off x="-286204" y="86405"/>
            <a:ext cx="12311743" cy="1377951"/>
          </a:xfrm>
          <a:prstGeom prst="rect">
            <a:avLst/>
          </a:prstGeom>
        </p:spPr>
        <p:txBody>
          <a:bodyPr/>
          <a:lstStyle>
            <a:lvl1pPr marL="0" indent="0">
              <a:buNone/>
              <a:defRPr sz="9600">
                <a:solidFill>
                  <a:srgbClr val="D7F2FA"/>
                </a:solidFill>
                <a:latin typeface="+mj-lt"/>
                <a:cs typeface="Arial" panose="020B0604020202020204" pitchFamily="34" charset="0"/>
              </a:defRPr>
            </a:lvl1pPr>
          </a:lstStyle>
          <a:p>
            <a:pPr lvl="0"/>
            <a:r>
              <a:rPr lang="en-GB" err="1"/>
              <a:t>Otsikko</a:t>
            </a:r>
            <a:endParaRPr lang="en-FI"/>
          </a:p>
        </p:txBody>
      </p:sp>
      <p:sp>
        <p:nvSpPr>
          <p:cNvPr id="2" name="Title 1"/>
          <p:cNvSpPr>
            <a:spLocks noGrp="1"/>
          </p:cNvSpPr>
          <p:nvPr>
            <p:ph type="title" hasCustomPrompt="1"/>
          </p:nvPr>
        </p:nvSpPr>
        <p:spPr>
          <a:xfrm>
            <a:off x="1055688" y="847896"/>
            <a:ext cx="10080625" cy="1130356"/>
          </a:xfrm>
          <a:prstGeom prst="rect">
            <a:avLst/>
          </a:prstGeom>
        </p:spPr>
        <p:txBody>
          <a:bodyPr/>
          <a:lstStyle>
            <a:lvl1pPr algn="l">
              <a:defRPr sz="3200"/>
            </a:lvl1pPr>
          </a:lstStyle>
          <a:p>
            <a:r>
              <a:rPr lang="fi-FI"/>
              <a:t>Otsikko</a:t>
            </a:r>
            <a:endParaRPr lang="en-US"/>
          </a:p>
        </p:txBody>
      </p:sp>
      <p:sp>
        <p:nvSpPr>
          <p:cNvPr id="7" name="Text Placeholder 11"/>
          <p:cNvSpPr>
            <a:spLocks noGrp="1"/>
          </p:cNvSpPr>
          <p:nvPr>
            <p:ph type="body" sz="quarter" idx="19"/>
          </p:nvPr>
        </p:nvSpPr>
        <p:spPr>
          <a:xfrm>
            <a:off x="1055688" y="1988543"/>
            <a:ext cx="10080625" cy="4320480"/>
          </a:xfrm>
          <a:prstGeom prst="rect">
            <a:avLst/>
          </a:prstGeom>
        </p:spPr>
        <p:txBody>
          <a:bodyPr/>
          <a:lstStyle>
            <a:lvl1pPr marL="239178" marR="0" indent="-239178" algn="l" defTabSz="609585" rtl="0" eaLnBrk="1" fontAlgn="auto" latinLnBrk="0" hangingPunct="1">
              <a:lnSpc>
                <a:spcPct val="100000"/>
              </a:lnSpc>
              <a:spcBef>
                <a:spcPct val="20000"/>
              </a:spcBef>
              <a:spcAft>
                <a:spcPts val="0"/>
              </a:spcAft>
              <a:buClrTx/>
              <a:buSzTx/>
              <a:buFont typeface="Lucida Grande"/>
              <a:buChar char="-"/>
              <a:tabLst/>
              <a:defRPr sz="2133">
                <a:solidFill>
                  <a:schemeClr val="tx1"/>
                </a:solidFill>
                <a:latin typeface="Georgia"/>
                <a:cs typeface="Georgia"/>
              </a:defRPr>
            </a:lvl1pPr>
            <a:lvl2pPr marL="474121" indent="-234945" algn="l">
              <a:lnSpc>
                <a:spcPct val="100000"/>
              </a:lnSpc>
              <a:spcBef>
                <a:spcPts val="800"/>
              </a:spcBef>
              <a:buFont typeface="Georgia" panose="02040502050405020303" pitchFamily="18" charset="0"/>
              <a:buChar char="–"/>
              <a:defRPr sz="1867">
                <a:solidFill>
                  <a:schemeClr val="tx1"/>
                </a:solidFill>
                <a:latin typeface="Georgia"/>
                <a:cs typeface="Georgia"/>
              </a:defRPr>
            </a:lvl2pPr>
            <a:lvl3pPr marL="713300" indent="-234945" algn="l" defTabSz="715415">
              <a:lnSpc>
                <a:spcPct val="100000"/>
              </a:lnSpc>
              <a:spcBef>
                <a:spcPts val="800"/>
              </a:spcBef>
              <a:buFont typeface="Georgia" panose="02040502050405020303" pitchFamily="18" charset="0"/>
              <a:buChar char="–"/>
              <a:defRPr sz="1600">
                <a:solidFill>
                  <a:schemeClr val="tx1"/>
                </a:solidFill>
                <a:latin typeface="Georgia"/>
                <a:cs typeface="Georgia"/>
              </a:defRPr>
            </a:lvl3pPr>
            <a:lvl4pPr marL="958827" indent="-234945" algn="l">
              <a:lnSpc>
                <a:spcPct val="100000"/>
              </a:lnSpc>
              <a:buFont typeface="Georgia" panose="02040502050405020303" pitchFamily="18" charset="0"/>
              <a:buChar char="–"/>
              <a:defRPr sz="1600">
                <a:solidFill>
                  <a:schemeClr val="tx1"/>
                </a:solidFill>
                <a:latin typeface="Georgia"/>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pic>
        <p:nvPicPr>
          <p:cNvPr id="6" name="Picture 5">
            <a:extLst>
              <a:ext uri="{FF2B5EF4-FFF2-40B4-BE49-F238E27FC236}">
                <a16:creationId xmlns:a16="http://schemas.microsoft.com/office/drawing/2014/main" id="{8EFBC4A8-05F8-5843-9AE4-11FC19955A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908" y="6489700"/>
            <a:ext cx="962517" cy="181154"/>
          </a:xfrm>
          <a:prstGeom prst="rect">
            <a:avLst/>
          </a:prstGeom>
        </p:spPr>
      </p:pic>
      <p:sp>
        <p:nvSpPr>
          <p:cNvPr id="3" name="Dian numeron paikkamerkki 2">
            <a:extLst>
              <a:ext uri="{FF2B5EF4-FFF2-40B4-BE49-F238E27FC236}">
                <a16:creationId xmlns:a16="http://schemas.microsoft.com/office/drawing/2014/main" id="{1CB09718-65AF-4C02-A869-F518B41AAFB2}"/>
              </a:ext>
            </a:extLst>
          </p:cNvPr>
          <p:cNvSpPr>
            <a:spLocks noGrp="1"/>
          </p:cNvSpPr>
          <p:nvPr>
            <p:ph type="sldNum" sz="quarter" idx="20"/>
          </p:nvPr>
        </p:nvSpPr>
        <p:spPr/>
        <p:txBody>
          <a:bodyPr/>
          <a:lstStyle/>
          <a:p>
            <a:pPr algn="ctr"/>
            <a:fld id="{3E078C10-ABC5-4EF7-9B5E-599CE2B16BF5}" type="slidenum">
              <a:rPr lang="LID4096" smtClean="0"/>
              <a:pPr algn="ctr"/>
              <a:t>‹#›</a:t>
            </a:fld>
            <a:endParaRPr lang="LID4096"/>
          </a:p>
        </p:txBody>
      </p:sp>
    </p:spTree>
    <p:extLst>
      <p:ext uri="{BB962C8B-B14F-4D97-AF65-F5344CB8AC3E}">
        <p14:creationId xmlns:p14="http://schemas.microsoft.com/office/powerpoint/2010/main" val="2584690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kstisivu sininen">
    <p:bg>
      <p:bgPr>
        <a:solidFill>
          <a:srgbClr val="D7F2FA"/>
        </a:solidFill>
        <a:effectLst/>
      </p:bgPr>
    </p:bg>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0C1A995A-56AB-004E-700A-DC144B8BFEFE}"/>
              </a:ext>
            </a:extLst>
          </p:cNvPr>
          <p:cNvSpPr>
            <a:spLocks noGrp="1"/>
          </p:cNvSpPr>
          <p:nvPr>
            <p:ph type="body" sz="quarter" idx="21" hasCustomPrompt="1"/>
          </p:nvPr>
        </p:nvSpPr>
        <p:spPr>
          <a:xfrm>
            <a:off x="-286204" y="86405"/>
            <a:ext cx="12311743" cy="1377951"/>
          </a:xfrm>
          <a:prstGeom prst="rect">
            <a:avLst/>
          </a:prstGeom>
        </p:spPr>
        <p:txBody>
          <a:bodyPr/>
          <a:lstStyle>
            <a:lvl1pPr marL="0" indent="0">
              <a:buNone/>
              <a:defRPr sz="9600">
                <a:solidFill>
                  <a:schemeClr val="bg1"/>
                </a:solidFill>
                <a:latin typeface="+mj-lt"/>
                <a:cs typeface="Arial" panose="020B0604020202020204" pitchFamily="34" charset="0"/>
              </a:defRPr>
            </a:lvl1pPr>
          </a:lstStyle>
          <a:p>
            <a:pPr lvl="0"/>
            <a:r>
              <a:rPr lang="en-GB" err="1"/>
              <a:t>Otsikko</a:t>
            </a:r>
            <a:endParaRPr lang="en-FI"/>
          </a:p>
        </p:txBody>
      </p:sp>
      <p:sp>
        <p:nvSpPr>
          <p:cNvPr id="7" name="Text Placeholder 11"/>
          <p:cNvSpPr>
            <a:spLocks noGrp="1"/>
          </p:cNvSpPr>
          <p:nvPr>
            <p:ph type="body" sz="quarter" idx="19"/>
          </p:nvPr>
        </p:nvSpPr>
        <p:spPr>
          <a:xfrm>
            <a:off x="1055689" y="1988543"/>
            <a:ext cx="10080624" cy="4320480"/>
          </a:xfrm>
          <a:prstGeom prst="rect">
            <a:avLst/>
          </a:prstGeom>
        </p:spPr>
        <p:txBody>
          <a:bodyPr/>
          <a:lstStyle>
            <a:lvl1pPr marL="239178" marR="0" indent="-239178" algn="l" defTabSz="609585" rtl="0" eaLnBrk="1" fontAlgn="auto" latinLnBrk="0" hangingPunct="1">
              <a:lnSpc>
                <a:spcPct val="100000"/>
              </a:lnSpc>
              <a:spcBef>
                <a:spcPct val="20000"/>
              </a:spcBef>
              <a:spcAft>
                <a:spcPts val="0"/>
              </a:spcAft>
              <a:buClrTx/>
              <a:buSzTx/>
              <a:buFont typeface="Lucida Grande"/>
              <a:buChar char="-"/>
              <a:tabLst/>
              <a:defRPr sz="2133">
                <a:solidFill>
                  <a:schemeClr val="tx1"/>
                </a:solidFill>
                <a:latin typeface="Georgia"/>
                <a:cs typeface="Georgia"/>
              </a:defRPr>
            </a:lvl1pPr>
            <a:lvl2pPr marL="474121" indent="-234945" algn="l">
              <a:lnSpc>
                <a:spcPct val="100000"/>
              </a:lnSpc>
              <a:spcBef>
                <a:spcPts val="800"/>
              </a:spcBef>
              <a:buFont typeface="Georgia" panose="02040502050405020303" pitchFamily="18" charset="0"/>
              <a:buChar char="–"/>
              <a:defRPr sz="1867">
                <a:solidFill>
                  <a:schemeClr val="tx1"/>
                </a:solidFill>
                <a:latin typeface="Georgia"/>
                <a:cs typeface="Georgia"/>
              </a:defRPr>
            </a:lvl2pPr>
            <a:lvl3pPr marL="713300" indent="-234945" algn="l" defTabSz="715415">
              <a:lnSpc>
                <a:spcPct val="100000"/>
              </a:lnSpc>
              <a:spcBef>
                <a:spcPts val="800"/>
              </a:spcBef>
              <a:buFont typeface="Georgia" panose="02040502050405020303" pitchFamily="18" charset="0"/>
              <a:buChar char="–"/>
              <a:defRPr sz="1600">
                <a:solidFill>
                  <a:schemeClr val="tx1"/>
                </a:solidFill>
                <a:latin typeface="Georgia"/>
                <a:cs typeface="Georgia"/>
              </a:defRPr>
            </a:lvl3pPr>
            <a:lvl4pPr marL="958827" indent="-234945" algn="l">
              <a:lnSpc>
                <a:spcPct val="100000"/>
              </a:lnSpc>
              <a:buFont typeface="Georgia" panose="02040502050405020303" pitchFamily="18" charset="0"/>
              <a:buChar char="–"/>
              <a:defRPr sz="1600">
                <a:solidFill>
                  <a:schemeClr val="tx1"/>
                </a:solidFill>
                <a:latin typeface="Georgia"/>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pic>
        <p:nvPicPr>
          <p:cNvPr id="6" name="Picture 5">
            <a:extLst>
              <a:ext uri="{FF2B5EF4-FFF2-40B4-BE49-F238E27FC236}">
                <a16:creationId xmlns:a16="http://schemas.microsoft.com/office/drawing/2014/main" id="{8EFBC4A8-05F8-5843-9AE4-11FC19955A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908" y="6489700"/>
            <a:ext cx="962517" cy="181154"/>
          </a:xfrm>
          <a:prstGeom prst="rect">
            <a:avLst/>
          </a:prstGeom>
        </p:spPr>
      </p:pic>
      <p:sp>
        <p:nvSpPr>
          <p:cNvPr id="3" name="Dian numeron paikkamerkki 2">
            <a:extLst>
              <a:ext uri="{FF2B5EF4-FFF2-40B4-BE49-F238E27FC236}">
                <a16:creationId xmlns:a16="http://schemas.microsoft.com/office/drawing/2014/main" id="{1CB09718-65AF-4C02-A869-F518B41AAFB2}"/>
              </a:ext>
            </a:extLst>
          </p:cNvPr>
          <p:cNvSpPr>
            <a:spLocks noGrp="1"/>
          </p:cNvSpPr>
          <p:nvPr>
            <p:ph type="sldNum" sz="quarter" idx="20"/>
          </p:nvPr>
        </p:nvSpPr>
        <p:spPr/>
        <p:txBody>
          <a:bodyPr/>
          <a:lstStyle/>
          <a:p>
            <a:pPr algn="ctr"/>
            <a:fld id="{3E078C10-ABC5-4EF7-9B5E-599CE2B16BF5}" type="slidenum">
              <a:rPr lang="LID4096" smtClean="0"/>
              <a:pPr algn="ctr"/>
              <a:t>‹#›</a:t>
            </a:fld>
            <a:endParaRPr lang="LID4096"/>
          </a:p>
        </p:txBody>
      </p:sp>
      <p:sp>
        <p:nvSpPr>
          <p:cNvPr id="8" name="Title 1">
            <a:extLst>
              <a:ext uri="{FF2B5EF4-FFF2-40B4-BE49-F238E27FC236}">
                <a16:creationId xmlns:a16="http://schemas.microsoft.com/office/drawing/2014/main" id="{1C3CB276-23C8-454C-F38C-E9DDBD94C723}"/>
              </a:ext>
            </a:extLst>
          </p:cNvPr>
          <p:cNvSpPr>
            <a:spLocks noGrp="1"/>
          </p:cNvSpPr>
          <p:nvPr>
            <p:ph type="title" hasCustomPrompt="1"/>
          </p:nvPr>
        </p:nvSpPr>
        <p:spPr>
          <a:xfrm>
            <a:off x="1055688" y="847896"/>
            <a:ext cx="10080625" cy="1130356"/>
          </a:xfrm>
          <a:prstGeom prst="rect">
            <a:avLst/>
          </a:prstGeom>
        </p:spPr>
        <p:txBody>
          <a:bodyPr/>
          <a:lstStyle>
            <a:lvl1pPr algn="l">
              <a:defRPr sz="3200"/>
            </a:lvl1pPr>
          </a:lstStyle>
          <a:p>
            <a:r>
              <a:rPr lang="fi-FI"/>
              <a:t>Otsikko</a:t>
            </a:r>
            <a:endParaRPr lang="en-US"/>
          </a:p>
        </p:txBody>
      </p:sp>
    </p:spTree>
    <p:extLst>
      <p:ext uri="{BB962C8B-B14F-4D97-AF65-F5344CB8AC3E}">
        <p14:creationId xmlns:p14="http://schemas.microsoft.com/office/powerpoint/2010/main" val="22808379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iiskyt-viiskyt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FBD2C0-8EAE-6F49-80B2-BFD76295107D}"/>
              </a:ext>
            </a:extLst>
          </p:cNvPr>
          <p:cNvSpPr/>
          <p:nvPr userDrawn="1"/>
        </p:nvSpPr>
        <p:spPr>
          <a:xfrm>
            <a:off x="0" y="0"/>
            <a:ext cx="6096000" cy="6858000"/>
          </a:xfrm>
          <a:prstGeom prst="rect">
            <a:avLst/>
          </a:prstGeom>
          <a:solidFill>
            <a:srgbClr val="D7F2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 name="Text Placeholder 7">
            <a:extLst>
              <a:ext uri="{FF2B5EF4-FFF2-40B4-BE49-F238E27FC236}">
                <a16:creationId xmlns:a16="http://schemas.microsoft.com/office/drawing/2014/main" id="{0B7113F7-4315-E6DE-B9E0-8E1B819A62B0}"/>
              </a:ext>
            </a:extLst>
          </p:cNvPr>
          <p:cNvSpPr>
            <a:spLocks noGrp="1"/>
          </p:cNvSpPr>
          <p:nvPr>
            <p:ph type="body" sz="quarter" idx="22" hasCustomPrompt="1"/>
          </p:nvPr>
        </p:nvSpPr>
        <p:spPr>
          <a:xfrm>
            <a:off x="5921828" y="86405"/>
            <a:ext cx="6382204" cy="1377951"/>
          </a:xfrm>
          <a:prstGeom prst="rect">
            <a:avLst/>
          </a:prstGeom>
        </p:spPr>
        <p:txBody>
          <a:bodyPr/>
          <a:lstStyle>
            <a:lvl1pPr marL="0" indent="0">
              <a:buNone/>
              <a:defRPr sz="9600">
                <a:solidFill>
                  <a:srgbClr val="D7F2FA"/>
                </a:solidFill>
                <a:latin typeface="+mj-lt"/>
                <a:cs typeface="Arial" panose="020B0604020202020204" pitchFamily="34" charset="0"/>
              </a:defRPr>
            </a:lvl1pPr>
          </a:lstStyle>
          <a:p>
            <a:pPr lvl="0"/>
            <a:r>
              <a:rPr lang="en-GB" err="1"/>
              <a:t>Otsikko</a:t>
            </a:r>
            <a:endParaRPr lang="en-FI"/>
          </a:p>
        </p:txBody>
      </p:sp>
      <p:sp>
        <p:nvSpPr>
          <p:cNvPr id="2" name="Text Placeholder 7">
            <a:extLst>
              <a:ext uri="{FF2B5EF4-FFF2-40B4-BE49-F238E27FC236}">
                <a16:creationId xmlns:a16="http://schemas.microsoft.com/office/drawing/2014/main" id="{39AF5149-3181-4CA0-F02E-C5ACB72A9A9B}"/>
              </a:ext>
            </a:extLst>
          </p:cNvPr>
          <p:cNvSpPr>
            <a:spLocks noGrp="1"/>
          </p:cNvSpPr>
          <p:nvPr>
            <p:ph type="body" sz="quarter" idx="21" hasCustomPrompt="1"/>
          </p:nvPr>
        </p:nvSpPr>
        <p:spPr>
          <a:xfrm>
            <a:off x="-286203" y="86405"/>
            <a:ext cx="6382204" cy="1377951"/>
          </a:xfrm>
          <a:prstGeom prst="rect">
            <a:avLst/>
          </a:prstGeom>
        </p:spPr>
        <p:txBody>
          <a:bodyPr/>
          <a:lstStyle>
            <a:lvl1pPr marL="0" indent="0">
              <a:buNone/>
              <a:defRPr sz="9600">
                <a:solidFill>
                  <a:schemeClr val="bg1"/>
                </a:solidFill>
                <a:latin typeface="+mj-lt"/>
                <a:cs typeface="Arial" panose="020B0604020202020204" pitchFamily="34" charset="0"/>
              </a:defRPr>
            </a:lvl1pPr>
          </a:lstStyle>
          <a:p>
            <a:pPr lvl="0"/>
            <a:r>
              <a:rPr lang="en-GB" err="1"/>
              <a:t>Otsikko</a:t>
            </a:r>
            <a:endParaRPr lang="en-FI"/>
          </a:p>
        </p:txBody>
      </p:sp>
      <p:sp>
        <p:nvSpPr>
          <p:cNvPr id="8" name="Tekstin paikkamerkki 6"/>
          <p:cNvSpPr>
            <a:spLocks noGrp="1"/>
          </p:cNvSpPr>
          <p:nvPr>
            <p:ph type="body" sz="quarter" idx="11" hasCustomPrompt="1"/>
          </p:nvPr>
        </p:nvSpPr>
        <p:spPr>
          <a:xfrm>
            <a:off x="515938" y="902551"/>
            <a:ext cx="4859337" cy="1440458"/>
          </a:xfrm>
          <a:prstGeom prst="rect">
            <a:avLst/>
          </a:prstGeom>
        </p:spPr>
        <p:txBody>
          <a:bodyPr/>
          <a:lstStyle>
            <a:lvl1pPr marL="0" indent="0" algn="l">
              <a:lnSpc>
                <a:spcPct val="100000"/>
              </a:lnSpc>
              <a:spcBef>
                <a:spcPts val="0"/>
              </a:spcBef>
              <a:buFont typeface="Arial"/>
              <a:buNone/>
              <a:defRPr sz="2800" b="1">
                <a:solidFill>
                  <a:schemeClr val="tx1"/>
                </a:solidFill>
                <a:latin typeface="Arial Black"/>
                <a:cs typeface="Arial Black"/>
              </a:defRPr>
            </a:lvl1pPr>
            <a:lvl2pPr marL="380990" indent="-380990">
              <a:buFont typeface="Arial" panose="020B0604020202020204" pitchFamily="34" charset="0"/>
              <a:buChar char="•"/>
              <a:defRPr/>
            </a:lvl2pPr>
            <a:lvl3pPr marL="0" indent="0" algn="l">
              <a:spcBef>
                <a:spcPts val="0"/>
              </a:spcBef>
              <a:buFont typeface="Arial"/>
              <a:buNone/>
              <a:defRPr sz="2133"/>
            </a:lvl3pPr>
            <a:lvl4pPr marL="0" indent="0" algn="l">
              <a:spcBef>
                <a:spcPts val="0"/>
              </a:spcBef>
              <a:buFont typeface="Arial"/>
              <a:buNone/>
              <a:defRPr sz="2133"/>
            </a:lvl4pPr>
            <a:lvl5pPr marL="0" indent="0" algn="l">
              <a:spcBef>
                <a:spcPts val="0"/>
              </a:spcBef>
              <a:buFont typeface="Arial"/>
              <a:buNone/>
              <a:defRPr sz="2133"/>
            </a:lvl5pPr>
          </a:lstStyle>
          <a:p>
            <a:pPr lvl="0"/>
            <a:r>
              <a:rPr lang="fi-FI"/>
              <a:t>Muokkaa tekstin perustyylejä napsauttamalla</a:t>
            </a:r>
          </a:p>
        </p:txBody>
      </p:sp>
      <p:sp>
        <p:nvSpPr>
          <p:cNvPr id="6" name="Text Placeholder 11"/>
          <p:cNvSpPr>
            <a:spLocks noGrp="1"/>
          </p:cNvSpPr>
          <p:nvPr>
            <p:ph type="body" sz="quarter" idx="19"/>
          </p:nvPr>
        </p:nvSpPr>
        <p:spPr>
          <a:xfrm>
            <a:off x="515938" y="2343009"/>
            <a:ext cx="4859337" cy="4320182"/>
          </a:xfrm>
          <a:prstGeom prst="rect">
            <a:avLst/>
          </a:prstGeom>
        </p:spPr>
        <p:txBody>
          <a:bodyPr/>
          <a:lstStyle>
            <a:lvl1pPr marL="239178" marR="0" indent="-239178" algn="l" defTabSz="609585" rtl="0" eaLnBrk="1" fontAlgn="auto" latinLnBrk="0" hangingPunct="1">
              <a:lnSpc>
                <a:spcPct val="100000"/>
              </a:lnSpc>
              <a:spcBef>
                <a:spcPct val="20000"/>
              </a:spcBef>
              <a:spcAft>
                <a:spcPts val="0"/>
              </a:spcAft>
              <a:buClrTx/>
              <a:buSzTx/>
              <a:buFont typeface="Lucida Grande"/>
              <a:buChar char="-"/>
              <a:tabLst/>
              <a:defRPr sz="2133">
                <a:solidFill>
                  <a:schemeClr val="tx1"/>
                </a:solidFill>
                <a:latin typeface="Georgia"/>
                <a:cs typeface="Georgia"/>
              </a:defRPr>
            </a:lvl1pPr>
            <a:lvl2pPr marL="476239" indent="-237061" algn="l">
              <a:lnSpc>
                <a:spcPct val="100000"/>
              </a:lnSpc>
              <a:spcBef>
                <a:spcPts val="800"/>
              </a:spcBef>
              <a:buFont typeface="Georgia" panose="02040502050405020303" pitchFamily="18" charset="0"/>
              <a:buChar char="–"/>
              <a:defRPr sz="1867">
                <a:solidFill>
                  <a:schemeClr val="tx1"/>
                </a:solidFill>
                <a:latin typeface="Georgia"/>
                <a:cs typeface="Georgia"/>
              </a:defRPr>
            </a:lvl2pPr>
            <a:lvl3pPr marL="717533" indent="-228594" algn="l">
              <a:lnSpc>
                <a:spcPct val="100000"/>
              </a:lnSpc>
              <a:spcBef>
                <a:spcPts val="800"/>
              </a:spcBef>
              <a:buFont typeface="Georgia" panose="02040502050405020303" pitchFamily="18" charset="0"/>
              <a:buChar char="–"/>
              <a:defRPr sz="1600">
                <a:solidFill>
                  <a:schemeClr val="tx1"/>
                </a:solidFill>
                <a:latin typeface="Georgia"/>
                <a:cs typeface="Georgia"/>
              </a:defRPr>
            </a:lvl3pPr>
            <a:lvl4pPr marL="958827" indent="-228594" algn="l">
              <a:lnSpc>
                <a:spcPct val="100000"/>
              </a:lnSpc>
              <a:buFont typeface="Georgia" panose="02040502050405020303" pitchFamily="18" charset="0"/>
              <a:buChar char="–"/>
              <a:defRPr sz="1600">
                <a:solidFill>
                  <a:schemeClr val="tx1"/>
                </a:solidFill>
                <a:latin typeface="Georgia"/>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pic>
        <p:nvPicPr>
          <p:cNvPr id="11" name="Picture 10">
            <a:extLst>
              <a:ext uri="{FF2B5EF4-FFF2-40B4-BE49-F238E27FC236}">
                <a16:creationId xmlns:a16="http://schemas.microsoft.com/office/drawing/2014/main" id="{0DB3CB5C-22E9-4042-92EE-7C27EA358E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908" y="6489700"/>
            <a:ext cx="962517" cy="181154"/>
          </a:xfrm>
          <a:prstGeom prst="rect">
            <a:avLst/>
          </a:prstGeom>
        </p:spPr>
      </p:pic>
      <p:sp>
        <p:nvSpPr>
          <p:cNvPr id="4" name="Tekstin paikkamerkki 6">
            <a:extLst>
              <a:ext uri="{FF2B5EF4-FFF2-40B4-BE49-F238E27FC236}">
                <a16:creationId xmlns:a16="http://schemas.microsoft.com/office/drawing/2014/main" id="{30A58AAE-4A5A-F11E-0B02-C1DDD62C361B}"/>
              </a:ext>
            </a:extLst>
          </p:cNvPr>
          <p:cNvSpPr>
            <a:spLocks noGrp="1"/>
          </p:cNvSpPr>
          <p:nvPr>
            <p:ph type="body" sz="quarter" idx="23" hasCustomPrompt="1"/>
          </p:nvPr>
        </p:nvSpPr>
        <p:spPr>
          <a:xfrm>
            <a:off x="6816080" y="902551"/>
            <a:ext cx="4859337" cy="1440458"/>
          </a:xfrm>
          <a:prstGeom prst="rect">
            <a:avLst/>
          </a:prstGeom>
        </p:spPr>
        <p:txBody>
          <a:bodyPr/>
          <a:lstStyle>
            <a:lvl1pPr marL="0" indent="0" algn="l">
              <a:lnSpc>
                <a:spcPct val="100000"/>
              </a:lnSpc>
              <a:spcBef>
                <a:spcPts val="0"/>
              </a:spcBef>
              <a:buFont typeface="Arial"/>
              <a:buNone/>
              <a:defRPr sz="2800" b="1">
                <a:solidFill>
                  <a:schemeClr val="tx1"/>
                </a:solidFill>
                <a:latin typeface="Arial Black"/>
                <a:cs typeface="Arial Black"/>
              </a:defRPr>
            </a:lvl1pPr>
            <a:lvl2pPr marL="380990" indent="-380990">
              <a:buFont typeface="Arial" panose="020B0604020202020204" pitchFamily="34" charset="0"/>
              <a:buChar char="•"/>
              <a:defRPr/>
            </a:lvl2pPr>
            <a:lvl3pPr marL="0" indent="0" algn="l">
              <a:spcBef>
                <a:spcPts val="0"/>
              </a:spcBef>
              <a:buFont typeface="Arial"/>
              <a:buNone/>
              <a:defRPr sz="2133"/>
            </a:lvl3pPr>
            <a:lvl4pPr marL="0" indent="0" algn="l">
              <a:spcBef>
                <a:spcPts val="0"/>
              </a:spcBef>
              <a:buFont typeface="Arial"/>
              <a:buNone/>
              <a:defRPr sz="2133"/>
            </a:lvl4pPr>
            <a:lvl5pPr marL="0" indent="0" algn="l">
              <a:spcBef>
                <a:spcPts val="0"/>
              </a:spcBef>
              <a:buFont typeface="Arial"/>
              <a:buNone/>
              <a:defRPr sz="2133"/>
            </a:lvl5pPr>
          </a:lstStyle>
          <a:p>
            <a:pPr lvl="0"/>
            <a:r>
              <a:rPr lang="fi-FI"/>
              <a:t>Muokkaa tekstin perustyylejä napsauttamalla</a:t>
            </a:r>
          </a:p>
        </p:txBody>
      </p:sp>
      <p:sp>
        <p:nvSpPr>
          <p:cNvPr id="5" name="Text Placeholder 11">
            <a:extLst>
              <a:ext uri="{FF2B5EF4-FFF2-40B4-BE49-F238E27FC236}">
                <a16:creationId xmlns:a16="http://schemas.microsoft.com/office/drawing/2014/main" id="{ADEA2266-26A0-D0DA-9C72-779F3DA79F00}"/>
              </a:ext>
            </a:extLst>
          </p:cNvPr>
          <p:cNvSpPr>
            <a:spLocks noGrp="1"/>
          </p:cNvSpPr>
          <p:nvPr>
            <p:ph type="body" sz="quarter" idx="24"/>
          </p:nvPr>
        </p:nvSpPr>
        <p:spPr>
          <a:xfrm>
            <a:off x="6816080" y="2343009"/>
            <a:ext cx="4859337" cy="4320182"/>
          </a:xfrm>
          <a:prstGeom prst="rect">
            <a:avLst/>
          </a:prstGeom>
        </p:spPr>
        <p:txBody>
          <a:bodyPr/>
          <a:lstStyle>
            <a:lvl1pPr marL="239178" marR="0" indent="-239178" algn="l" defTabSz="609585" rtl="0" eaLnBrk="1" fontAlgn="auto" latinLnBrk="0" hangingPunct="1">
              <a:lnSpc>
                <a:spcPct val="100000"/>
              </a:lnSpc>
              <a:spcBef>
                <a:spcPct val="20000"/>
              </a:spcBef>
              <a:spcAft>
                <a:spcPts val="0"/>
              </a:spcAft>
              <a:buClrTx/>
              <a:buSzTx/>
              <a:buFont typeface="Lucida Grande"/>
              <a:buChar char="-"/>
              <a:tabLst/>
              <a:defRPr sz="2133">
                <a:solidFill>
                  <a:schemeClr val="tx1"/>
                </a:solidFill>
                <a:latin typeface="Georgia"/>
                <a:cs typeface="Georgia"/>
              </a:defRPr>
            </a:lvl1pPr>
            <a:lvl2pPr marL="476239" indent="-237061" algn="l">
              <a:lnSpc>
                <a:spcPct val="100000"/>
              </a:lnSpc>
              <a:spcBef>
                <a:spcPts val="800"/>
              </a:spcBef>
              <a:buFont typeface="Georgia" panose="02040502050405020303" pitchFamily="18" charset="0"/>
              <a:buChar char="–"/>
              <a:defRPr sz="1867">
                <a:solidFill>
                  <a:schemeClr val="tx1"/>
                </a:solidFill>
                <a:latin typeface="Georgia"/>
                <a:cs typeface="Georgia"/>
              </a:defRPr>
            </a:lvl2pPr>
            <a:lvl3pPr marL="717533" indent="-228594" algn="l">
              <a:lnSpc>
                <a:spcPct val="100000"/>
              </a:lnSpc>
              <a:spcBef>
                <a:spcPts val="800"/>
              </a:spcBef>
              <a:buFont typeface="Georgia" panose="02040502050405020303" pitchFamily="18" charset="0"/>
              <a:buChar char="–"/>
              <a:defRPr sz="1600">
                <a:solidFill>
                  <a:schemeClr val="tx1"/>
                </a:solidFill>
                <a:latin typeface="Georgia"/>
                <a:cs typeface="Georgia"/>
              </a:defRPr>
            </a:lvl3pPr>
            <a:lvl4pPr marL="958827" indent="-228594" algn="l">
              <a:lnSpc>
                <a:spcPct val="100000"/>
              </a:lnSpc>
              <a:buFont typeface="Georgia" panose="02040502050405020303" pitchFamily="18" charset="0"/>
              <a:buChar char="–"/>
              <a:defRPr sz="1600">
                <a:solidFill>
                  <a:schemeClr val="tx1"/>
                </a:solidFill>
                <a:latin typeface="Georgia"/>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7" name="Dian numeron paikkamerkki 2">
            <a:extLst>
              <a:ext uri="{FF2B5EF4-FFF2-40B4-BE49-F238E27FC236}">
                <a16:creationId xmlns:a16="http://schemas.microsoft.com/office/drawing/2014/main" id="{6F181A1A-581D-128F-C274-DCE0921E0B50}"/>
              </a:ext>
            </a:extLst>
          </p:cNvPr>
          <p:cNvSpPr>
            <a:spLocks noGrp="1"/>
          </p:cNvSpPr>
          <p:nvPr>
            <p:ph type="sldNum" sz="quarter" idx="20"/>
          </p:nvPr>
        </p:nvSpPr>
        <p:spPr>
          <a:xfrm>
            <a:off x="4724400" y="6356350"/>
            <a:ext cx="2743200" cy="365125"/>
          </a:xfrm>
        </p:spPr>
        <p:txBody>
          <a:bodyPr/>
          <a:lstStyle/>
          <a:p>
            <a:pPr algn="ctr"/>
            <a:fld id="{3E078C10-ABC5-4EF7-9B5E-599CE2B16BF5}" type="slidenum">
              <a:rPr lang="LID4096" smtClean="0"/>
              <a:pPr algn="ctr"/>
              <a:t>‹#›</a:t>
            </a:fld>
            <a:endParaRPr lang="LID4096"/>
          </a:p>
        </p:txBody>
      </p:sp>
    </p:spTree>
    <p:extLst>
      <p:ext uri="{BB962C8B-B14F-4D97-AF65-F5344CB8AC3E}">
        <p14:creationId xmlns:p14="http://schemas.microsoft.com/office/powerpoint/2010/main" val="1491365376"/>
      </p:ext>
    </p:extLst>
  </p:cSld>
  <p:clrMapOvr>
    <a:masterClrMapping/>
  </p:clrMapOvr>
  <p:extLst>
    <p:ext uri="{DCECCB84-F9BA-43D5-87BE-67443E8EF086}">
      <p15:sldGuideLst xmlns:p15="http://schemas.microsoft.com/office/powerpoint/2012/main">
        <p15:guide id="1" pos="325">
          <p15:clr>
            <a:srgbClr val="FBAE40"/>
          </p15:clr>
        </p15:guide>
        <p15:guide id="2" pos="7355">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iiskyt-viiskyt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240A0-EC0C-F849-919E-726CBE055A36}"/>
              </a:ext>
            </a:extLst>
          </p:cNvPr>
          <p:cNvSpPr/>
          <p:nvPr userDrawn="1"/>
        </p:nvSpPr>
        <p:spPr>
          <a:xfrm>
            <a:off x="6096000" y="0"/>
            <a:ext cx="6096000" cy="6858000"/>
          </a:xfrm>
          <a:prstGeom prst="rect">
            <a:avLst/>
          </a:prstGeom>
          <a:solidFill>
            <a:srgbClr val="D7F2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Text Placeholder 7">
            <a:extLst>
              <a:ext uri="{FF2B5EF4-FFF2-40B4-BE49-F238E27FC236}">
                <a16:creationId xmlns:a16="http://schemas.microsoft.com/office/drawing/2014/main" id="{EB958250-BB0A-4B83-2D70-834F0096EE7C}"/>
              </a:ext>
            </a:extLst>
          </p:cNvPr>
          <p:cNvSpPr>
            <a:spLocks noGrp="1"/>
          </p:cNvSpPr>
          <p:nvPr>
            <p:ph type="body" sz="quarter" idx="22" hasCustomPrompt="1"/>
          </p:nvPr>
        </p:nvSpPr>
        <p:spPr>
          <a:xfrm>
            <a:off x="5921828" y="86405"/>
            <a:ext cx="6382204" cy="1377951"/>
          </a:xfrm>
          <a:prstGeom prst="rect">
            <a:avLst/>
          </a:prstGeom>
        </p:spPr>
        <p:txBody>
          <a:bodyPr/>
          <a:lstStyle>
            <a:lvl1pPr marL="0" indent="0">
              <a:buNone/>
              <a:defRPr sz="9600">
                <a:solidFill>
                  <a:schemeClr val="bg1"/>
                </a:solidFill>
                <a:latin typeface="+mj-lt"/>
                <a:cs typeface="Arial" panose="020B0604020202020204" pitchFamily="34" charset="0"/>
              </a:defRPr>
            </a:lvl1pPr>
          </a:lstStyle>
          <a:p>
            <a:pPr lvl="0"/>
            <a:r>
              <a:rPr lang="en-GB" err="1"/>
              <a:t>Otsikko</a:t>
            </a:r>
            <a:endParaRPr lang="en-FI"/>
          </a:p>
        </p:txBody>
      </p:sp>
      <p:sp>
        <p:nvSpPr>
          <p:cNvPr id="6" name="Text Placeholder 7">
            <a:extLst>
              <a:ext uri="{FF2B5EF4-FFF2-40B4-BE49-F238E27FC236}">
                <a16:creationId xmlns:a16="http://schemas.microsoft.com/office/drawing/2014/main" id="{2657341D-BC9F-A80E-DE48-CB97793D8949}"/>
              </a:ext>
            </a:extLst>
          </p:cNvPr>
          <p:cNvSpPr>
            <a:spLocks noGrp="1"/>
          </p:cNvSpPr>
          <p:nvPr>
            <p:ph type="body" sz="quarter" idx="23" hasCustomPrompt="1"/>
          </p:nvPr>
        </p:nvSpPr>
        <p:spPr>
          <a:xfrm>
            <a:off x="-286203" y="86405"/>
            <a:ext cx="6382204" cy="1377951"/>
          </a:xfrm>
          <a:prstGeom prst="rect">
            <a:avLst/>
          </a:prstGeom>
        </p:spPr>
        <p:txBody>
          <a:bodyPr/>
          <a:lstStyle>
            <a:lvl1pPr marL="0" indent="0">
              <a:buNone/>
              <a:defRPr sz="9600">
                <a:solidFill>
                  <a:srgbClr val="D7F2FA"/>
                </a:solidFill>
                <a:latin typeface="+mj-lt"/>
                <a:cs typeface="Arial" panose="020B0604020202020204" pitchFamily="34" charset="0"/>
              </a:defRPr>
            </a:lvl1pPr>
          </a:lstStyle>
          <a:p>
            <a:pPr lvl="0"/>
            <a:r>
              <a:rPr lang="en-GB" err="1"/>
              <a:t>Otsikko</a:t>
            </a:r>
            <a:endParaRPr lang="en-FI"/>
          </a:p>
        </p:txBody>
      </p:sp>
      <p:pic>
        <p:nvPicPr>
          <p:cNvPr id="4" name="Picture 3">
            <a:extLst>
              <a:ext uri="{FF2B5EF4-FFF2-40B4-BE49-F238E27FC236}">
                <a16:creationId xmlns:a16="http://schemas.microsoft.com/office/drawing/2014/main" id="{3FC0C768-DDB5-B209-EA25-F583FFDB8F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908" y="6489700"/>
            <a:ext cx="962517" cy="181154"/>
          </a:xfrm>
          <a:prstGeom prst="rect">
            <a:avLst/>
          </a:prstGeom>
        </p:spPr>
      </p:pic>
      <p:sp>
        <p:nvSpPr>
          <p:cNvPr id="7" name="Tekstin paikkamerkki 6">
            <a:extLst>
              <a:ext uri="{FF2B5EF4-FFF2-40B4-BE49-F238E27FC236}">
                <a16:creationId xmlns:a16="http://schemas.microsoft.com/office/drawing/2014/main" id="{B0D82385-7030-69DD-8183-0A9093CCC2B7}"/>
              </a:ext>
            </a:extLst>
          </p:cNvPr>
          <p:cNvSpPr>
            <a:spLocks noGrp="1"/>
          </p:cNvSpPr>
          <p:nvPr>
            <p:ph type="body" sz="quarter" idx="11" hasCustomPrompt="1"/>
          </p:nvPr>
        </p:nvSpPr>
        <p:spPr>
          <a:xfrm>
            <a:off x="515938" y="902551"/>
            <a:ext cx="4859337" cy="1440458"/>
          </a:xfrm>
          <a:prstGeom prst="rect">
            <a:avLst/>
          </a:prstGeom>
        </p:spPr>
        <p:txBody>
          <a:bodyPr/>
          <a:lstStyle>
            <a:lvl1pPr marL="0" indent="0" algn="l">
              <a:lnSpc>
                <a:spcPct val="100000"/>
              </a:lnSpc>
              <a:spcBef>
                <a:spcPts val="0"/>
              </a:spcBef>
              <a:buFont typeface="Arial"/>
              <a:buNone/>
              <a:defRPr sz="2800" b="1">
                <a:solidFill>
                  <a:schemeClr val="tx1"/>
                </a:solidFill>
                <a:latin typeface="Arial Black"/>
                <a:cs typeface="Arial Black"/>
              </a:defRPr>
            </a:lvl1pPr>
            <a:lvl2pPr marL="380990" indent="-380990">
              <a:buFont typeface="Arial" panose="020B0604020202020204" pitchFamily="34" charset="0"/>
              <a:buChar char="•"/>
              <a:defRPr/>
            </a:lvl2pPr>
            <a:lvl3pPr marL="0" indent="0" algn="l">
              <a:spcBef>
                <a:spcPts val="0"/>
              </a:spcBef>
              <a:buFont typeface="Arial"/>
              <a:buNone/>
              <a:defRPr sz="2133"/>
            </a:lvl3pPr>
            <a:lvl4pPr marL="0" indent="0" algn="l">
              <a:spcBef>
                <a:spcPts val="0"/>
              </a:spcBef>
              <a:buFont typeface="Arial"/>
              <a:buNone/>
              <a:defRPr sz="2133"/>
            </a:lvl4pPr>
            <a:lvl5pPr marL="0" indent="0" algn="l">
              <a:spcBef>
                <a:spcPts val="0"/>
              </a:spcBef>
              <a:buFont typeface="Arial"/>
              <a:buNone/>
              <a:defRPr sz="2133"/>
            </a:lvl5pPr>
          </a:lstStyle>
          <a:p>
            <a:pPr lvl="0"/>
            <a:r>
              <a:rPr lang="fi-FI"/>
              <a:t>Muokkaa tekstin perustyylejä napsauttamalla</a:t>
            </a:r>
          </a:p>
        </p:txBody>
      </p:sp>
      <p:sp>
        <p:nvSpPr>
          <p:cNvPr id="9" name="Text Placeholder 11">
            <a:extLst>
              <a:ext uri="{FF2B5EF4-FFF2-40B4-BE49-F238E27FC236}">
                <a16:creationId xmlns:a16="http://schemas.microsoft.com/office/drawing/2014/main" id="{5B2361C5-761F-2FE9-8E66-F8A7995F1B8C}"/>
              </a:ext>
            </a:extLst>
          </p:cNvPr>
          <p:cNvSpPr>
            <a:spLocks noGrp="1"/>
          </p:cNvSpPr>
          <p:nvPr>
            <p:ph type="body" sz="quarter" idx="19"/>
          </p:nvPr>
        </p:nvSpPr>
        <p:spPr>
          <a:xfrm>
            <a:off x="515938" y="2343009"/>
            <a:ext cx="4859337" cy="4320182"/>
          </a:xfrm>
          <a:prstGeom prst="rect">
            <a:avLst/>
          </a:prstGeom>
        </p:spPr>
        <p:txBody>
          <a:bodyPr/>
          <a:lstStyle>
            <a:lvl1pPr marL="239178" marR="0" indent="-239178" algn="l" defTabSz="609585" rtl="0" eaLnBrk="1" fontAlgn="auto" latinLnBrk="0" hangingPunct="1">
              <a:lnSpc>
                <a:spcPct val="100000"/>
              </a:lnSpc>
              <a:spcBef>
                <a:spcPct val="20000"/>
              </a:spcBef>
              <a:spcAft>
                <a:spcPts val="0"/>
              </a:spcAft>
              <a:buClrTx/>
              <a:buSzTx/>
              <a:buFont typeface="Lucida Grande"/>
              <a:buChar char="-"/>
              <a:tabLst/>
              <a:defRPr sz="2133">
                <a:solidFill>
                  <a:schemeClr val="tx1"/>
                </a:solidFill>
                <a:latin typeface="Georgia"/>
                <a:cs typeface="Georgia"/>
              </a:defRPr>
            </a:lvl1pPr>
            <a:lvl2pPr marL="476239" indent="-237061" algn="l">
              <a:lnSpc>
                <a:spcPct val="100000"/>
              </a:lnSpc>
              <a:spcBef>
                <a:spcPts val="800"/>
              </a:spcBef>
              <a:buFont typeface="Georgia" panose="02040502050405020303" pitchFamily="18" charset="0"/>
              <a:buChar char="–"/>
              <a:defRPr sz="1867">
                <a:solidFill>
                  <a:schemeClr val="tx1"/>
                </a:solidFill>
                <a:latin typeface="Georgia"/>
                <a:cs typeface="Georgia"/>
              </a:defRPr>
            </a:lvl2pPr>
            <a:lvl3pPr marL="717533" indent="-228594" algn="l">
              <a:lnSpc>
                <a:spcPct val="100000"/>
              </a:lnSpc>
              <a:spcBef>
                <a:spcPts val="800"/>
              </a:spcBef>
              <a:buFont typeface="Georgia" panose="02040502050405020303" pitchFamily="18" charset="0"/>
              <a:buChar char="–"/>
              <a:defRPr sz="1600">
                <a:solidFill>
                  <a:schemeClr val="tx1"/>
                </a:solidFill>
                <a:latin typeface="Georgia"/>
                <a:cs typeface="Georgia"/>
              </a:defRPr>
            </a:lvl3pPr>
            <a:lvl4pPr marL="958827" indent="-228594" algn="l">
              <a:lnSpc>
                <a:spcPct val="100000"/>
              </a:lnSpc>
              <a:buFont typeface="Georgia" panose="02040502050405020303" pitchFamily="18" charset="0"/>
              <a:buChar char="–"/>
              <a:defRPr sz="1600">
                <a:solidFill>
                  <a:schemeClr val="tx1"/>
                </a:solidFill>
                <a:latin typeface="Georgia"/>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4" name="Tekstin paikkamerkki 6">
            <a:extLst>
              <a:ext uri="{FF2B5EF4-FFF2-40B4-BE49-F238E27FC236}">
                <a16:creationId xmlns:a16="http://schemas.microsoft.com/office/drawing/2014/main" id="{830F3665-8F30-BF84-B3AC-A57A58ED8BBD}"/>
              </a:ext>
            </a:extLst>
          </p:cNvPr>
          <p:cNvSpPr>
            <a:spLocks noGrp="1"/>
          </p:cNvSpPr>
          <p:nvPr>
            <p:ph type="body" sz="quarter" idx="24" hasCustomPrompt="1"/>
          </p:nvPr>
        </p:nvSpPr>
        <p:spPr>
          <a:xfrm>
            <a:off x="6816080" y="902551"/>
            <a:ext cx="4859337" cy="1440458"/>
          </a:xfrm>
          <a:prstGeom prst="rect">
            <a:avLst/>
          </a:prstGeom>
        </p:spPr>
        <p:txBody>
          <a:bodyPr/>
          <a:lstStyle>
            <a:lvl1pPr marL="0" indent="0" algn="l">
              <a:lnSpc>
                <a:spcPct val="100000"/>
              </a:lnSpc>
              <a:spcBef>
                <a:spcPts val="0"/>
              </a:spcBef>
              <a:buFont typeface="Arial"/>
              <a:buNone/>
              <a:defRPr sz="2800" b="1">
                <a:solidFill>
                  <a:schemeClr val="tx1"/>
                </a:solidFill>
                <a:latin typeface="Arial Black"/>
                <a:cs typeface="Arial Black"/>
              </a:defRPr>
            </a:lvl1pPr>
            <a:lvl2pPr marL="380990" indent="-380990">
              <a:buFont typeface="Arial" panose="020B0604020202020204" pitchFamily="34" charset="0"/>
              <a:buChar char="•"/>
              <a:defRPr/>
            </a:lvl2pPr>
            <a:lvl3pPr marL="0" indent="0" algn="l">
              <a:spcBef>
                <a:spcPts val="0"/>
              </a:spcBef>
              <a:buFont typeface="Arial"/>
              <a:buNone/>
              <a:defRPr sz="2133"/>
            </a:lvl3pPr>
            <a:lvl4pPr marL="0" indent="0" algn="l">
              <a:spcBef>
                <a:spcPts val="0"/>
              </a:spcBef>
              <a:buFont typeface="Arial"/>
              <a:buNone/>
              <a:defRPr sz="2133"/>
            </a:lvl4pPr>
            <a:lvl5pPr marL="0" indent="0" algn="l">
              <a:spcBef>
                <a:spcPts val="0"/>
              </a:spcBef>
              <a:buFont typeface="Arial"/>
              <a:buNone/>
              <a:defRPr sz="2133"/>
            </a:lvl5pPr>
          </a:lstStyle>
          <a:p>
            <a:pPr lvl="0"/>
            <a:r>
              <a:rPr lang="fi-FI"/>
              <a:t>Muokkaa tekstin perustyylejä napsauttamalla</a:t>
            </a:r>
          </a:p>
        </p:txBody>
      </p:sp>
      <p:sp>
        <p:nvSpPr>
          <p:cNvPr id="15" name="Text Placeholder 11">
            <a:extLst>
              <a:ext uri="{FF2B5EF4-FFF2-40B4-BE49-F238E27FC236}">
                <a16:creationId xmlns:a16="http://schemas.microsoft.com/office/drawing/2014/main" id="{7AB74645-D1DF-2345-0621-95D2F0925A71}"/>
              </a:ext>
            </a:extLst>
          </p:cNvPr>
          <p:cNvSpPr>
            <a:spLocks noGrp="1"/>
          </p:cNvSpPr>
          <p:nvPr>
            <p:ph type="body" sz="quarter" idx="25"/>
          </p:nvPr>
        </p:nvSpPr>
        <p:spPr>
          <a:xfrm>
            <a:off x="6816080" y="2343009"/>
            <a:ext cx="4859337" cy="4320182"/>
          </a:xfrm>
          <a:prstGeom prst="rect">
            <a:avLst/>
          </a:prstGeom>
        </p:spPr>
        <p:txBody>
          <a:bodyPr/>
          <a:lstStyle>
            <a:lvl1pPr marL="239178" marR="0" indent="-239178" algn="l" defTabSz="609585" rtl="0" eaLnBrk="1" fontAlgn="auto" latinLnBrk="0" hangingPunct="1">
              <a:lnSpc>
                <a:spcPct val="100000"/>
              </a:lnSpc>
              <a:spcBef>
                <a:spcPct val="20000"/>
              </a:spcBef>
              <a:spcAft>
                <a:spcPts val="0"/>
              </a:spcAft>
              <a:buClrTx/>
              <a:buSzTx/>
              <a:buFont typeface="Lucida Grande"/>
              <a:buChar char="-"/>
              <a:tabLst/>
              <a:defRPr sz="2133">
                <a:solidFill>
                  <a:schemeClr val="tx1"/>
                </a:solidFill>
                <a:latin typeface="Georgia"/>
                <a:cs typeface="Georgia"/>
              </a:defRPr>
            </a:lvl1pPr>
            <a:lvl2pPr marL="476239" indent="-237061" algn="l">
              <a:lnSpc>
                <a:spcPct val="100000"/>
              </a:lnSpc>
              <a:spcBef>
                <a:spcPts val="800"/>
              </a:spcBef>
              <a:buFont typeface="Georgia" panose="02040502050405020303" pitchFamily="18" charset="0"/>
              <a:buChar char="–"/>
              <a:defRPr sz="1867">
                <a:solidFill>
                  <a:schemeClr val="tx1"/>
                </a:solidFill>
                <a:latin typeface="Georgia"/>
                <a:cs typeface="Georgia"/>
              </a:defRPr>
            </a:lvl2pPr>
            <a:lvl3pPr marL="717533" indent="-228594" algn="l">
              <a:lnSpc>
                <a:spcPct val="100000"/>
              </a:lnSpc>
              <a:spcBef>
                <a:spcPts val="800"/>
              </a:spcBef>
              <a:buFont typeface="Georgia" panose="02040502050405020303" pitchFamily="18" charset="0"/>
              <a:buChar char="–"/>
              <a:defRPr sz="1600">
                <a:solidFill>
                  <a:schemeClr val="tx1"/>
                </a:solidFill>
                <a:latin typeface="Georgia"/>
                <a:cs typeface="Georgia"/>
              </a:defRPr>
            </a:lvl3pPr>
            <a:lvl4pPr marL="958827" indent="-228594" algn="l">
              <a:lnSpc>
                <a:spcPct val="100000"/>
              </a:lnSpc>
              <a:buFont typeface="Georgia" panose="02040502050405020303" pitchFamily="18" charset="0"/>
              <a:buChar char="–"/>
              <a:defRPr sz="1600">
                <a:solidFill>
                  <a:schemeClr val="tx1"/>
                </a:solidFill>
                <a:latin typeface="Georgia"/>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3" name="Dian numeron paikkamerkki 2">
            <a:extLst>
              <a:ext uri="{FF2B5EF4-FFF2-40B4-BE49-F238E27FC236}">
                <a16:creationId xmlns:a16="http://schemas.microsoft.com/office/drawing/2014/main" id="{E9BC27CA-F48F-2007-8E48-12754357F928}"/>
              </a:ext>
            </a:extLst>
          </p:cNvPr>
          <p:cNvSpPr>
            <a:spLocks noGrp="1"/>
          </p:cNvSpPr>
          <p:nvPr>
            <p:ph type="sldNum" sz="quarter" idx="20"/>
          </p:nvPr>
        </p:nvSpPr>
        <p:spPr>
          <a:xfrm>
            <a:off x="4724400" y="6356350"/>
            <a:ext cx="2743200" cy="365125"/>
          </a:xfrm>
        </p:spPr>
        <p:txBody>
          <a:bodyPr/>
          <a:lstStyle/>
          <a:p>
            <a:pPr algn="ctr"/>
            <a:fld id="{3E078C10-ABC5-4EF7-9B5E-599CE2B16BF5}" type="slidenum">
              <a:rPr lang="LID4096" smtClean="0"/>
              <a:pPr algn="ctr"/>
              <a:t>‹#›</a:t>
            </a:fld>
            <a:endParaRPr lang="LID4096"/>
          </a:p>
        </p:txBody>
      </p:sp>
    </p:spTree>
    <p:extLst>
      <p:ext uri="{BB962C8B-B14F-4D97-AF65-F5344CB8AC3E}">
        <p14:creationId xmlns:p14="http://schemas.microsoft.com/office/powerpoint/2010/main" val="62961108"/>
      </p:ext>
    </p:extLst>
  </p:cSld>
  <p:clrMapOvr>
    <a:masterClrMapping/>
  </p:clrMapOvr>
  <p:extLst>
    <p:ext uri="{DCECCB84-F9BA-43D5-87BE-67443E8EF086}">
      <p15:sldGuideLst xmlns:p15="http://schemas.microsoft.com/office/powerpoint/2012/main">
        <p15:guide id="1" pos="325">
          <p15:clr>
            <a:srgbClr val="FBAE40"/>
          </p15:clr>
        </p15:guide>
        <p15:guide id="2" pos="735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isivu sininen">
    <p:bg>
      <p:bgPr>
        <a:solidFill>
          <a:srgbClr val="D7F2F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C3CB276-23C8-454C-F38C-E9DDBD94C723}"/>
              </a:ext>
            </a:extLst>
          </p:cNvPr>
          <p:cNvSpPr>
            <a:spLocks noGrp="1"/>
          </p:cNvSpPr>
          <p:nvPr>
            <p:ph type="title" hasCustomPrompt="1"/>
          </p:nvPr>
        </p:nvSpPr>
        <p:spPr>
          <a:xfrm>
            <a:off x="648000" y="648000"/>
            <a:ext cx="10488313" cy="1130356"/>
          </a:xfrm>
          <a:prstGeom prst="rect">
            <a:avLst/>
          </a:prstGeom>
        </p:spPr>
        <p:txBody>
          <a:bodyPr/>
          <a:lstStyle>
            <a:lvl1pPr algn="l">
              <a:defRPr sz="3200"/>
            </a:lvl1pPr>
          </a:lstStyle>
          <a:p>
            <a:r>
              <a:rPr lang="fi-FI"/>
              <a:t>Otsikko</a:t>
            </a:r>
            <a:endParaRPr lang="en-US"/>
          </a:p>
        </p:txBody>
      </p:sp>
      <p:sp>
        <p:nvSpPr>
          <p:cNvPr id="7" name="Text Placeholder 11"/>
          <p:cNvSpPr>
            <a:spLocks noGrp="1"/>
          </p:cNvSpPr>
          <p:nvPr>
            <p:ph type="body" sz="quarter" idx="19"/>
          </p:nvPr>
        </p:nvSpPr>
        <p:spPr>
          <a:xfrm>
            <a:off x="648000" y="1778356"/>
            <a:ext cx="10488313" cy="4530667"/>
          </a:xfrm>
          <a:prstGeom prst="rect">
            <a:avLst/>
          </a:prstGeom>
        </p:spPr>
        <p:txBody>
          <a:bodyPr/>
          <a:lstStyle>
            <a:lvl1pPr marL="239178" marR="0" indent="-239178" algn="l" defTabSz="609585" rtl="0" eaLnBrk="1" fontAlgn="auto" latinLnBrk="0" hangingPunct="1">
              <a:lnSpc>
                <a:spcPct val="100000"/>
              </a:lnSpc>
              <a:spcBef>
                <a:spcPct val="20000"/>
              </a:spcBef>
              <a:spcAft>
                <a:spcPts val="0"/>
              </a:spcAft>
              <a:buClrTx/>
              <a:buSzTx/>
              <a:buFont typeface="Lucida Grande"/>
              <a:buChar char="-"/>
              <a:tabLst/>
              <a:defRPr sz="2400">
                <a:solidFill>
                  <a:schemeClr val="tx1"/>
                </a:solidFill>
                <a:latin typeface="+mn-lt"/>
                <a:cs typeface="Georgia"/>
              </a:defRPr>
            </a:lvl1pPr>
            <a:lvl2pPr marL="474121" indent="-234945" algn="l">
              <a:lnSpc>
                <a:spcPct val="100000"/>
              </a:lnSpc>
              <a:spcBef>
                <a:spcPts val="800"/>
              </a:spcBef>
              <a:buFont typeface="Georgia" panose="02040502050405020303" pitchFamily="18" charset="0"/>
              <a:buChar char="–"/>
              <a:defRPr sz="2000">
                <a:solidFill>
                  <a:schemeClr val="tx1"/>
                </a:solidFill>
                <a:latin typeface="+mn-lt"/>
                <a:cs typeface="Georgia"/>
              </a:defRPr>
            </a:lvl2pPr>
            <a:lvl3pPr marL="713300" indent="-234945" algn="l" defTabSz="715415">
              <a:lnSpc>
                <a:spcPct val="100000"/>
              </a:lnSpc>
              <a:spcBef>
                <a:spcPts val="800"/>
              </a:spcBef>
              <a:buFont typeface="Georgia" panose="02040502050405020303" pitchFamily="18" charset="0"/>
              <a:buChar char="–"/>
              <a:defRPr sz="1800">
                <a:solidFill>
                  <a:schemeClr val="tx1"/>
                </a:solidFill>
                <a:latin typeface="+mn-lt"/>
                <a:cs typeface="Georgia"/>
              </a:defRPr>
            </a:lvl3pPr>
            <a:lvl4pPr marL="958827" indent="-234945" algn="l">
              <a:lnSpc>
                <a:spcPct val="100000"/>
              </a:lnSpc>
              <a:buFont typeface="Georgia" panose="02040502050405020303" pitchFamily="18" charset="0"/>
              <a:buChar char="–"/>
              <a:defRPr sz="1800">
                <a:solidFill>
                  <a:schemeClr val="tx1"/>
                </a:solidFill>
                <a:latin typeface="+mn-lt"/>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3" name="Dian numeron paikkamerkki 2">
            <a:extLst>
              <a:ext uri="{FF2B5EF4-FFF2-40B4-BE49-F238E27FC236}">
                <a16:creationId xmlns:a16="http://schemas.microsoft.com/office/drawing/2014/main" id="{1CB09718-65AF-4C02-A869-F518B41AAFB2}"/>
              </a:ext>
            </a:extLst>
          </p:cNvPr>
          <p:cNvSpPr>
            <a:spLocks noGrp="1"/>
          </p:cNvSpPr>
          <p:nvPr>
            <p:ph type="sldNum" sz="quarter" idx="20"/>
          </p:nvPr>
        </p:nvSpPr>
        <p:spPr/>
        <p:txBody>
          <a:bodyPr/>
          <a:lstStyle>
            <a:lvl1pPr algn="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16679140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ainaus 1">
    <p:bg>
      <p:bgPr>
        <a:solidFill>
          <a:srgbClr val="D7F2FA"/>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0085175-445D-028E-6D58-3D50451073FA}"/>
              </a:ext>
            </a:extLst>
          </p:cNvPr>
          <p:cNvSpPr txBox="1"/>
          <p:nvPr userDrawn="1"/>
        </p:nvSpPr>
        <p:spPr>
          <a:xfrm>
            <a:off x="493517" y="-219159"/>
            <a:ext cx="1840247" cy="2416094"/>
          </a:xfrm>
          <a:prstGeom prst="rect">
            <a:avLst/>
          </a:prstGeom>
          <a:noFill/>
        </p:spPr>
        <p:txBody>
          <a:bodyPr wrap="none" lIns="0" tIns="0" rIns="0" bIns="0" rtlCol="0">
            <a:noAutofit/>
          </a:bodyPr>
          <a:lstStyle/>
          <a:p>
            <a:r>
              <a:rPr lang="en-FI" sz="28700" b="0" i="0">
                <a:solidFill>
                  <a:schemeClr val="bg1"/>
                </a:solidFill>
                <a:latin typeface="+mj-lt"/>
              </a:rPr>
              <a:t>“</a:t>
            </a:r>
          </a:p>
        </p:txBody>
      </p:sp>
      <p:sp>
        <p:nvSpPr>
          <p:cNvPr id="2" name="Title 1"/>
          <p:cNvSpPr>
            <a:spLocks noGrp="1"/>
          </p:cNvSpPr>
          <p:nvPr>
            <p:ph type="title" hasCustomPrompt="1"/>
          </p:nvPr>
        </p:nvSpPr>
        <p:spPr>
          <a:xfrm>
            <a:off x="1055688" y="1268414"/>
            <a:ext cx="10080625" cy="4321174"/>
          </a:xfrm>
          <a:prstGeom prst="rect">
            <a:avLst/>
          </a:prstGeom>
        </p:spPr>
        <p:txBody>
          <a:bodyPr anchor="ctr"/>
          <a:lstStyle>
            <a:lvl1pPr algn="ctr">
              <a:defRPr sz="3600">
                <a:latin typeface="+mn-lt"/>
              </a:defRPr>
            </a:lvl1pPr>
          </a:lstStyle>
          <a:p>
            <a:r>
              <a:rPr lang="fi-FI"/>
              <a:t>”Lainaus joltain tyypiltä”</a:t>
            </a:r>
            <a:endParaRPr lang="en-US"/>
          </a:p>
        </p:txBody>
      </p:sp>
      <p:pic>
        <p:nvPicPr>
          <p:cNvPr id="6" name="Picture 5">
            <a:extLst>
              <a:ext uri="{FF2B5EF4-FFF2-40B4-BE49-F238E27FC236}">
                <a16:creationId xmlns:a16="http://schemas.microsoft.com/office/drawing/2014/main" id="{8EFBC4A8-05F8-5843-9AE4-11FC19955A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908" y="6489700"/>
            <a:ext cx="962517" cy="181154"/>
          </a:xfrm>
          <a:prstGeom prst="rect">
            <a:avLst/>
          </a:prstGeom>
        </p:spPr>
      </p:pic>
      <p:sp>
        <p:nvSpPr>
          <p:cNvPr id="9" name="Text Placeholder 8">
            <a:extLst>
              <a:ext uri="{FF2B5EF4-FFF2-40B4-BE49-F238E27FC236}">
                <a16:creationId xmlns:a16="http://schemas.microsoft.com/office/drawing/2014/main" id="{CC813140-B33D-3870-9BDB-4AD8A640774E}"/>
              </a:ext>
            </a:extLst>
          </p:cNvPr>
          <p:cNvSpPr>
            <a:spLocks noGrp="1"/>
          </p:cNvSpPr>
          <p:nvPr>
            <p:ph type="body" sz="quarter" idx="22" hasCustomPrompt="1"/>
          </p:nvPr>
        </p:nvSpPr>
        <p:spPr>
          <a:xfrm>
            <a:off x="1055688" y="5584310"/>
            <a:ext cx="10080625" cy="720725"/>
          </a:xfrm>
          <a:prstGeom prst="rect">
            <a:avLst/>
          </a:prstGeom>
        </p:spPr>
        <p:txBody>
          <a:bodyPr/>
          <a:lstStyle>
            <a:lvl1pPr marL="0" indent="0" algn="ctr">
              <a:buNone/>
              <a:defRPr/>
            </a:lvl1pPr>
            <a:lvl2pPr algn="ctr">
              <a:defRPr/>
            </a:lvl2pPr>
            <a:lvl3pPr algn="ctr">
              <a:defRPr/>
            </a:lvl3pPr>
            <a:lvl4pPr algn="ctr">
              <a:defRPr/>
            </a:lvl4pPr>
            <a:lvl5pPr algn="ctr">
              <a:defRPr/>
            </a:lvl5pPr>
          </a:lstStyle>
          <a:p>
            <a:pPr lvl="0"/>
            <a:r>
              <a:rPr lang="en-FI"/>
              <a:t>Lainattavan Nimi</a:t>
            </a:r>
          </a:p>
        </p:txBody>
      </p:sp>
      <p:sp>
        <p:nvSpPr>
          <p:cNvPr id="3" name="Dian numeron paikkamerkki 2">
            <a:extLst>
              <a:ext uri="{FF2B5EF4-FFF2-40B4-BE49-F238E27FC236}">
                <a16:creationId xmlns:a16="http://schemas.microsoft.com/office/drawing/2014/main" id="{96B783AB-40E2-98E5-459A-1E6937823EF2}"/>
              </a:ext>
            </a:extLst>
          </p:cNvPr>
          <p:cNvSpPr>
            <a:spLocks noGrp="1"/>
          </p:cNvSpPr>
          <p:nvPr>
            <p:ph type="sldNum" sz="quarter" idx="20"/>
          </p:nvPr>
        </p:nvSpPr>
        <p:spPr>
          <a:xfrm>
            <a:off x="4724400" y="6356350"/>
            <a:ext cx="2743200" cy="365125"/>
          </a:xfrm>
        </p:spPr>
        <p:txBody>
          <a:bodyPr/>
          <a:lstStyle/>
          <a:p>
            <a:pPr algn="ctr"/>
            <a:fld id="{3E078C10-ABC5-4EF7-9B5E-599CE2B16BF5}" type="slidenum">
              <a:rPr lang="LID4096" smtClean="0"/>
              <a:pPr algn="ctr"/>
              <a:t>‹#›</a:t>
            </a:fld>
            <a:endParaRPr lang="LID4096"/>
          </a:p>
        </p:txBody>
      </p:sp>
    </p:spTree>
    <p:extLst>
      <p:ext uri="{BB962C8B-B14F-4D97-AF65-F5344CB8AC3E}">
        <p14:creationId xmlns:p14="http://schemas.microsoft.com/office/powerpoint/2010/main" val="35683251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ainaus 2">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8064030-2945-43A2-0486-490C69CF115C}"/>
              </a:ext>
            </a:extLst>
          </p:cNvPr>
          <p:cNvSpPr txBox="1"/>
          <p:nvPr userDrawn="1"/>
        </p:nvSpPr>
        <p:spPr>
          <a:xfrm>
            <a:off x="493517" y="-219159"/>
            <a:ext cx="1840247" cy="2416094"/>
          </a:xfrm>
          <a:prstGeom prst="rect">
            <a:avLst/>
          </a:prstGeom>
          <a:noFill/>
        </p:spPr>
        <p:txBody>
          <a:bodyPr wrap="none" lIns="0" tIns="0" rIns="0" bIns="0" rtlCol="0">
            <a:noAutofit/>
          </a:bodyPr>
          <a:lstStyle/>
          <a:p>
            <a:r>
              <a:rPr lang="en-FI" sz="28700" b="0" i="0">
                <a:solidFill>
                  <a:srgbClr val="D7F2FA"/>
                </a:solidFill>
                <a:latin typeface="+mj-lt"/>
              </a:rPr>
              <a:t>“</a:t>
            </a:r>
          </a:p>
        </p:txBody>
      </p:sp>
      <p:sp>
        <p:nvSpPr>
          <p:cNvPr id="2" name="Title 1"/>
          <p:cNvSpPr>
            <a:spLocks noGrp="1"/>
          </p:cNvSpPr>
          <p:nvPr>
            <p:ph type="title" hasCustomPrompt="1"/>
          </p:nvPr>
        </p:nvSpPr>
        <p:spPr>
          <a:xfrm>
            <a:off x="1055688" y="1268412"/>
            <a:ext cx="10080625" cy="4321175"/>
          </a:xfrm>
          <a:prstGeom prst="rect">
            <a:avLst/>
          </a:prstGeom>
        </p:spPr>
        <p:txBody>
          <a:bodyPr anchor="ctr"/>
          <a:lstStyle>
            <a:lvl1pPr algn="ctr">
              <a:defRPr sz="3600">
                <a:latin typeface="+mn-lt"/>
              </a:defRPr>
            </a:lvl1pPr>
          </a:lstStyle>
          <a:p>
            <a:r>
              <a:rPr lang="fi-FI"/>
              <a:t>”Lainaus joltain tyypiltä”</a:t>
            </a:r>
            <a:endParaRPr lang="en-US"/>
          </a:p>
        </p:txBody>
      </p:sp>
      <p:pic>
        <p:nvPicPr>
          <p:cNvPr id="6" name="Picture 5">
            <a:extLst>
              <a:ext uri="{FF2B5EF4-FFF2-40B4-BE49-F238E27FC236}">
                <a16:creationId xmlns:a16="http://schemas.microsoft.com/office/drawing/2014/main" id="{8EFBC4A8-05F8-5843-9AE4-11FC19955A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908" y="6489700"/>
            <a:ext cx="962517" cy="181154"/>
          </a:xfrm>
          <a:prstGeom prst="rect">
            <a:avLst/>
          </a:prstGeom>
        </p:spPr>
      </p:pic>
      <p:sp>
        <p:nvSpPr>
          <p:cNvPr id="7" name="Text Placeholder 8">
            <a:extLst>
              <a:ext uri="{FF2B5EF4-FFF2-40B4-BE49-F238E27FC236}">
                <a16:creationId xmlns:a16="http://schemas.microsoft.com/office/drawing/2014/main" id="{DAFAB3BB-87B4-2B32-F858-0806090664B1}"/>
              </a:ext>
            </a:extLst>
          </p:cNvPr>
          <p:cNvSpPr>
            <a:spLocks noGrp="1"/>
          </p:cNvSpPr>
          <p:nvPr>
            <p:ph type="body" sz="quarter" idx="22" hasCustomPrompt="1"/>
          </p:nvPr>
        </p:nvSpPr>
        <p:spPr>
          <a:xfrm>
            <a:off x="1055687" y="5584310"/>
            <a:ext cx="10080625" cy="720725"/>
          </a:xfrm>
          <a:prstGeom prst="rect">
            <a:avLst/>
          </a:prstGeom>
        </p:spPr>
        <p:txBody>
          <a:bodyPr/>
          <a:lstStyle>
            <a:lvl1pPr marL="0" indent="0" algn="ctr">
              <a:buNone/>
              <a:defRPr/>
            </a:lvl1pPr>
            <a:lvl2pPr algn="ctr">
              <a:defRPr/>
            </a:lvl2pPr>
            <a:lvl3pPr algn="ctr">
              <a:defRPr/>
            </a:lvl3pPr>
            <a:lvl4pPr algn="ctr">
              <a:defRPr/>
            </a:lvl4pPr>
            <a:lvl5pPr algn="ctr">
              <a:defRPr/>
            </a:lvl5pPr>
          </a:lstStyle>
          <a:p>
            <a:pPr lvl="0"/>
            <a:r>
              <a:rPr lang="en-FI"/>
              <a:t>Lainattavan Nimi</a:t>
            </a:r>
          </a:p>
        </p:txBody>
      </p:sp>
      <p:sp>
        <p:nvSpPr>
          <p:cNvPr id="3" name="Dian numeron paikkamerkki 2">
            <a:extLst>
              <a:ext uri="{FF2B5EF4-FFF2-40B4-BE49-F238E27FC236}">
                <a16:creationId xmlns:a16="http://schemas.microsoft.com/office/drawing/2014/main" id="{5EF2BA63-6528-52D3-EA44-F79E1327E731}"/>
              </a:ext>
            </a:extLst>
          </p:cNvPr>
          <p:cNvSpPr>
            <a:spLocks noGrp="1"/>
          </p:cNvSpPr>
          <p:nvPr>
            <p:ph type="sldNum" sz="quarter" idx="20"/>
          </p:nvPr>
        </p:nvSpPr>
        <p:spPr>
          <a:xfrm>
            <a:off x="4724400" y="6356350"/>
            <a:ext cx="2743200" cy="365125"/>
          </a:xfrm>
        </p:spPr>
        <p:txBody>
          <a:bodyPr/>
          <a:lstStyle/>
          <a:p>
            <a:pPr algn="ctr"/>
            <a:fld id="{3E078C10-ABC5-4EF7-9B5E-599CE2B16BF5}" type="slidenum">
              <a:rPr lang="LID4096" smtClean="0"/>
              <a:pPr algn="ctr"/>
              <a:t>‹#›</a:t>
            </a:fld>
            <a:endParaRPr lang="LID4096"/>
          </a:p>
        </p:txBody>
      </p:sp>
    </p:spTree>
    <p:extLst>
      <p:ext uri="{BB962C8B-B14F-4D97-AF65-F5344CB8AC3E}">
        <p14:creationId xmlns:p14="http://schemas.microsoft.com/office/powerpoint/2010/main" val="9617757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uettelo">
    <p:spTree>
      <p:nvGrpSpPr>
        <p:cNvPr id="1" name=""/>
        <p:cNvGrpSpPr/>
        <p:nvPr/>
      </p:nvGrpSpPr>
      <p:grpSpPr>
        <a:xfrm>
          <a:off x="0" y="0"/>
          <a:ext cx="0" cy="0"/>
          <a:chOff x="0" y="0"/>
          <a:chExt cx="0" cy="0"/>
        </a:xfrm>
      </p:grpSpPr>
      <p:sp>
        <p:nvSpPr>
          <p:cNvPr id="16" name="Text Placeholder 7">
            <a:extLst>
              <a:ext uri="{FF2B5EF4-FFF2-40B4-BE49-F238E27FC236}">
                <a16:creationId xmlns:a16="http://schemas.microsoft.com/office/drawing/2014/main" id="{29C2FF38-8635-0971-4D39-CAE3AB8D8F7E}"/>
              </a:ext>
            </a:extLst>
          </p:cNvPr>
          <p:cNvSpPr>
            <a:spLocks noGrp="1"/>
          </p:cNvSpPr>
          <p:nvPr>
            <p:ph type="body" sz="quarter" idx="23" hasCustomPrompt="1"/>
          </p:nvPr>
        </p:nvSpPr>
        <p:spPr>
          <a:xfrm>
            <a:off x="-286204" y="86405"/>
            <a:ext cx="12143241" cy="1377951"/>
          </a:xfrm>
          <a:prstGeom prst="rect">
            <a:avLst/>
          </a:prstGeom>
        </p:spPr>
        <p:txBody>
          <a:bodyPr/>
          <a:lstStyle>
            <a:lvl1pPr marL="0" indent="0">
              <a:buNone/>
              <a:defRPr sz="9600">
                <a:solidFill>
                  <a:srgbClr val="D7F2FA"/>
                </a:solidFill>
                <a:latin typeface="+mj-lt"/>
                <a:cs typeface="Arial" panose="020B0604020202020204" pitchFamily="34" charset="0"/>
              </a:defRPr>
            </a:lvl1pPr>
          </a:lstStyle>
          <a:p>
            <a:pPr lvl="0"/>
            <a:r>
              <a:rPr lang="en-GB" err="1"/>
              <a:t>Otsikko</a:t>
            </a:r>
            <a:endParaRPr lang="en-FI"/>
          </a:p>
        </p:txBody>
      </p:sp>
      <p:sp>
        <p:nvSpPr>
          <p:cNvPr id="2" name="Title 1"/>
          <p:cNvSpPr>
            <a:spLocks noGrp="1"/>
          </p:cNvSpPr>
          <p:nvPr>
            <p:ph type="title"/>
          </p:nvPr>
        </p:nvSpPr>
        <p:spPr>
          <a:xfrm>
            <a:off x="1055688" y="853483"/>
            <a:ext cx="10080625" cy="735832"/>
          </a:xfrm>
          <a:prstGeom prst="rect">
            <a:avLst/>
          </a:prstGeom>
        </p:spPr>
        <p:txBody>
          <a:bodyPr anchor="t"/>
          <a:lstStyle>
            <a:lvl1pPr algn="l">
              <a:defRPr sz="3200"/>
            </a:lvl1pPr>
          </a:lstStyle>
          <a:p>
            <a:r>
              <a:rPr lang="fi-FI"/>
              <a:t>Muokkaa ots. perustyyl. napsautt.</a:t>
            </a:r>
            <a:endParaRPr lang="en-US"/>
          </a:p>
        </p:txBody>
      </p:sp>
      <p:sp>
        <p:nvSpPr>
          <p:cNvPr id="34" name="Text Placeholder 33"/>
          <p:cNvSpPr>
            <a:spLocks noGrp="1"/>
          </p:cNvSpPr>
          <p:nvPr userDrawn="1">
            <p:ph type="body" sz="quarter" idx="13"/>
          </p:nvPr>
        </p:nvSpPr>
        <p:spPr>
          <a:xfrm>
            <a:off x="1775805" y="1605095"/>
            <a:ext cx="9360508" cy="768085"/>
          </a:xfrm>
          <a:prstGeom prst="rect">
            <a:avLst/>
          </a:prstGeom>
        </p:spPr>
        <p:txBody>
          <a:bodyPr anchor="ctr"/>
          <a:lstStyle>
            <a:lvl1pPr marL="0" indent="0" algn="l">
              <a:buNone/>
              <a:defRPr sz="2133" b="0" i="0">
                <a:latin typeface="Georgi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 napsauttamalla</a:t>
            </a:r>
          </a:p>
        </p:txBody>
      </p:sp>
      <p:sp>
        <p:nvSpPr>
          <p:cNvPr id="35" name="Text Placeholder 33"/>
          <p:cNvSpPr>
            <a:spLocks noGrp="1"/>
          </p:cNvSpPr>
          <p:nvPr userDrawn="1">
            <p:ph type="body" sz="quarter" idx="14"/>
          </p:nvPr>
        </p:nvSpPr>
        <p:spPr>
          <a:xfrm>
            <a:off x="1774826" y="2506683"/>
            <a:ext cx="9361488" cy="766399"/>
          </a:xfrm>
          <a:prstGeom prst="rect">
            <a:avLst/>
          </a:prstGeom>
        </p:spPr>
        <p:txBody>
          <a:bodyPr anchor="ctr"/>
          <a:lstStyle>
            <a:lvl1pPr marL="0" indent="0" algn="l">
              <a:buNone/>
              <a:defRPr lang="fi-FI" sz="2133" b="0" i="0" kern="1200" dirty="0" err="1">
                <a:solidFill>
                  <a:schemeClr val="tx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 napsauttamalla</a:t>
            </a:r>
          </a:p>
        </p:txBody>
      </p:sp>
      <p:sp>
        <p:nvSpPr>
          <p:cNvPr id="36" name="Text Placeholder 33"/>
          <p:cNvSpPr>
            <a:spLocks noGrp="1"/>
          </p:cNvSpPr>
          <p:nvPr userDrawn="1">
            <p:ph type="body" sz="quarter" idx="15"/>
          </p:nvPr>
        </p:nvSpPr>
        <p:spPr>
          <a:xfrm>
            <a:off x="1775805" y="3406585"/>
            <a:ext cx="9360508" cy="766399"/>
          </a:xfrm>
          <a:prstGeom prst="rect">
            <a:avLst/>
          </a:prstGeom>
        </p:spPr>
        <p:txBody>
          <a:bodyPr anchor="ctr"/>
          <a:lstStyle>
            <a:lvl1pPr marL="0" indent="0" algn="l">
              <a:buNone/>
              <a:defRPr lang="fi-FI" sz="2133" b="0" i="0" kern="1200" dirty="0" err="1">
                <a:solidFill>
                  <a:schemeClr val="tx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 napsauttamalla</a:t>
            </a:r>
          </a:p>
        </p:txBody>
      </p:sp>
      <p:sp>
        <p:nvSpPr>
          <p:cNvPr id="37" name="Text Placeholder 33"/>
          <p:cNvSpPr>
            <a:spLocks noGrp="1"/>
          </p:cNvSpPr>
          <p:nvPr userDrawn="1">
            <p:ph type="body" sz="quarter" idx="16"/>
          </p:nvPr>
        </p:nvSpPr>
        <p:spPr>
          <a:xfrm>
            <a:off x="1774825" y="4306487"/>
            <a:ext cx="9361488" cy="766399"/>
          </a:xfrm>
          <a:prstGeom prst="rect">
            <a:avLst/>
          </a:prstGeom>
        </p:spPr>
        <p:txBody>
          <a:bodyPr anchor="ctr"/>
          <a:lstStyle>
            <a:lvl1pPr marL="0" indent="0" algn="l">
              <a:buNone/>
              <a:defRPr lang="fi-FI" sz="2133" b="0" i="0" kern="1200" dirty="0" err="1">
                <a:solidFill>
                  <a:schemeClr val="tx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 napsauttamalla</a:t>
            </a:r>
          </a:p>
        </p:txBody>
      </p:sp>
      <p:sp>
        <p:nvSpPr>
          <p:cNvPr id="38" name="Text Placeholder 33"/>
          <p:cNvSpPr>
            <a:spLocks noGrp="1"/>
          </p:cNvSpPr>
          <p:nvPr userDrawn="1">
            <p:ph type="body" sz="quarter" idx="17"/>
          </p:nvPr>
        </p:nvSpPr>
        <p:spPr>
          <a:xfrm>
            <a:off x="1774825" y="5206388"/>
            <a:ext cx="9361488" cy="766399"/>
          </a:xfrm>
          <a:prstGeom prst="rect">
            <a:avLst/>
          </a:prstGeom>
        </p:spPr>
        <p:txBody>
          <a:bodyPr anchor="ctr"/>
          <a:lstStyle>
            <a:lvl1pPr marL="0" indent="0" algn="l">
              <a:buNone/>
              <a:defRPr lang="fi-FI" sz="2133" b="0" i="0" kern="1200" dirty="0" err="1">
                <a:solidFill>
                  <a:schemeClr val="tx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 napsauttamalla</a:t>
            </a:r>
          </a:p>
        </p:txBody>
      </p:sp>
      <p:pic>
        <p:nvPicPr>
          <p:cNvPr id="10" name="Picture 9">
            <a:extLst>
              <a:ext uri="{FF2B5EF4-FFF2-40B4-BE49-F238E27FC236}">
                <a16:creationId xmlns:a16="http://schemas.microsoft.com/office/drawing/2014/main" id="{2B2D61E7-C676-CB4B-A88C-6D5E87ED05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908" y="6489700"/>
            <a:ext cx="962517" cy="181154"/>
          </a:xfrm>
          <a:prstGeom prst="rect">
            <a:avLst/>
          </a:prstGeom>
        </p:spPr>
      </p:pic>
      <p:sp>
        <p:nvSpPr>
          <p:cNvPr id="3" name="Dian numeron paikkamerkki 2">
            <a:extLst>
              <a:ext uri="{FF2B5EF4-FFF2-40B4-BE49-F238E27FC236}">
                <a16:creationId xmlns:a16="http://schemas.microsoft.com/office/drawing/2014/main" id="{393B997C-7668-4298-BA40-150098A4EF38}"/>
              </a:ext>
            </a:extLst>
          </p:cNvPr>
          <p:cNvSpPr>
            <a:spLocks noGrp="1"/>
          </p:cNvSpPr>
          <p:nvPr>
            <p:ph type="sldNum" sz="quarter" idx="18"/>
          </p:nvPr>
        </p:nvSpPr>
        <p:spPr/>
        <p:txBody>
          <a:bodyPr/>
          <a:lstStyle/>
          <a:p>
            <a:pPr algn="ctr"/>
            <a:fld id="{3E078C10-ABC5-4EF7-9B5E-599CE2B16BF5}" type="slidenum">
              <a:rPr lang="LID4096" smtClean="0"/>
              <a:pPr algn="ctr"/>
              <a:t>‹#›</a:t>
            </a:fld>
            <a:endParaRPr lang="LID4096"/>
          </a:p>
        </p:txBody>
      </p:sp>
    </p:spTree>
    <p:extLst>
      <p:ext uri="{BB962C8B-B14F-4D97-AF65-F5344CB8AC3E}">
        <p14:creationId xmlns:p14="http://schemas.microsoft.com/office/powerpoint/2010/main" val="34755686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aafi tai grafiikka">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C7A11B67-A3EA-09D2-9D13-D0432835B917}"/>
              </a:ext>
            </a:extLst>
          </p:cNvPr>
          <p:cNvSpPr>
            <a:spLocks noGrp="1"/>
          </p:cNvSpPr>
          <p:nvPr>
            <p:ph type="body" sz="quarter" idx="23" hasCustomPrompt="1"/>
          </p:nvPr>
        </p:nvSpPr>
        <p:spPr>
          <a:xfrm>
            <a:off x="-286203" y="86405"/>
            <a:ext cx="6382204" cy="1377951"/>
          </a:xfrm>
          <a:prstGeom prst="rect">
            <a:avLst/>
          </a:prstGeom>
        </p:spPr>
        <p:txBody>
          <a:bodyPr/>
          <a:lstStyle>
            <a:lvl1pPr marL="0" indent="0">
              <a:buNone/>
              <a:defRPr sz="9600">
                <a:solidFill>
                  <a:srgbClr val="D7F2FA"/>
                </a:solidFill>
                <a:latin typeface="+mj-lt"/>
                <a:cs typeface="Arial" panose="020B0604020202020204" pitchFamily="34" charset="0"/>
              </a:defRPr>
            </a:lvl1pPr>
          </a:lstStyle>
          <a:p>
            <a:pPr lvl="0"/>
            <a:r>
              <a:rPr lang="en-GB" err="1"/>
              <a:t>Otsikko</a:t>
            </a:r>
            <a:endParaRPr lang="en-FI"/>
          </a:p>
        </p:txBody>
      </p:sp>
      <p:sp>
        <p:nvSpPr>
          <p:cNvPr id="7" name="Title 6"/>
          <p:cNvSpPr>
            <a:spLocks noGrp="1"/>
          </p:cNvSpPr>
          <p:nvPr>
            <p:ph type="title"/>
          </p:nvPr>
        </p:nvSpPr>
        <p:spPr>
          <a:xfrm>
            <a:off x="1055688" y="847251"/>
            <a:ext cx="10080624" cy="864096"/>
          </a:xfrm>
          <a:prstGeom prst="rect">
            <a:avLst/>
          </a:prstGeom>
        </p:spPr>
        <p:txBody>
          <a:bodyPr/>
          <a:lstStyle>
            <a:lvl1pPr>
              <a:defRPr sz="3200"/>
            </a:lvl1pPr>
          </a:lstStyle>
          <a:p>
            <a:r>
              <a:rPr lang="fi-FI"/>
              <a:t>Muokkaa ots. perustyyl. napsautt.</a:t>
            </a:r>
            <a:endParaRPr lang="en-US"/>
          </a:p>
        </p:txBody>
      </p:sp>
      <p:sp>
        <p:nvSpPr>
          <p:cNvPr id="4" name="Content Placeholder 3"/>
          <p:cNvSpPr>
            <a:spLocks noGrp="1"/>
          </p:cNvSpPr>
          <p:nvPr>
            <p:ph sz="quarter" idx="11"/>
          </p:nvPr>
        </p:nvSpPr>
        <p:spPr>
          <a:xfrm>
            <a:off x="1055688" y="1807356"/>
            <a:ext cx="10080624" cy="4415764"/>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p:txBody>
      </p:sp>
      <p:pic>
        <p:nvPicPr>
          <p:cNvPr id="5" name="Picture 4">
            <a:extLst>
              <a:ext uri="{FF2B5EF4-FFF2-40B4-BE49-F238E27FC236}">
                <a16:creationId xmlns:a16="http://schemas.microsoft.com/office/drawing/2014/main" id="{367CFA92-6B46-5C4F-9253-7F92C92B0F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908" y="6489700"/>
            <a:ext cx="962517" cy="181154"/>
          </a:xfrm>
          <a:prstGeom prst="rect">
            <a:avLst/>
          </a:prstGeom>
        </p:spPr>
      </p:pic>
      <p:sp>
        <p:nvSpPr>
          <p:cNvPr id="2" name="Dian numeron paikkamerkki 1">
            <a:extLst>
              <a:ext uri="{FF2B5EF4-FFF2-40B4-BE49-F238E27FC236}">
                <a16:creationId xmlns:a16="http://schemas.microsoft.com/office/drawing/2014/main" id="{FB2C9357-D73E-4A4C-925D-B2759AA6C3DA}"/>
              </a:ext>
            </a:extLst>
          </p:cNvPr>
          <p:cNvSpPr>
            <a:spLocks noGrp="1"/>
          </p:cNvSpPr>
          <p:nvPr>
            <p:ph type="sldNum" sz="quarter" idx="12"/>
          </p:nvPr>
        </p:nvSpPr>
        <p:spPr/>
        <p:txBody>
          <a:bodyPr/>
          <a:lstStyle/>
          <a:p>
            <a:pPr algn="ctr"/>
            <a:fld id="{3E078C10-ABC5-4EF7-9B5E-599CE2B16BF5}" type="slidenum">
              <a:rPr lang="LID4096" smtClean="0"/>
              <a:pPr algn="ctr"/>
              <a:t>‹#›</a:t>
            </a:fld>
            <a:endParaRPr lang="LID4096"/>
          </a:p>
        </p:txBody>
      </p:sp>
      <p:sp>
        <p:nvSpPr>
          <p:cNvPr id="9" name="Content Placeholder 3">
            <a:extLst>
              <a:ext uri="{FF2B5EF4-FFF2-40B4-BE49-F238E27FC236}">
                <a16:creationId xmlns:a16="http://schemas.microsoft.com/office/drawing/2014/main" id="{2DE5D54D-D2C8-40E4-EBC1-EB534B5AD18E}"/>
              </a:ext>
            </a:extLst>
          </p:cNvPr>
          <p:cNvSpPr>
            <a:spLocks noGrp="1"/>
          </p:cNvSpPr>
          <p:nvPr>
            <p:ph sz="quarter" idx="24" hasCustomPrompt="1"/>
          </p:nvPr>
        </p:nvSpPr>
        <p:spPr>
          <a:xfrm>
            <a:off x="155575" y="6308725"/>
            <a:ext cx="4463926" cy="360363"/>
          </a:xfrm>
          <a:prstGeom prst="rect">
            <a:avLst/>
          </a:prstGeom>
        </p:spPr>
        <p:txBody>
          <a:bodyPr lIns="0" tIns="0" rIns="0" bIns="0" anchor="b"/>
          <a:lstStyle>
            <a:lvl1pPr marL="0" indent="0">
              <a:buNone/>
              <a:defRPr sz="1400"/>
            </a:lvl1pPr>
          </a:lstStyle>
          <a:p>
            <a:pPr lvl="0"/>
            <a:r>
              <a:rPr lang="fi-FI"/>
              <a:t>Lisätietoalue, lähde tms. </a:t>
            </a:r>
          </a:p>
        </p:txBody>
      </p:sp>
    </p:spTree>
    <p:extLst>
      <p:ext uri="{BB962C8B-B14F-4D97-AF65-F5344CB8AC3E}">
        <p14:creationId xmlns:p14="http://schemas.microsoft.com/office/powerpoint/2010/main" val="29495249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Otsikkokalvo 3">
    <p:bg>
      <p:bgPr>
        <a:solidFill>
          <a:schemeClr val="bg1"/>
        </a:solidFill>
        <a:effectLst/>
      </p:bgPr>
    </p:bg>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36BF5064-E572-95D7-F0A9-A0E74CF817B8}"/>
              </a:ext>
            </a:extLst>
          </p:cNvPr>
          <p:cNvSpPr/>
          <p:nvPr userDrawn="1"/>
        </p:nvSpPr>
        <p:spPr>
          <a:xfrm>
            <a:off x="0" y="0"/>
            <a:ext cx="9102728" cy="6858000"/>
          </a:xfrm>
          <a:prstGeom prst="rect">
            <a:avLst/>
          </a:prstGeom>
          <a:solidFill>
            <a:srgbClr val="D7F2FA"/>
          </a:solidFill>
          <a:ln w="1016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Otsikko 5">
            <a:extLst>
              <a:ext uri="{FF2B5EF4-FFF2-40B4-BE49-F238E27FC236}">
                <a16:creationId xmlns:a16="http://schemas.microsoft.com/office/drawing/2014/main" id="{90FAB5FA-9E9E-A13F-C969-AB838BF73B6C}"/>
              </a:ext>
            </a:extLst>
          </p:cNvPr>
          <p:cNvSpPr>
            <a:spLocks noGrp="1"/>
          </p:cNvSpPr>
          <p:nvPr>
            <p:ph type="title" hasCustomPrompt="1"/>
          </p:nvPr>
        </p:nvSpPr>
        <p:spPr>
          <a:xfrm>
            <a:off x="648000" y="2515416"/>
            <a:ext cx="5040312" cy="1690688"/>
          </a:xfrm>
          <a:prstGeom prst="rect">
            <a:avLst/>
          </a:prstGeom>
        </p:spPr>
        <p:txBody>
          <a:bodyPr anchor="b"/>
          <a:lstStyle>
            <a:lvl1pPr>
              <a:defRPr sz="4800"/>
            </a:lvl1pPr>
          </a:lstStyle>
          <a:p>
            <a:r>
              <a:rPr lang="fi-FI"/>
              <a:t>Esityksen</a:t>
            </a:r>
            <a:br>
              <a:rPr lang="fi-FI"/>
            </a:br>
            <a:r>
              <a:rPr lang="fi-FI"/>
              <a:t>otsikko</a:t>
            </a:r>
            <a:endParaRPr lang="en-GB"/>
          </a:p>
        </p:txBody>
      </p:sp>
      <p:sp>
        <p:nvSpPr>
          <p:cNvPr id="7" name="Text Placeholder 6">
            <a:extLst>
              <a:ext uri="{FF2B5EF4-FFF2-40B4-BE49-F238E27FC236}">
                <a16:creationId xmlns:a16="http://schemas.microsoft.com/office/drawing/2014/main" id="{DBD2F93D-F567-0AE6-D940-D32EAF9ABD17}"/>
              </a:ext>
            </a:extLst>
          </p:cNvPr>
          <p:cNvSpPr>
            <a:spLocks noGrp="1"/>
          </p:cNvSpPr>
          <p:nvPr>
            <p:ph type="body" sz="quarter" idx="10" hasCustomPrompt="1"/>
          </p:nvPr>
        </p:nvSpPr>
        <p:spPr>
          <a:xfrm>
            <a:off x="648000" y="4212000"/>
            <a:ext cx="5040312" cy="673100"/>
          </a:xfrm>
          <a:prstGeom prst="rect">
            <a:avLst/>
          </a:prstGeom>
        </p:spPr>
        <p:txBody>
          <a:bodyPr/>
          <a:lstStyle>
            <a:lvl1pPr marL="0" indent="0">
              <a:spcBef>
                <a:spcPts val="0"/>
              </a:spcBef>
              <a:buNone/>
              <a:defRPr sz="1800">
                <a:solidFill>
                  <a:schemeClr val="tx1"/>
                </a:solidFill>
              </a:defRPr>
            </a:lvl1pPr>
            <a:lvl2pPr marL="239178" indent="0">
              <a:buFont typeface="Arial" panose="020B0604020202020204" pitchFamily="34" charset="0"/>
              <a:buNone/>
              <a:defRPr/>
            </a:lvl2pPr>
            <a:lvl3pPr marL="486821" indent="0">
              <a:buFont typeface="Arial" panose="020B0604020202020204" pitchFamily="34" charset="0"/>
              <a:buNone/>
              <a:defRPr/>
            </a:lvl3pPr>
            <a:lvl4pPr marL="732349" indent="0">
              <a:buFont typeface="Arial" panose="020B0604020202020204" pitchFamily="34" charset="0"/>
              <a:buNone/>
              <a:defRPr/>
            </a:lvl4pPr>
            <a:lvl5pPr marL="2438339" indent="0">
              <a:buFont typeface="Arial" panose="020B0604020202020204" pitchFamily="34" charset="0"/>
              <a:buNone/>
              <a:defRPr/>
            </a:lvl5pPr>
          </a:lstStyle>
          <a:p>
            <a:pPr marL="0" marR="0" lvl="0" indent="0" algn="l" defTabSz="609585" rtl="0" eaLnBrk="1" fontAlgn="auto" latinLnBrk="0" hangingPunct="1">
              <a:lnSpc>
                <a:spcPct val="100000"/>
              </a:lnSpc>
              <a:spcBef>
                <a:spcPts val="0"/>
              </a:spcBef>
              <a:spcAft>
                <a:spcPts val="0"/>
              </a:spcAft>
              <a:buClrTx/>
              <a:buSzTx/>
              <a:buFont typeface="Lucida Grande"/>
              <a:buNone/>
              <a:tabLst/>
              <a:defRPr/>
            </a:pPr>
            <a:r>
              <a:rPr lang="en-US" err="1"/>
              <a:t>Etunimi</a:t>
            </a:r>
            <a:r>
              <a:rPr lang="en-US"/>
              <a:t> </a:t>
            </a:r>
            <a:r>
              <a:rPr lang="en-US" err="1"/>
              <a:t>Sukunimi</a:t>
            </a:r>
            <a:endParaRPr lang="en-US"/>
          </a:p>
          <a:p>
            <a:pPr lvl="0"/>
            <a:r>
              <a:rPr lang="en-US" err="1"/>
              <a:t>xx.xx.xxxx</a:t>
            </a:r>
            <a:endParaRPr lang="en-US"/>
          </a:p>
        </p:txBody>
      </p:sp>
      <p:sp>
        <p:nvSpPr>
          <p:cNvPr id="3" name="Kuvan paikkamerkki 2">
            <a:extLst>
              <a:ext uri="{FF2B5EF4-FFF2-40B4-BE49-F238E27FC236}">
                <a16:creationId xmlns:a16="http://schemas.microsoft.com/office/drawing/2014/main" id="{E2111F7A-D821-AE0E-67C8-3C8148B7FC27}"/>
              </a:ext>
            </a:extLst>
          </p:cNvPr>
          <p:cNvSpPr>
            <a:spLocks noGrp="1"/>
          </p:cNvSpPr>
          <p:nvPr>
            <p:ph type="pic" sz="quarter" idx="11" hasCustomPrompt="1"/>
          </p:nvPr>
        </p:nvSpPr>
        <p:spPr>
          <a:xfrm>
            <a:off x="6096000" y="0"/>
            <a:ext cx="6096000" cy="6858000"/>
          </a:xfrm>
          <a:prstGeom prst="rect">
            <a:avLst/>
          </a:prstGeom>
        </p:spPr>
        <p:txBody>
          <a:bodyPr/>
          <a:lstStyle>
            <a:lvl1pPr marL="0" indent="0">
              <a:buNone/>
              <a:defRPr sz="1500"/>
            </a:lvl1pPr>
          </a:lstStyle>
          <a:p>
            <a:r>
              <a:rPr lang="en-GB" err="1"/>
              <a:t>Kuvapaikka</a:t>
            </a:r>
            <a:endParaRPr lang="en-GB"/>
          </a:p>
        </p:txBody>
      </p:sp>
    </p:spTree>
    <p:extLst>
      <p:ext uri="{BB962C8B-B14F-4D97-AF65-F5344CB8AC3E}">
        <p14:creationId xmlns:p14="http://schemas.microsoft.com/office/powerpoint/2010/main" val="34114602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20.5.2026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07557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20.5.2026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910649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20.5.2026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6456061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20.5.2026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944712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02ABAE3-D89C-4001-9AEC-5083F82B749C}" type="datetimeFigureOut">
              <a:rPr lang="fi-FI" smtClean="0"/>
              <a:t>20.5.2026</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243117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0/50 vaakataso">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02CEF8F8-9C1A-4162-7864-82A852BB1B2F}"/>
              </a:ext>
            </a:extLst>
          </p:cNvPr>
          <p:cNvSpPr/>
          <p:nvPr userDrawn="1"/>
        </p:nvSpPr>
        <p:spPr>
          <a:xfrm>
            <a:off x="0" y="3513221"/>
            <a:ext cx="12192000" cy="3344779"/>
          </a:xfrm>
          <a:prstGeom prst="rect">
            <a:avLst/>
          </a:prstGeom>
          <a:solidFill>
            <a:srgbClr val="D7F2FA"/>
          </a:solidFill>
          <a:ln w="1016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648000" y="648000"/>
            <a:ext cx="10889879" cy="687640"/>
          </a:xfrm>
          <a:prstGeom prst="rect">
            <a:avLst/>
          </a:prstGeom>
        </p:spPr>
        <p:txBody>
          <a:bodyPr/>
          <a:lstStyle>
            <a:lvl1pPr algn="l">
              <a:defRPr sz="3200"/>
            </a:lvl1pPr>
          </a:lstStyle>
          <a:p>
            <a:r>
              <a:rPr lang="fi-FI"/>
              <a:t>Otsikko</a:t>
            </a:r>
            <a:endParaRPr lang="en-US"/>
          </a:p>
        </p:txBody>
      </p:sp>
      <p:sp>
        <p:nvSpPr>
          <p:cNvPr id="3" name="Dian numeron paikkamerkki 2">
            <a:extLst>
              <a:ext uri="{FF2B5EF4-FFF2-40B4-BE49-F238E27FC236}">
                <a16:creationId xmlns:a16="http://schemas.microsoft.com/office/drawing/2014/main" id="{1CB09718-65AF-4C02-A869-F518B41AAFB2}"/>
              </a:ext>
            </a:extLst>
          </p:cNvPr>
          <p:cNvSpPr>
            <a:spLocks noGrp="1"/>
          </p:cNvSpPr>
          <p:nvPr>
            <p:ph type="sldNum" sz="quarter" idx="20"/>
          </p:nvPr>
        </p:nvSpPr>
        <p:spPr/>
        <p:txBody>
          <a:bodyPr/>
          <a:lstStyle>
            <a:lvl1pPr algn="l">
              <a:defRPr/>
            </a:lvl1pPr>
          </a:lstStyle>
          <a:p>
            <a:fld id="{3E078C10-ABC5-4EF7-9B5E-599CE2B16BF5}" type="slidenum">
              <a:rPr lang="LID4096" smtClean="0"/>
              <a:pPr/>
              <a:t>‹#›</a:t>
            </a:fld>
            <a:endParaRPr lang="LID4096"/>
          </a:p>
        </p:txBody>
      </p:sp>
      <p:sp>
        <p:nvSpPr>
          <p:cNvPr id="13" name="Text Placeholder 12">
            <a:extLst>
              <a:ext uri="{FF2B5EF4-FFF2-40B4-BE49-F238E27FC236}">
                <a16:creationId xmlns:a16="http://schemas.microsoft.com/office/drawing/2014/main" id="{D7BB87D4-FECD-3883-A01E-400BC7DA2991}"/>
              </a:ext>
            </a:extLst>
          </p:cNvPr>
          <p:cNvSpPr>
            <a:spLocks noGrp="1"/>
          </p:cNvSpPr>
          <p:nvPr>
            <p:ph type="body" sz="quarter" idx="21"/>
          </p:nvPr>
        </p:nvSpPr>
        <p:spPr>
          <a:xfrm>
            <a:off x="652462" y="1403351"/>
            <a:ext cx="10887075" cy="1811337"/>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7" name="Text Placeholder 16">
            <a:extLst>
              <a:ext uri="{FF2B5EF4-FFF2-40B4-BE49-F238E27FC236}">
                <a16:creationId xmlns:a16="http://schemas.microsoft.com/office/drawing/2014/main" id="{2A7E7390-D764-407F-8E40-EC44B6F38C1D}"/>
              </a:ext>
            </a:extLst>
          </p:cNvPr>
          <p:cNvSpPr>
            <a:spLocks noGrp="1"/>
          </p:cNvSpPr>
          <p:nvPr>
            <p:ph type="body" sz="quarter" idx="22"/>
          </p:nvPr>
        </p:nvSpPr>
        <p:spPr>
          <a:xfrm>
            <a:off x="702468" y="4149725"/>
            <a:ext cx="10787063" cy="2159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2277308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02ABAE3-D89C-4001-9AEC-5083F82B749C}" type="datetimeFigureOut">
              <a:rPr lang="fi-FI" smtClean="0"/>
              <a:t>20.5.2026</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6764127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20.5.2026</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914257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20.5.2026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639801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20.5.2026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3638563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20.5.2026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9008676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20.5.2026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5696476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P (vaalea pohja)">
    <p:bg>
      <p:bgPr>
        <a:solidFill>
          <a:srgbClr val="D7F2FA"/>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59A811-D685-6F4A-AEF4-7D78E6B511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600" y="6490800"/>
            <a:ext cx="962517" cy="181154"/>
          </a:xfrm>
          <a:prstGeom prst="rect">
            <a:avLst/>
          </a:prstGeom>
        </p:spPr>
      </p:pic>
      <p:sp>
        <p:nvSpPr>
          <p:cNvPr id="2" name="Dian numeron paikkamerkki 1">
            <a:extLst>
              <a:ext uri="{FF2B5EF4-FFF2-40B4-BE49-F238E27FC236}">
                <a16:creationId xmlns:a16="http://schemas.microsoft.com/office/drawing/2014/main" id="{A1F29E92-13E2-4B05-86F4-E270E57010B1}"/>
              </a:ext>
            </a:extLst>
          </p:cNvPr>
          <p:cNvSpPr>
            <a:spLocks noGrp="1"/>
          </p:cNvSpPr>
          <p:nvPr>
            <p:ph type="sldNum" sz="quarter" idx="10"/>
          </p:nvPr>
        </p:nvSpPr>
        <p:spPr/>
        <p:txBody>
          <a:bodyPr/>
          <a:lstStyle/>
          <a:p>
            <a:pPr algn="ctr"/>
            <a:fld id="{3E078C10-ABC5-4EF7-9B5E-599CE2B16BF5}" type="slidenum">
              <a:rPr lang="LID4096" smtClean="0"/>
              <a:pPr algn="ctr"/>
              <a:t>‹#›</a:t>
            </a:fld>
            <a:endParaRPr lang="LID4096"/>
          </a:p>
        </p:txBody>
      </p:sp>
    </p:spTree>
    <p:extLst>
      <p:ext uri="{BB962C8B-B14F-4D97-AF65-F5344CB8AC3E}">
        <p14:creationId xmlns:p14="http://schemas.microsoft.com/office/powerpoint/2010/main" val="29322969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luettelo VP">
    <p:spTree>
      <p:nvGrpSpPr>
        <p:cNvPr id="1" name=""/>
        <p:cNvGrpSpPr/>
        <p:nvPr/>
      </p:nvGrpSpPr>
      <p:grpSpPr>
        <a:xfrm>
          <a:off x="0" y="0"/>
          <a:ext cx="0" cy="0"/>
          <a:chOff x="0" y="0"/>
          <a:chExt cx="0" cy="0"/>
        </a:xfrm>
      </p:grpSpPr>
      <p:sp>
        <p:nvSpPr>
          <p:cNvPr id="2" name="Title 1"/>
          <p:cNvSpPr>
            <a:spLocks noGrp="1"/>
          </p:cNvSpPr>
          <p:nvPr>
            <p:ph type="title"/>
          </p:nvPr>
        </p:nvSpPr>
        <p:spPr>
          <a:xfrm>
            <a:off x="1055688" y="548681"/>
            <a:ext cx="10080625" cy="1078364"/>
          </a:xfrm>
          <a:prstGeom prst="rect">
            <a:avLst/>
          </a:prstGeom>
        </p:spPr>
        <p:txBody>
          <a:bodyPr anchor="t"/>
          <a:lstStyle>
            <a:lvl1pPr algn="l">
              <a:defRPr sz="3200"/>
            </a:lvl1pPr>
          </a:lstStyle>
          <a:p>
            <a:r>
              <a:rPr lang="en-GB"/>
              <a:t>Click to edit Master title style</a:t>
            </a:r>
            <a:endParaRPr lang="en-US"/>
          </a:p>
        </p:txBody>
      </p:sp>
      <p:sp>
        <p:nvSpPr>
          <p:cNvPr id="34" name="Text Placeholder 33"/>
          <p:cNvSpPr>
            <a:spLocks noGrp="1"/>
          </p:cNvSpPr>
          <p:nvPr userDrawn="1">
            <p:ph type="body" sz="quarter" idx="13"/>
          </p:nvPr>
        </p:nvSpPr>
        <p:spPr>
          <a:xfrm>
            <a:off x="1775805" y="1605095"/>
            <a:ext cx="9360508" cy="768085"/>
          </a:xfrm>
          <a:prstGeom prst="rect">
            <a:avLst/>
          </a:prstGeom>
        </p:spPr>
        <p:txBody>
          <a:bodyPr anchor="ctr"/>
          <a:lstStyle>
            <a:lvl1pPr marL="0" indent="0" algn="l">
              <a:buNone/>
              <a:defRPr sz="2133" b="0" i="0">
                <a:latin typeface="+mn-lt"/>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en-GB"/>
              <a:t>Click to edit Master text styles</a:t>
            </a:r>
          </a:p>
        </p:txBody>
      </p:sp>
      <p:sp>
        <p:nvSpPr>
          <p:cNvPr id="35" name="Text Placeholder 33"/>
          <p:cNvSpPr>
            <a:spLocks noGrp="1"/>
          </p:cNvSpPr>
          <p:nvPr userDrawn="1">
            <p:ph type="body" sz="quarter" idx="14"/>
          </p:nvPr>
        </p:nvSpPr>
        <p:spPr>
          <a:xfrm>
            <a:off x="1774826" y="2506683"/>
            <a:ext cx="9361488" cy="766399"/>
          </a:xfrm>
          <a:prstGeom prst="rect">
            <a:avLst/>
          </a:prstGeom>
        </p:spPr>
        <p:txBody>
          <a:bodyPr anchor="ctr"/>
          <a:lstStyle>
            <a:lvl1pPr marL="0" indent="0" algn="l">
              <a:buNone/>
              <a:defRPr lang="fi-FI" sz="2133" b="0" i="0" kern="1200" dirty="0" err="1">
                <a:solidFill>
                  <a:schemeClr val="tx1"/>
                </a:solidFill>
                <a:latin typeface="+mn-lt"/>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en-GB"/>
              <a:t>Click to edit Master text styles</a:t>
            </a:r>
          </a:p>
        </p:txBody>
      </p:sp>
      <p:sp>
        <p:nvSpPr>
          <p:cNvPr id="36" name="Text Placeholder 33"/>
          <p:cNvSpPr>
            <a:spLocks noGrp="1"/>
          </p:cNvSpPr>
          <p:nvPr userDrawn="1">
            <p:ph type="body" sz="quarter" idx="15"/>
          </p:nvPr>
        </p:nvSpPr>
        <p:spPr>
          <a:xfrm>
            <a:off x="1775805" y="3406585"/>
            <a:ext cx="9360508" cy="766399"/>
          </a:xfrm>
          <a:prstGeom prst="rect">
            <a:avLst/>
          </a:prstGeom>
        </p:spPr>
        <p:txBody>
          <a:bodyPr anchor="ctr"/>
          <a:lstStyle>
            <a:lvl1pPr marL="0" indent="0" algn="l">
              <a:buNone/>
              <a:defRPr lang="fi-FI" sz="2133" b="0" i="0" kern="1200" dirty="0" err="1">
                <a:solidFill>
                  <a:schemeClr val="tx1"/>
                </a:solidFill>
                <a:latin typeface="+mn-lt"/>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en-GB"/>
              <a:t>Click to edit Master text styles</a:t>
            </a:r>
          </a:p>
        </p:txBody>
      </p:sp>
      <p:sp>
        <p:nvSpPr>
          <p:cNvPr id="37" name="Text Placeholder 33"/>
          <p:cNvSpPr>
            <a:spLocks noGrp="1"/>
          </p:cNvSpPr>
          <p:nvPr userDrawn="1">
            <p:ph type="body" sz="quarter" idx="16"/>
          </p:nvPr>
        </p:nvSpPr>
        <p:spPr>
          <a:xfrm>
            <a:off x="1774825" y="4306487"/>
            <a:ext cx="9361488" cy="766399"/>
          </a:xfrm>
          <a:prstGeom prst="rect">
            <a:avLst/>
          </a:prstGeom>
        </p:spPr>
        <p:txBody>
          <a:bodyPr anchor="ctr"/>
          <a:lstStyle>
            <a:lvl1pPr marL="0" indent="0" algn="l">
              <a:buNone/>
              <a:defRPr lang="fi-FI" sz="2133" b="0" i="0" kern="1200" dirty="0" err="1">
                <a:solidFill>
                  <a:schemeClr val="tx1"/>
                </a:solidFill>
                <a:latin typeface="+mn-lt"/>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en-GB"/>
              <a:t>Click to edit Master text styles</a:t>
            </a:r>
          </a:p>
        </p:txBody>
      </p:sp>
      <p:sp>
        <p:nvSpPr>
          <p:cNvPr id="38" name="Text Placeholder 33"/>
          <p:cNvSpPr>
            <a:spLocks noGrp="1"/>
          </p:cNvSpPr>
          <p:nvPr userDrawn="1">
            <p:ph type="body" sz="quarter" idx="17"/>
          </p:nvPr>
        </p:nvSpPr>
        <p:spPr>
          <a:xfrm>
            <a:off x="1774825" y="5206388"/>
            <a:ext cx="9361488" cy="766399"/>
          </a:xfrm>
          <a:prstGeom prst="rect">
            <a:avLst/>
          </a:prstGeom>
        </p:spPr>
        <p:txBody>
          <a:bodyPr anchor="ctr"/>
          <a:lstStyle>
            <a:lvl1pPr marL="0" indent="0" algn="l">
              <a:buNone/>
              <a:defRPr lang="fi-FI" sz="2133" b="0" i="0" kern="1200" dirty="0" err="1">
                <a:solidFill>
                  <a:schemeClr val="tx1"/>
                </a:solidFill>
                <a:latin typeface="+mn-lt"/>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en-GB"/>
              <a:t>Click to edit Master text styles</a:t>
            </a:r>
          </a:p>
        </p:txBody>
      </p:sp>
      <p:pic>
        <p:nvPicPr>
          <p:cNvPr id="10" name="Picture 9">
            <a:extLst>
              <a:ext uri="{FF2B5EF4-FFF2-40B4-BE49-F238E27FC236}">
                <a16:creationId xmlns:a16="http://schemas.microsoft.com/office/drawing/2014/main" id="{2B2D61E7-C676-CB4B-A88C-6D5E87ED05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908" y="6489700"/>
            <a:ext cx="962517" cy="181154"/>
          </a:xfrm>
          <a:prstGeom prst="rect">
            <a:avLst/>
          </a:prstGeom>
        </p:spPr>
      </p:pic>
      <p:sp>
        <p:nvSpPr>
          <p:cNvPr id="3" name="Dian numeron paikkamerkki 2">
            <a:extLst>
              <a:ext uri="{FF2B5EF4-FFF2-40B4-BE49-F238E27FC236}">
                <a16:creationId xmlns:a16="http://schemas.microsoft.com/office/drawing/2014/main" id="{393B997C-7668-4298-BA40-150098A4EF38}"/>
              </a:ext>
            </a:extLst>
          </p:cNvPr>
          <p:cNvSpPr>
            <a:spLocks noGrp="1"/>
          </p:cNvSpPr>
          <p:nvPr>
            <p:ph type="sldNum" sz="quarter" idx="18"/>
          </p:nvPr>
        </p:nvSpPr>
        <p:spPr/>
        <p:txBody>
          <a:bodyPr/>
          <a:lstStyle>
            <a:lvl1pPr>
              <a:defRPr>
                <a:latin typeface="+mn-lt"/>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3785101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kstisivu valkoinen 2">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C3CB276-23C8-454C-F38C-E9DDBD94C723}"/>
              </a:ext>
            </a:extLst>
          </p:cNvPr>
          <p:cNvSpPr>
            <a:spLocks noGrp="1"/>
          </p:cNvSpPr>
          <p:nvPr>
            <p:ph type="title" hasCustomPrompt="1"/>
          </p:nvPr>
        </p:nvSpPr>
        <p:spPr>
          <a:xfrm>
            <a:off x="648000" y="648000"/>
            <a:ext cx="10488313" cy="1130356"/>
          </a:xfrm>
          <a:prstGeom prst="rect">
            <a:avLst/>
          </a:prstGeom>
        </p:spPr>
        <p:txBody>
          <a:bodyPr/>
          <a:lstStyle>
            <a:lvl1pPr algn="l">
              <a:defRPr sz="3200"/>
            </a:lvl1pPr>
          </a:lstStyle>
          <a:p>
            <a:r>
              <a:rPr lang="fi-FI"/>
              <a:t>Otsikko</a:t>
            </a:r>
            <a:endParaRPr lang="en-US"/>
          </a:p>
        </p:txBody>
      </p:sp>
      <p:sp>
        <p:nvSpPr>
          <p:cNvPr id="7" name="Text Placeholder 11"/>
          <p:cNvSpPr>
            <a:spLocks noGrp="1"/>
          </p:cNvSpPr>
          <p:nvPr>
            <p:ph type="body" sz="quarter" idx="19"/>
          </p:nvPr>
        </p:nvSpPr>
        <p:spPr>
          <a:xfrm>
            <a:off x="648000" y="1778356"/>
            <a:ext cx="10488313" cy="3933675"/>
          </a:xfrm>
          <a:prstGeom prst="rect">
            <a:avLst/>
          </a:prstGeom>
        </p:spPr>
        <p:txBody>
          <a:bodyPr/>
          <a:lstStyle>
            <a:lvl1pPr marL="239178" marR="0" indent="-239178" algn="l" defTabSz="609585" rtl="0" eaLnBrk="1" fontAlgn="auto" latinLnBrk="0" hangingPunct="1">
              <a:lnSpc>
                <a:spcPct val="100000"/>
              </a:lnSpc>
              <a:spcBef>
                <a:spcPct val="20000"/>
              </a:spcBef>
              <a:spcAft>
                <a:spcPts val="0"/>
              </a:spcAft>
              <a:buClrTx/>
              <a:buSzTx/>
              <a:buFont typeface="Lucida Grande"/>
              <a:buChar char="-"/>
              <a:tabLst/>
              <a:defRPr sz="2400">
                <a:solidFill>
                  <a:schemeClr val="tx1"/>
                </a:solidFill>
                <a:latin typeface="+mn-lt"/>
                <a:cs typeface="Georgia"/>
              </a:defRPr>
            </a:lvl1pPr>
            <a:lvl2pPr marL="474121" indent="-234945" algn="l">
              <a:lnSpc>
                <a:spcPct val="100000"/>
              </a:lnSpc>
              <a:spcBef>
                <a:spcPts val="800"/>
              </a:spcBef>
              <a:buFont typeface="Georgia" panose="02040502050405020303" pitchFamily="18" charset="0"/>
              <a:buChar char="–"/>
              <a:defRPr sz="2000">
                <a:solidFill>
                  <a:schemeClr val="tx1"/>
                </a:solidFill>
                <a:latin typeface="+mn-lt"/>
                <a:cs typeface="Georgia"/>
              </a:defRPr>
            </a:lvl2pPr>
            <a:lvl3pPr marL="713300" indent="-234945" algn="l" defTabSz="715415">
              <a:lnSpc>
                <a:spcPct val="100000"/>
              </a:lnSpc>
              <a:spcBef>
                <a:spcPts val="800"/>
              </a:spcBef>
              <a:buFont typeface="Georgia" panose="02040502050405020303" pitchFamily="18" charset="0"/>
              <a:buChar char="–"/>
              <a:defRPr sz="1800">
                <a:solidFill>
                  <a:schemeClr val="tx1"/>
                </a:solidFill>
                <a:latin typeface="+mn-lt"/>
                <a:cs typeface="Georgia"/>
              </a:defRPr>
            </a:lvl3pPr>
            <a:lvl4pPr marL="958827" indent="-234945" algn="l">
              <a:lnSpc>
                <a:spcPct val="100000"/>
              </a:lnSpc>
              <a:buFont typeface="Georgia" panose="02040502050405020303" pitchFamily="18" charset="0"/>
              <a:buChar char="–"/>
              <a:defRPr sz="1800">
                <a:solidFill>
                  <a:schemeClr val="tx1"/>
                </a:solidFill>
                <a:latin typeface="+mn-lt"/>
                <a:cs typeface="Georgia"/>
              </a:defRPr>
            </a:lvl4pPr>
            <a:lvl5pPr marL="143996" indent="-380990" algn="l">
              <a:buFont typeface="Arial"/>
              <a:buChar char="•"/>
              <a:defRPr sz="1867">
                <a:solidFill>
                  <a:schemeClr val="tx1"/>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Dian numeron paikkamerkki 2">
            <a:extLst>
              <a:ext uri="{FF2B5EF4-FFF2-40B4-BE49-F238E27FC236}">
                <a16:creationId xmlns:a16="http://schemas.microsoft.com/office/drawing/2014/main" id="{1CB09718-65AF-4C02-A869-F518B41AAFB2}"/>
              </a:ext>
            </a:extLst>
          </p:cNvPr>
          <p:cNvSpPr>
            <a:spLocks noGrp="1"/>
          </p:cNvSpPr>
          <p:nvPr>
            <p:ph type="sldNum" sz="quarter" idx="20"/>
          </p:nvPr>
        </p:nvSpPr>
        <p:spPr/>
        <p:txBody>
          <a:bodyPr/>
          <a:lstStyle>
            <a:lvl1pPr algn="l">
              <a:defRPr/>
            </a:lvl1pPr>
          </a:lstStyle>
          <a:p>
            <a:fld id="{3E078C10-ABC5-4EF7-9B5E-599CE2B16BF5}" type="slidenum">
              <a:rPr lang="LID4096" smtClean="0"/>
              <a:pPr/>
              <a:t>‹#›</a:t>
            </a:fld>
            <a:endParaRPr lang="LID4096"/>
          </a:p>
        </p:txBody>
      </p:sp>
      <p:sp>
        <p:nvSpPr>
          <p:cNvPr id="2" name="Content Placeholder 3">
            <a:extLst>
              <a:ext uri="{FF2B5EF4-FFF2-40B4-BE49-F238E27FC236}">
                <a16:creationId xmlns:a16="http://schemas.microsoft.com/office/drawing/2014/main" id="{2FE7D0B9-C192-35CF-775A-4616BE8E0B94}"/>
              </a:ext>
            </a:extLst>
          </p:cNvPr>
          <p:cNvSpPr>
            <a:spLocks noGrp="1"/>
          </p:cNvSpPr>
          <p:nvPr>
            <p:ph sz="quarter" idx="24" hasCustomPrompt="1"/>
          </p:nvPr>
        </p:nvSpPr>
        <p:spPr>
          <a:xfrm>
            <a:off x="648000" y="5849637"/>
            <a:ext cx="4463926" cy="360363"/>
          </a:xfrm>
          <a:prstGeom prst="rect">
            <a:avLst/>
          </a:prstGeom>
        </p:spPr>
        <p:txBody>
          <a:bodyPr lIns="0" tIns="0" rIns="0" bIns="0" anchor="b"/>
          <a:lstStyle>
            <a:lvl1pPr marL="0" indent="0">
              <a:buNone/>
              <a:defRPr sz="1400"/>
            </a:lvl1pPr>
          </a:lstStyle>
          <a:p>
            <a:pPr lvl="0"/>
            <a:r>
              <a:rPr lang="fi-FI"/>
              <a:t>Lisätietoalue, lähde tms. </a:t>
            </a:r>
          </a:p>
        </p:txBody>
      </p:sp>
    </p:spTree>
    <p:extLst>
      <p:ext uri="{BB962C8B-B14F-4D97-AF65-F5344CB8AC3E}">
        <p14:creationId xmlns:p14="http://schemas.microsoft.com/office/powerpoint/2010/main" val="14358933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ekstisivu sininen">
    <p:bg>
      <p:bgPr>
        <a:solidFill>
          <a:srgbClr val="D7F2F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C3CB276-23C8-454C-F38C-E9DDBD94C723}"/>
              </a:ext>
            </a:extLst>
          </p:cNvPr>
          <p:cNvSpPr>
            <a:spLocks noGrp="1"/>
          </p:cNvSpPr>
          <p:nvPr>
            <p:ph type="title" hasCustomPrompt="1"/>
          </p:nvPr>
        </p:nvSpPr>
        <p:spPr>
          <a:xfrm>
            <a:off x="648000" y="648000"/>
            <a:ext cx="10488313" cy="1130356"/>
          </a:xfrm>
          <a:prstGeom prst="rect">
            <a:avLst/>
          </a:prstGeom>
        </p:spPr>
        <p:txBody>
          <a:bodyPr/>
          <a:lstStyle>
            <a:lvl1pPr algn="l">
              <a:defRPr sz="3200"/>
            </a:lvl1pPr>
          </a:lstStyle>
          <a:p>
            <a:r>
              <a:rPr lang="fi-FI"/>
              <a:t>Otsikko</a:t>
            </a:r>
            <a:endParaRPr lang="en-US"/>
          </a:p>
        </p:txBody>
      </p:sp>
      <p:sp>
        <p:nvSpPr>
          <p:cNvPr id="7" name="Text Placeholder 11"/>
          <p:cNvSpPr>
            <a:spLocks noGrp="1"/>
          </p:cNvSpPr>
          <p:nvPr>
            <p:ph type="body" sz="quarter" idx="19"/>
          </p:nvPr>
        </p:nvSpPr>
        <p:spPr>
          <a:xfrm>
            <a:off x="648000" y="1778356"/>
            <a:ext cx="10488313" cy="4530667"/>
          </a:xfrm>
          <a:prstGeom prst="rect">
            <a:avLst/>
          </a:prstGeom>
        </p:spPr>
        <p:txBody>
          <a:bodyPr/>
          <a:lstStyle>
            <a:lvl1pPr marL="239178" marR="0" indent="-239178" algn="l" defTabSz="609585" rtl="0" eaLnBrk="1" fontAlgn="auto" latinLnBrk="0" hangingPunct="1">
              <a:lnSpc>
                <a:spcPct val="100000"/>
              </a:lnSpc>
              <a:spcBef>
                <a:spcPct val="20000"/>
              </a:spcBef>
              <a:spcAft>
                <a:spcPts val="0"/>
              </a:spcAft>
              <a:buClrTx/>
              <a:buSzTx/>
              <a:buFont typeface="Lucida Grande"/>
              <a:buChar char="-"/>
              <a:tabLst/>
              <a:defRPr sz="2400">
                <a:solidFill>
                  <a:schemeClr val="tx1"/>
                </a:solidFill>
                <a:latin typeface="+mn-lt"/>
                <a:cs typeface="Georgia"/>
              </a:defRPr>
            </a:lvl1pPr>
            <a:lvl2pPr marL="474121" indent="-234945" algn="l">
              <a:lnSpc>
                <a:spcPct val="100000"/>
              </a:lnSpc>
              <a:spcBef>
                <a:spcPts val="800"/>
              </a:spcBef>
              <a:buFont typeface="Georgia" panose="02040502050405020303" pitchFamily="18" charset="0"/>
              <a:buChar char="–"/>
              <a:defRPr sz="2000">
                <a:solidFill>
                  <a:schemeClr val="tx1"/>
                </a:solidFill>
                <a:latin typeface="+mn-lt"/>
                <a:cs typeface="Georgia"/>
              </a:defRPr>
            </a:lvl2pPr>
            <a:lvl3pPr marL="713300" indent="-234945" algn="l" defTabSz="715415">
              <a:lnSpc>
                <a:spcPct val="100000"/>
              </a:lnSpc>
              <a:spcBef>
                <a:spcPts val="800"/>
              </a:spcBef>
              <a:buFont typeface="Georgia" panose="02040502050405020303" pitchFamily="18" charset="0"/>
              <a:buChar char="–"/>
              <a:defRPr sz="1800">
                <a:solidFill>
                  <a:schemeClr val="tx1"/>
                </a:solidFill>
                <a:latin typeface="+mn-lt"/>
                <a:cs typeface="Georgia"/>
              </a:defRPr>
            </a:lvl3pPr>
            <a:lvl4pPr marL="958827" indent="-234945" algn="l">
              <a:lnSpc>
                <a:spcPct val="100000"/>
              </a:lnSpc>
              <a:buFont typeface="Georgia" panose="02040502050405020303" pitchFamily="18" charset="0"/>
              <a:buChar char="–"/>
              <a:defRPr sz="1800">
                <a:solidFill>
                  <a:schemeClr val="tx1"/>
                </a:solidFill>
                <a:latin typeface="+mn-lt"/>
                <a:cs typeface="Georgia"/>
              </a:defRPr>
            </a:lvl4pPr>
            <a:lvl5pPr marL="143996" indent="-380990" algn="l">
              <a:buFont typeface="Arial"/>
              <a:buChar char="•"/>
              <a:defRPr sz="1867">
                <a:solidFill>
                  <a:schemeClr val="tx1"/>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Dian numeron paikkamerkki 2">
            <a:extLst>
              <a:ext uri="{FF2B5EF4-FFF2-40B4-BE49-F238E27FC236}">
                <a16:creationId xmlns:a16="http://schemas.microsoft.com/office/drawing/2014/main" id="{1CB09718-65AF-4C02-A869-F518B41AAFB2}"/>
              </a:ext>
            </a:extLst>
          </p:cNvPr>
          <p:cNvSpPr>
            <a:spLocks noGrp="1"/>
          </p:cNvSpPr>
          <p:nvPr>
            <p:ph type="sldNum" sz="quarter" idx="20"/>
          </p:nvPr>
        </p:nvSpPr>
        <p:spPr/>
        <p:txBody>
          <a:bodyPr/>
          <a:lstStyle>
            <a:lvl1pPr algn="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1504517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iskyt-viiskyt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FBD2C0-8EAE-6F49-80B2-BFD76295107D}"/>
              </a:ext>
            </a:extLst>
          </p:cNvPr>
          <p:cNvSpPr/>
          <p:nvPr userDrawn="1"/>
        </p:nvSpPr>
        <p:spPr>
          <a:xfrm>
            <a:off x="0" y="0"/>
            <a:ext cx="6096000" cy="6858000"/>
          </a:xfrm>
          <a:prstGeom prst="rect">
            <a:avLst/>
          </a:prstGeom>
          <a:solidFill>
            <a:srgbClr val="D7F2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Otsikko 9">
            <a:extLst>
              <a:ext uri="{FF2B5EF4-FFF2-40B4-BE49-F238E27FC236}">
                <a16:creationId xmlns:a16="http://schemas.microsoft.com/office/drawing/2014/main" id="{1F283DF7-5051-8199-25D6-0648FA45D0B7}"/>
              </a:ext>
            </a:extLst>
          </p:cNvPr>
          <p:cNvSpPr>
            <a:spLocks noGrp="1"/>
          </p:cNvSpPr>
          <p:nvPr>
            <p:ph type="title" hasCustomPrompt="1"/>
          </p:nvPr>
        </p:nvSpPr>
        <p:spPr>
          <a:xfrm>
            <a:off x="515938" y="902551"/>
            <a:ext cx="4859337" cy="1440458"/>
          </a:xfrm>
          <a:prstGeom prst="rect">
            <a:avLst/>
          </a:prstGeom>
        </p:spPr>
        <p:txBody>
          <a:bodyPr anchor="t"/>
          <a:lstStyle>
            <a:lvl1pPr>
              <a:defRPr sz="2800"/>
            </a:lvl1pPr>
          </a:lstStyle>
          <a:p>
            <a:pPr lvl="0"/>
            <a:r>
              <a:rPr lang="fi-FI"/>
              <a:t>Muokkaa tekstin perustyylejä napsauttamalla</a:t>
            </a:r>
          </a:p>
        </p:txBody>
      </p:sp>
      <p:sp>
        <p:nvSpPr>
          <p:cNvPr id="6" name="Text Placeholder 11"/>
          <p:cNvSpPr>
            <a:spLocks noGrp="1"/>
          </p:cNvSpPr>
          <p:nvPr>
            <p:ph type="body" sz="quarter" idx="19"/>
          </p:nvPr>
        </p:nvSpPr>
        <p:spPr>
          <a:xfrm>
            <a:off x="515938" y="2343009"/>
            <a:ext cx="4859337" cy="3976310"/>
          </a:xfrm>
          <a:prstGeom prst="rect">
            <a:avLst/>
          </a:prstGeom>
        </p:spPr>
        <p:txBody>
          <a:bodyPr/>
          <a:lstStyle>
            <a:lvl1pPr marL="239178" marR="0" indent="-239178" algn="l" defTabSz="609585" rtl="0" eaLnBrk="1" fontAlgn="auto" latinLnBrk="0" hangingPunct="1">
              <a:lnSpc>
                <a:spcPct val="100000"/>
              </a:lnSpc>
              <a:spcBef>
                <a:spcPct val="20000"/>
              </a:spcBef>
              <a:spcAft>
                <a:spcPts val="0"/>
              </a:spcAft>
              <a:buClrTx/>
              <a:buSzTx/>
              <a:buFont typeface="Lucida Grande"/>
              <a:buChar char="-"/>
              <a:tabLst/>
              <a:defRPr sz="2400">
                <a:solidFill>
                  <a:schemeClr val="tx1"/>
                </a:solidFill>
                <a:latin typeface="+mn-lt"/>
                <a:cs typeface="Georgia"/>
              </a:defRPr>
            </a:lvl1pPr>
            <a:lvl2pPr marL="476239" indent="-237061" algn="l">
              <a:lnSpc>
                <a:spcPct val="100000"/>
              </a:lnSpc>
              <a:spcBef>
                <a:spcPts val="800"/>
              </a:spcBef>
              <a:buFont typeface="Georgia" panose="02040502050405020303" pitchFamily="18" charset="0"/>
              <a:buChar char="–"/>
              <a:defRPr sz="2000">
                <a:solidFill>
                  <a:schemeClr val="tx1"/>
                </a:solidFill>
                <a:latin typeface="+mn-lt"/>
                <a:cs typeface="Georgia"/>
              </a:defRPr>
            </a:lvl2pPr>
            <a:lvl3pPr marL="717533" indent="-228594" algn="l">
              <a:lnSpc>
                <a:spcPct val="100000"/>
              </a:lnSpc>
              <a:spcBef>
                <a:spcPts val="800"/>
              </a:spcBef>
              <a:buFont typeface="Georgia" panose="02040502050405020303" pitchFamily="18" charset="0"/>
              <a:buChar char="–"/>
              <a:defRPr sz="1800">
                <a:solidFill>
                  <a:schemeClr val="tx1"/>
                </a:solidFill>
                <a:latin typeface="+mn-lt"/>
                <a:cs typeface="Georgia"/>
              </a:defRPr>
            </a:lvl3pPr>
            <a:lvl4pPr marL="958827" indent="-228594" algn="l">
              <a:lnSpc>
                <a:spcPct val="100000"/>
              </a:lnSpc>
              <a:buFont typeface="Georgia" panose="02040502050405020303" pitchFamily="18" charset="0"/>
              <a:buChar char="–"/>
              <a:defRPr sz="1800">
                <a:solidFill>
                  <a:schemeClr val="tx1"/>
                </a:solidFill>
                <a:latin typeface="+mn-lt"/>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7" name="Tekstin paikkamerkki 16">
            <a:extLst>
              <a:ext uri="{FF2B5EF4-FFF2-40B4-BE49-F238E27FC236}">
                <a16:creationId xmlns:a16="http://schemas.microsoft.com/office/drawing/2014/main" id="{B30751AD-7420-3A18-9504-1E363E20A24C}"/>
              </a:ext>
            </a:extLst>
          </p:cNvPr>
          <p:cNvSpPr>
            <a:spLocks noGrp="1"/>
          </p:cNvSpPr>
          <p:nvPr>
            <p:ph type="body" sz="quarter" idx="25"/>
          </p:nvPr>
        </p:nvSpPr>
        <p:spPr>
          <a:xfrm>
            <a:off x="6816080" y="903288"/>
            <a:ext cx="4859337" cy="1439862"/>
          </a:xfrm>
          <a:prstGeom prst="rect">
            <a:avLst/>
          </a:prstGeom>
        </p:spPr>
        <p:txBody>
          <a:bodyPr/>
          <a:lstStyle>
            <a:lvl1pPr marL="0" indent="0">
              <a:buNone/>
              <a:defRPr sz="2800">
                <a:latin typeface="+mj-lt"/>
              </a:defRPr>
            </a:lvl1pPr>
            <a:lvl2pPr marL="239178" indent="0">
              <a:buNone/>
              <a:defRPr/>
            </a:lvl2pPr>
            <a:lvl3pPr marL="486821" indent="0">
              <a:buNone/>
              <a:defRPr/>
            </a:lvl3pPr>
            <a:lvl4pPr marL="732349" indent="0">
              <a:buNone/>
              <a:defRPr/>
            </a:lvl4pPr>
            <a:lvl5pPr marL="2438339" indent="0">
              <a:buFont typeface="Arial" panose="020B0604020202020204" pitchFamily="34" charset="0"/>
              <a:buNone/>
              <a:defRPr/>
            </a:lvl5pPr>
          </a:lstStyle>
          <a:p>
            <a:pPr lvl="0" fontAlgn="auto">
              <a:spcAft>
                <a:spcPts val="0"/>
              </a:spcAft>
            </a:pPr>
            <a:r>
              <a:rPr lang="fi-FI"/>
              <a:t>Muokkaa tekstin perustyylejä napsauttamalla</a:t>
            </a:r>
          </a:p>
        </p:txBody>
      </p:sp>
      <p:sp>
        <p:nvSpPr>
          <p:cNvPr id="5" name="Text Placeholder 11">
            <a:extLst>
              <a:ext uri="{FF2B5EF4-FFF2-40B4-BE49-F238E27FC236}">
                <a16:creationId xmlns:a16="http://schemas.microsoft.com/office/drawing/2014/main" id="{ADEA2266-26A0-D0DA-9C72-779F3DA79F00}"/>
              </a:ext>
            </a:extLst>
          </p:cNvPr>
          <p:cNvSpPr>
            <a:spLocks noGrp="1"/>
          </p:cNvSpPr>
          <p:nvPr>
            <p:ph type="body" sz="quarter" idx="24"/>
          </p:nvPr>
        </p:nvSpPr>
        <p:spPr>
          <a:xfrm>
            <a:off x="6816080" y="2343009"/>
            <a:ext cx="4859337" cy="3976310"/>
          </a:xfrm>
          <a:prstGeom prst="rect">
            <a:avLst/>
          </a:prstGeom>
        </p:spPr>
        <p:txBody>
          <a:bodyPr/>
          <a:lstStyle>
            <a:lvl1pPr marL="239178" marR="0" indent="-239178" algn="l" defTabSz="609585" rtl="0" eaLnBrk="1" fontAlgn="auto" latinLnBrk="0" hangingPunct="1">
              <a:lnSpc>
                <a:spcPct val="100000"/>
              </a:lnSpc>
              <a:spcBef>
                <a:spcPct val="20000"/>
              </a:spcBef>
              <a:spcAft>
                <a:spcPts val="0"/>
              </a:spcAft>
              <a:buClrTx/>
              <a:buSzTx/>
              <a:buFont typeface="Lucida Grande"/>
              <a:buChar char="-"/>
              <a:tabLst/>
              <a:defRPr sz="2400">
                <a:solidFill>
                  <a:schemeClr val="tx1"/>
                </a:solidFill>
                <a:latin typeface="+mn-lt"/>
                <a:cs typeface="Georgia"/>
              </a:defRPr>
            </a:lvl1pPr>
            <a:lvl2pPr marL="476239" indent="-237061" algn="l">
              <a:lnSpc>
                <a:spcPct val="100000"/>
              </a:lnSpc>
              <a:spcBef>
                <a:spcPts val="800"/>
              </a:spcBef>
              <a:buFont typeface="Georgia" panose="02040502050405020303" pitchFamily="18" charset="0"/>
              <a:buChar char="–"/>
              <a:defRPr sz="2000">
                <a:solidFill>
                  <a:schemeClr val="tx1"/>
                </a:solidFill>
                <a:latin typeface="+mn-lt"/>
                <a:cs typeface="Georgia"/>
              </a:defRPr>
            </a:lvl2pPr>
            <a:lvl3pPr marL="717533" indent="-228594" algn="l">
              <a:lnSpc>
                <a:spcPct val="100000"/>
              </a:lnSpc>
              <a:spcBef>
                <a:spcPts val="800"/>
              </a:spcBef>
              <a:buFont typeface="Georgia" panose="02040502050405020303" pitchFamily="18" charset="0"/>
              <a:buChar char="–"/>
              <a:defRPr sz="1800">
                <a:solidFill>
                  <a:schemeClr val="tx1"/>
                </a:solidFill>
                <a:latin typeface="+mn-lt"/>
                <a:cs typeface="Georgia"/>
              </a:defRPr>
            </a:lvl3pPr>
            <a:lvl4pPr marL="958827" indent="-228594" algn="l">
              <a:lnSpc>
                <a:spcPct val="100000"/>
              </a:lnSpc>
              <a:buFont typeface="Georgia" panose="02040502050405020303" pitchFamily="18" charset="0"/>
              <a:buChar char="–"/>
              <a:defRPr sz="1800">
                <a:solidFill>
                  <a:schemeClr val="tx1"/>
                </a:solidFill>
                <a:latin typeface="+mn-lt"/>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Dian numeron paikkamerkki 2">
            <a:extLst>
              <a:ext uri="{FF2B5EF4-FFF2-40B4-BE49-F238E27FC236}">
                <a16:creationId xmlns:a16="http://schemas.microsoft.com/office/drawing/2014/main" id="{90F8DEB7-0C74-2A5E-3A26-CD3E04F2EB3F}"/>
              </a:ext>
            </a:extLst>
          </p:cNvPr>
          <p:cNvSpPr>
            <a:spLocks noGrp="1"/>
          </p:cNvSpPr>
          <p:nvPr>
            <p:ph type="sldNum" sz="quarter" idx="20"/>
          </p:nvPr>
        </p:nvSpPr>
        <p:spPr>
          <a:xfrm>
            <a:off x="291601" y="6356350"/>
            <a:ext cx="2743200" cy="365125"/>
          </a:xfrm>
        </p:spPr>
        <p:txBody>
          <a:bodyPr/>
          <a:lstStyle>
            <a:lvl1pPr algn="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2391349524"/>
      </p:ext>
    </p:extLst>
  </p:cSld>
  <p:clrMapOvr>
    <a:masterClrMapping/>
  </p:clrMapOvr>
  <p:extLst>
    <p:ext uri="{DCECCB84-F9BA-43D5-87BE-67443E8EF086}">
      <p15:sldGuideLst xmlns:p15="http://schemas.microsoft.com/office/powerpoint/2012/main">
        <p15:guide id="1" pos="325">
          <p15:clr>
            <a:srgbClr val="FBAE40"/>
          </p15:clr>
        </p15:guide>
        <p15:guide id="2" pos="7355">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tsikkokalvo 1">
    <p:bg>
      <p:bgPr>
        <a:solidFill>
          <a:schemeClr val="bg1"/>
        </a:solidFill>
        <a:effectLst/>
      </p:bgPr>
    </p:bg>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36BF5064-E572-95D7-F0A9-A0E74CF817B8}"/>
              </a:ext>
            </a:extLst>
          </p:cNvPr>
          <p:cNvSpPr/>
          <p:nvPr userDrawn="1"/>
        </p:nvSpPr>
        <p:spPr>
          <a:xfrm>
            <a:off x="3089272" y="0"/>
            <a:ext cx="9102728" cy="6858000"/>
          </a:xfrm>
          <a:prstGeom prst="rect">
            <a:avLst/>
          </a:prstGeom>
          <a:solidFill>
            <a:srgbClr val="D7F2FA"/>
          </a:solidFill>
          <a:ln w="1016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7" name="Otsikko 16">
            <a:extLst>
              <a:ext uri="{FF2B5EF4-FFF2-40B4-BE49-F238E27FC236}">
                <a16:creationId xmlns:a16="http://schemas.microsoft.com/office/drawing/2014/main" id="{40D3B5C3-73E5-13E1-5940-A243334FFC9E}"/>
              </a:ext>
            </a:extLst>
          </p:cNvPr>
          <p:cNvSpPr>
            <a:spLocks noGrp="1"/>
          </p:cNvSpPr>
          <p:nvPr>
            <p:ph type="title" hasCustomPrompt="1"/>
          </p:nvPr>
        </p:nvSpPr>
        <p:spPr>
          <a:xfrm>
            <a:off x="6008058" y="2642400"/>
            <a:ext cx="5468595" cy="1559341"/>
          </a:xfrm>
          <a:prstGeom prst="rect">
            <a:avLst/>
          </a:prstGeom>
        </p:spPr>
        <p:txBody>
          <a:bodyPr anchor="b"/>
          <a:lstStyle>
            <a:lvl1pPr>
              <a:defRPr sz="4800"/>
            </a:lvl1pPr>
          </a:lstStyle>
          <a:p>
            <a:r>
              <a:rPr lang="fi-FI"/>
              <a:t>Esityksen otsikko</a:t>
            </a:r>
            <a:endParaRPr lang="en-GB"/>
          </a:p>
        </p:txBody>
      </p:sp>
      <p:sp>
        <p:nvSpPr>
          <p:cNvPr id="15" name="Text Placeholder 6">
            <a:extLst>
              <a:ext uri="{FF2B5EF4-FFF2-40B4-BE49-F238E27FC236}">
                <a16:creationId xmlns:a16="http://schemas.microsoft.com/office/drawing/2014/main" id="{45F26A0C-D1F7-D7F9-16BD-ABA119418EBE}"/>
              </a:ext>
            </a:extLst>
          </p:cNvPr>
          <p:cNvSpPr>
            <a:spLocks noGrp="1"/>
          </p:cNvSpPr>
          <p:nvPr>
            <p:ph type="body" sz="quarter" idx="10" hasCustomPrompt="1"/>
          </p:nvPr>
        </p:nvSpPr>
        <p:spPr>
          <a:xfrm>
            <a:off x="6008057" y="4212000"/>
            <a:ext cx="5468595" cy="673100"/>
          </a:xfrm>
          <a:prstGeom prst="rect">
            <a:avLst/>
          </a:prstGeom>
        </p:spPr>
        <p:txBody>
          <a:bodyPr/>
          <a:lstStyle>
            <a:lvl1pPr marL="0" indent="0">
              <a:spcBef>
                <a:spcPts val="0"/>
              </a:spcBef>
              <a:buNone/>
              <a:defRPr sz="1800">
                <a:solidFill>
                  <a:schemeClr val="tx1"/>
                </a:solidFill>
              </a:defRPr>
            </a:lvl1pPr>
            <a:lvl2pPr marL="239178" indent="0">
              <a:buFont typeface="Arial" panose="020B0604020202020204" pitchFamily="34" charset="0"/>
              <a:buNone/>
              <a:defRPr/>
            </a:lvl2pPr>
            <a:lvl3pPr marL="486821" indent="0">
              <a:buFont typeface="Arial" panose="020B0604020202020204" pitchFamily="34" charset="0"/>
              <a:buNone/>
              <a:defRPr/>
            </a:lvl3pPr>
            <a:lvl4pPr marL="732349" indent="0">
              <a:buFont typeface="Arial" panose="020B0604020202020204" pitchFamily="34" charset="0"/>
              <a:buNone/>
              <a:defRPr/>
            </a:lvl4pPr>
            <a:lvl5pPr marL="2438339" indent="0">
              <a:buFont typeface="Arial" panose="020B0604020202020204" pitchFamily="34" charset="0"/>
              <a:buNone/>
              <a:defRPr/>
            </a:lvl5pPr>
          </a:lstStyle>
          <a:p>
            <a:pPr marL="0" marR="0" lvl="0" indent="0" algn="l" defTabSz="609585" rtl="0" eaLnBrk="1" fontAlgn="auto" latinLnBrk="0" hangingPunct="1">
              <a:lnSpc>
                <a:spcPct val="100000"/>
              </a:lnSpc>
              <a:spcBef>
                <a:spcPts val="0"/>
              </a:spcBef>
              <a:spcAft>
                <a:spcPts val="0"/>
              </a:spcAft>
              <a:buClrTx/>
              <a:buSzTx/>
              <a:buFont typeface="Lucida Grande"/>
              <a:buNone/>
              <a:tabLst/>
              <a:defRPr/>
            </a:pPr>
            <a:r>
              <a:rPr lang="en-US" err="1"/>
              <a:t>Etunimi</a:t>
            </a:r>
            <a:r>
              <a:rPr lang="en-US"/>
              <a:t> </a:t>
            </a:r>
            <a:r>
              <a:rPr lang="en-US" err="1"/>
              <a:t>Sukunimi</a:t>
            </a:r>
            <a:endParaRPr lang="en-US"/>
          </a:p>
          <a:p>
            <a:pPr lvl="0"/>
            <a:r>
              <a:rPr lang="en-US" err="1"/>
              <a:t>xx.xx.xxxx</a:t>
            </a:r>
            <a:endParaRPr lang="en-US"/>
          </a:p>
        </p:txBody>
      </p:sp>
      <p:pic>
        <p:nvPicPr>
          <p:cNvPr id="14" name="Picture 5">
            <a:extLst>
              <a:ext uri="{FF2B5EF4-FFF2-40B4-BE49-F238E27FC236}">
                <a16:creationId xmlns:a16="http://schemas.microsoft.com/office/drawing/2014/main" id="{1899A7DC-CB51-E2C9-0ABF-32C9019A49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48370" y="6469129"/>
            <a:ext cx="852029" cy="160359"/>
          </a:xfrm>
          <a:prstGeom prst="rect">
            <a:avLst/>
          </a:prstGeom>
        </p:spPr>
      </p:pic>
      <p:sp>
        <p:nvSpPr>
          <p:cNvPr id="3" name="Kuvan paikkamerkki 2">
            <a:extLst>
              <a:ext uri="{FF2B5EF4-FFF2-40B4-BE49-F238E27FC236}">
                <a16:creationId xmlns:a16="http://schemas.microsoft.com/office/drawing/2014/main" id="{4A7191B6-4C1C-758B-C518-6F37F9DCDD4B}"/>
              </a:ext>
            </a:extLst>
          </p:cNvPr>
          <p:cNvSpPr>
            <a:spLocks noGrp="1"/>
          </p:cNvSpPr>
          <p:nvPr>
            <p:ph type="pic" sz="quarter" idx="11" hasCustomPrompt="1"/>
          </p:nvPr>
        </p:nvSpPr>
        <p:spPr>
          <a:xfrm>
            <a:off x="0" y="0"/>
            <a:ext cx="5791200" cy="6858000"/>
          </a:xfrm>
          <a:prstGeom prst="rect">
            <a:avLst/>
          </a:prstGeom>
        </p:spPr>
        <p:txBody>
          <a:bodyPr/>
          <a:lstStyle>
            <a:lvl1pPr marL="0" indent="0">
              <a:buNone/>
              <a:defRPr sz="1500"/>
            </a:lvl1pPr>
          </a:lstStyle>
          <a:p>
            <a:r>
              <a:rPr lang="en-GB" err="1"/>
              <a:t>Kuvapaikka</a:t>
            </a:r>
            <a:endParaRPr lang="en-GB"/>
          </a:p>
        </p:txBody>
      </p:sp>
    </p:spTree>
    <p:extLst>
      <p:ext uri="{BB962C8B-B14F-4D97-AF65-F5344CB8AC3E}">
        <p14:creationId xmlns:p14="http://schemas.microsoft.com/office/powerpoint/2010/main" val="35275469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tsikkokalvo 2">
    <p:bg>
      <p:bgPr>
        <a:solidFill>
          <a:schemeClr val="bg1"/>
        </a:solidFill>
        <a:effectLst/>
      </p:bgPr>
    </p:bg>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36BF5064-E572-95D7-F0A9-A0E74CF817B8}"/>
              </a:ext>
            </a:extLst>
          </p:cNvPr>
          <p:cNvSpPr/>
          <p:nvPr userDrawn="1"/>
        </p:nvSpPr>
        <p:spPr>
          <a:xfrm>
            <a:off x="3089272" y="0"/>
            <a:ext cx="9102728" cy="6858000"/>
          </a:xfrm>
          <a:prstGeom prst="rect">
            <a:avLst/>
          </a:prstGeom>
          <a:solidFill>
            <a:srgbClr val="D7F2FA"/>
          </a:solidFill>
          <a:ln w="1016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 name="Otsikko 16">
            <a:extLst>
              <a:ext uri="{FF2B5EF4-FFF2-40B4-BE49-F238E27FC236}">
                <a16:creationId xmlns:a16="http://schemas.microsoft.com/office/drawing/2014/main" id="{5B7D6486-FDD2-6F85-0E13-C8108AE885C3}"/>
              </a:ext>
            </a:extLst>
          </p:cNvPr>
          <p:cNvSpPr>
            <a:spLocks noGrp="1"/>
          </p:cNvSpPr>
          <p:nvPr>
            <p:ph type="title" hasCustomPrompt="1"/>
          </p:nvPr>
        </p:nvSpPr>
        <p:spPr>
          <a:xfrm>
            <a:off x="6008058" y="2642400"/>
            <a:ext cx="5468595" cy="1559341"/>
          </a:xfrm>
          <a:prstGeom prst="rect">
            <a:avLst/>
          </a:prstGeom>
        </p:spPr>
        <p:txBody>
          <a:bodyPr anchor="b"/>
          <a:lstStyle>
            <a:lvl1pPr>
              <a:defRPr sz="4800"/>
            </a:lvl1pPr>
          </a:lstStyle>
          <a:p>
            <a:r>
              <a:rPr lang="fi-FI"/>
              <a:t>Esityksen otsikko</a:t>
            </a:r>
            <a:endParaRPr lang="en-GB"/>
          </a:p>
        </p:txBody>
      </p:sp>
      <p:pic>
        <p:nvPicPr>
          <p:cNvPr id="14" name="Picture 5">
            <a:extLst>
              <a:ext uri="{FF2B5EF4-FFF2-40B4-BE49-F238E27FC236}">
                <a16:creationId xmlns:a16="http://schemas.microsoft.com/office/drawing/2014/main" id="{1899A7DC-CB51-E2C9-0ABF-32C9019A49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48370" y="6469129"/>
            <a:ext cx="852029" cy="160359"/>
          </a:xfrm>
          <a:prstGeom prst="rect">
            <a:avLst/>
          </a:prstGeom>
        </p:spPr>
      </p:pic>
      <p:sp>
        <p:nvSpPr>
          <p:cNvPr id="2" name="Kuvan paikkamerkki 2">
            <a:extLst>
              <a:ext uri="{FF2B5EF4-FFF2-40B4-BE49-F238E27FC236}">
                <a16:creationId xmlns:a16="http://schemas.microsoft.com/office/drawing/2014/main" id="{9AFFC4E3-8A8B-78E4-69F0-58986EA90D87}"/>
              </a:ext>
            </a:extLst>
          </p:cNvPr>
          <p:cNvSpPr>
            <a:spLocks noGrp="1"/>
          </p:cNvSpPr>
          <p:nvPr>
            <p:ph type="pic" sz="quarter" idx="11" hasCustomPrompt="1"/>
          </p:nvPr>
        </p:nvSpPr>
        <p:spPr>
          <a:xfrm>
            <a:off x="0" y="0"/>
            <a:ext cx="5791200" cy="6858000"/>
          </a:xfrm>
          <a:prstGeom prst="rect">
            <a:avLst/>
          </a:prstGeom>
        </p:spPr>
        <p:txBody>
          <a:bodyPr/>
          <a:lstStyle>
            <a:lvl1pPr marL="0" indent="0">
              <a:buNone/>
              <a:defRPr sz="1500"/>
            </a:lvl1pPr>
          </a:lstStyle>
          <a:p>
            <a:r>
              <a:rPr lang="en-GB" err="1"/>
              <a:t>Kuvapaikka</a:t>
            </a:r>
            <a:endParaRPr lang="en-GB"/>
          </a:p>
        </p:txBody>
      </p:sp>
    </p:spTree>
    <p:extLst>
      <p:ext uri="{BB962C8B-B14F-4D97-AF65-F5344CB8AC3E}">
        <p14:creationId xmlns:p14="http://schemas.microsoft.com/office/powerpoint/2010/main" val="18943403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Otsikkokalvo 3">
    <p:bg>
      <p:bgPr>
        <a:solidFill>
          <a:schemeClr val="bg1"/>
        </a:solidFill>
        <a:effectLst/>
      </p:bgPr>
    </p:bg>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36BF5064-E572-95D7-F0A9-A0E74CF817B8}"/>
              </a:ext>
            </a:extLst>
          </p:cNvPr>
          <p:cNvSpPr/>
          <p:nvPr userDrawn="1"/>
        </p:nvSpPr>
        <p:spPr>
          <a:xfrm>
            <a:off x="0" y="0"/>
            <a:ext cx="9102728" cy="6858000"/>
          </a:xfrm>
          <a:prstGeom prst="rect">
            <a:avLst/>
          </a:prstGeom>
          <a:solidFill>
            <a:srgbClr val="D7F2FA"/>
          </a:solidFill>
          <a:ln w="1016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Otsikko 5">
            <a:extLst>
              <a:ext uri="{FF2B5EF4-FFF2-40B4-BE49-F238E27FC236}">
                <a16:creationId xmlns:a16="http://schemas.microsoft.com/office/drawing/2014/main" id="{90FAB5FA-9E9E-A13F-C969-AB838BF73B6C}"/>
              </a:ext>
            </a:extLst>
          </p:cNvPr>
          <p:cNvSpPr>
            <a:spLocks noGrp="1"/>
          </p:cNvSpPr>
          <p:nvPr>
            <p:ph type="title" hasCustomPrompt="1"/>
          </p:nvPr>
        </p:nvSpPr>
        <p:spPr>
          <a:xfrm>
            <a:off x="648000" y="2515416"/>
            <a:ext cx="5040312" cy="1690688"/>
          </a:xfrm>
          <a:prstGeom prst="rect">
            <a:avLst/>
          </a:prstGeom>
        </p:spPr>
        <p:txBody>
          <a:bodyPr anchor="b"/>
          <a:lstStyle>
            <a:lvl1pPr>
              <a:defRPr sz="4800"/>
            </a:lvl1pPr>
          </a:lstStyle>
          <a:p>
            <a:r>
              <a:rPr lang="fi-FI"/>
              <a:t>Esityksen</a:t>
            </a:r>
            <a:br>
              <a:rPr lang="fi-FI"/>
            </a:br>
            <a:r>
              <a:rPr lang="fi-FI"/>
              <a:t>otsikko</a:t>
            </a:r>
            <a:endParaRPr lang="en-GB"/>
          </a:p>
        </p:txBody>
      </p:sp>
      <p:sp>
        <p:nvSpPr>
          <p:cNvPr id="7" name="Text Placeholder 6">
            <a:extLst>
              <a:ext uri="{FF2B5EF4-FFF2-40B4-BE49-F238E27FC236}">
                <a16:creationId xmlns:a16="http://schemas.microsoft.com/office/drawing/2014/main" id="{DBD2F93D-F567-0AE6-D940-D32EAF9ABD17}"/>
              </a:ext>
            </a:extLst>
          </p:cNvPr>
          <p:cNvSpPr>
            <a:spLocks noGrp="1"/>
          </p:cNvSpPr>
          <p:nvPr>
            <p:ph type="body" sz="quarter" idx="10" hasCustomPrompt="1"/>
          </p:nvPr>
        </p:nvSpPr>
        <p:spPr>
          <a:xfrm>
            <a:off x="648000" y="4212000"/>
            <a:ext cx="5040312" cy="673100"/>
          </a:xfrm>
          <a:prstGeom prst="rect">
            <a:avLst/>
          </a:prstGeom>
        </p:spPr>
        <p:txBody>
          <a:bodyPr/>
          <a:lstStyle>
            <a:lvl1pPr marL="0" indent="0">
              <a:spcBef>
                <a:spcPts val="0"/>
              </a:spcBef>
              <a:buNone/>
              <a:defRPr sz="1800">
                <a:solidFill>
                  <a:schemeClr val="tx1"/>
                </a:solidFill>
              </a:defRPr>
            </a:lvl1pPr>
            <a:lvl2pPr marL="239178" indent="0">
              <a:buFont typeface="Arial" panose="020B0604020202020204" pitchFamily="34" charset="0"/>
              <a:buNone/>
              <a:defRPr/>
            </a:lvl2pPr>
            <a:lvl3pPr marL="486821" indent="0">
              <a:buFont typeface="Arial" panose="020B0604020202020204" pitchFamily="34" charset="0"/>
              <a:buNone/>
              <a:defRPr/>
            </a:lvl3pPr>
            <a:lvl4pPr marL="732349" indent="0">
              <a:buFont typeface="Arial" panose="020B0604020202020204" pitchFamily="34" charset="0"/>
              <a:buNone/>
              <a:defRPr/>
            </a:lvl4pPr>
            <a:lvl5pPr marL="2438339" indent="0">
              <a:buFont typeface="Arial" panose="020B0604020202020204" pitchFamily="34" charset="0"/>
              <a:buNone/>
              <a:defRPr/>
            </a:lvl5pPr>
          </a:lstStyle>
          <a:p>
            <a:pPr marL="0" marR="0" lvl="0" indent="0" algn="l" defTabSz="609585" rtl="0" eaLnBrk="1" fontAlgn="auto" latinLnBrk="0" hangingPunct="1">
              <a:lnSpc>
                <a:spcPct val="100000"/>
              </a:lnSpc>
              <a:spcBef>
                <a:spcPts val="0"/>
              </a:spcBef>
              <a:spcAft>
                <a:spcPts val="0"/>
              </a:spcAft>
              <a:buClrTx/>
              <a:buSzTx/>
              <a:buFont typeface="Lucida Grande"/>
              <a:buNone/>
              <a:tabLst/>
              <a:defRPr/>
            </a:pPr>
            <a:r>
              <a:rPr lang="en-US" err="1"/>
              <a:t>Etunimi</a:t>
            </a:r>
            <a:r>
              <a:rPr lang="en-US"/>
              <a:t> </a:t>
            </a:r>
            <a:r>
              <a:rPr lang="en-US" err="1"/>
              <a:t>Sukunimi</a:t>
            </a:r>
            <a:endParaRPr lang="en-US"/>
          </a:p>
          <a:p>
            <a:pPr lvl="0"/>
            <a:r>
              <a:rPr lang="en-US" err="1"/>
              <a:t>xx.xx.xxxx</a:t>
            </a:r>
            <a:endParaRPr lang="en-US"/>
          </a:p>
        </p:txBody>
      </p:sp>
      <p:sp>
        <p:nvSpPr>
          <p:cNvPr id="3" name="Kuvan paikkamerkki 2">
            <a:extLst>
              <a:ext uri="{FF2B5EF4-FFF2-40B4-BE49-F238E27FC236}">
                <a16:creationId xmlns:a16="http://schemas.microsoft.com/office/drawing/2014/main" id="{E2111F7A-D821-AE0E-67C8-3C8148B7FC27}"/>
              </a:ext>
            </a:extLst>
          </p:cNvPr>
          <p:cNvSpPr>
            <a:spLocks noGrp="1"/>
          </p:cNvSpPr>
          <p:nvPr>
            <p:ph type="pic" sz="quarter" idx="11" hasCustomPrompt="1"/>
          </p:nvPr>
        </p:nvSpPr>
        <p:spPr>
          <a:xfrm>
            <a:off x="6096000" y="0"/>
            <a:ext cx="6096000" cy="6858000"/>
          </a:xfrm>
          <a:prstGeom prst="rect">
            <a:avLst/>
          </a:prstGeom>
        </p:spPr>
        <p:txBody>
          <a:bodyPr/>
          <a:lstStyle>
            <a:lvl1pPr marL="0" indent="0">
              <a:buNone/>
              <a:defRPr sz="1500"/>
            </a:lvl1pPr>
          </a:lstStyle>
          <a:p>
            <a:r>
              <a:rPr lang="en-GB" err="1"/>
              <a:t>Kuvapaikka</a:t>
            </a:r>
            <a:endParaRPr lang="en-GB"/>
          </a:p>
        </p:txBody>
      </p:sp>
    </p:spTree>
    <p:extLst>
      <p:ext uri="{BB962C8B-B14F-4D97-AF65-F5344CB8AC3E}">
        <p14:creationId xmlns:p14="http://schemas.microsoft.com/office/powerpoint/2010/main" val="38614173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tsikkokalvo 4">
    <p:bg>
      <p:bgPr>
        <a:solidFill>
          <a:schemeClr val="bg1"/>
        </a:solidFill>
        <a:effectLst/>
      </p:bgPr>
    </p:bg>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36BF5064-E572-95D7-F0A9-A0E74CF817B8}"/>
              </a:ext>
            </a:extLst>
          </p:cNvPr>
          <p:cNvSpPr/>
          <p:nvPr userDrawn="1"/>
        </p:nvSpPr>
        <p:spPr>
          <a:xfrm>
            <a:off x="0" y="0"/>
            <a:ext cx="9102728" cy="6858000"/>
          </a:xfrm>
          <a:prstGeom prst="rect">
            <a:avLst/>
          </a:prstGeom>
          <a:solidFill>
            <a:srgbClr val="D7F2FA"/>
          </a:solidFill>
          <a:ln w="1016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Otsikko 5">
            <a:extLst>
              <a:ext uri="{FF2B5EF4-FFF2-40B4-BE49-F238E27FC236}">
                <a16:creationId xmlns:a16="http://schemas.microsoft.com/office/drawing/2014/main" id="{76C22B9E-DFDF-5A2A-5402-EA40E9814C6C}"/>
              </a:ext>
            </a:extLst>
          </p:cNvPr>
          <p:cNvSpPr>
            <a:spLocks noGrp="1"/>
          </p:cNvSpPr>
          <p:nvPr>
            <p:ph type="title" hasCustomPrompt="1"/>
          </p:nvPr>
        </p:nvSpPr>
        <p:spPr>
          <a:xfrm>
            <a:off x="648000" y="2583656"/>
            <a:ext cx="5105595" cy="1690688"/>
          </a:xfrm>
          <a:prstGeom prst="rect">
            <a:avLst/>
          </a:prstGeom>
        </p:spPr>
        <p:txBody>
          <a:bodyPr anchor="ctr"/>
          <a:lstStyle>
            <a:lvl1pPr>
              <a:defRPr sz="4800"/>
            </a:lvl1pPr>
          </a:lstStyle>
          <a:p>
            <a:r>
              <a:rPr lang="fi-FI"/>
              <a:t>Esityksen</a:t>
            </a:r>
            <a:br>
              <a:rPr lang="fi-FI"/>
            </a:br>
            <a:r>
              <a:rPr lang="fi-FI"/>
              <a:t>otsikko</a:t>
            </a:r>
            <a:endParaRPr lang="en-GB"/>
          </a:p>
        </p:txBody>
      </p:sp>
      <p:sp>
        <p:nvSpPr>
          <p:cNvPr id="3" name="Kuvan paikkamerkki 2">
            <a:extLst>
              <a:ext uri="{FF2B5EF4-FFF2-40B4-BE49-F238E27FC236}">
                <a16:creationId xmlns:a16="http://schemas.microsoft.com/office/drawing/2014/main" id="{1374E794-8C33-0FE2-D9A8-B1742EBC0B61}"/>
              </a:ext>
            </a:extLst>
          </p:cNvPr>
          <p:cNvSpPr>
            <a:spLocks noGrp="1"/>
          </p:cNvSpPr>
          <p:nvPr>
            <p:ph type="pic" sz="quarter" idx="11" hasCustomPrompt="1"/>
          </p:nvPr>
        </p:nvSpPr>
        <p:spPr>
          <a:xfrm>
            <a:off x="6096000" y="0"/>
            <a:ext cx="6096000" cy="6858000"/>
          </a:xfrm>
          <a:prstGeom prst="rect">
            <a:avLst/>
          </a:prstGeom>
        </p:spPr>
        <p:txBody>
          <a:bodyPr/>
          <a:lstStyle>
            <a:lvl1pPr marL="0" indent="0">
              <a:buNone/>
              <a:defRPr sz="1500"/>
            </a:lvl1pPr>
          </a:lstStyle>
          <a:p>
            <a:r>
              <a:rPr lang="en-GB" err="1"/>
              <a:t>Kuvapaikka</a:t>
            </a:r>
            <a:endParaRPr lang="en-GB"/>
          </a:p>
        </p:txBody>
      </p:sp>
    </p:spTree>
    <p:extLst>
      <p:ext uri="{BB962C8B-B14F-4D97-AF65-F5344CB8AC3E}">
        <p14:creationId xmlns:p14="http://schemas.microsoft.com/office/powerpoint/2010/main" val="36188940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ne slider 1">
    <p:bg>
      <p:bgPr>
        <a:solidFill>
          <a:schemeClr val="bg1"/>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D20AF7C8-34FD-CFBA-AACA-87987E898E65}"/>
              </a:ext>
            </a:extLst>
          </p:cNvPr>
          <p:cNvSpPr/>
          <p:nvPr userDrawn="1"/>
        </p:nvSpPr>
        <p:spPr>
          <a:xfrm>
            <a:off x="3089272" y="0"/>
            <a:ext cx="9102728" cy="6858000"/>
          </a:xfrm>
          <a:prstGeom prst="rect">
            <a:avLst/>
          </a:prstGeom>
          <a:solidFill>
            <a:srgbClr val="D7F2FA"/>
          </a:solidFill>
          <a:ln w="1016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1C3CB276-23C8-454C-F38C-E9DDBD94C723}"/>
              </a:ext>
            </a:extLst>
          </p:cNvPr>
          <p:cNvSpPr>
            <a:spLocks noGrp="1"/>
          </p:cNvSpPr>
          <p:nvPr>
            <p:ph type="title" hasCustomPrompt="1"/>
          </p:nvPr>
        </p:nvSpPr>
        <p:spPr>
          <a:xfrm>
            <a:off x="6383608" y="847896"/>
            <a:ext cx="5396416" cy="1130356"/>
          </a:xfrm>
          <a:prstGeom prst="rect">
            <a:avLst/>
          </a:prstGeom>
        </p:spPr>
        <p:txBody>
          <a:bodyPr anchor="b"/>
          <a:lstStyle>
            <a:lvl1pPr algn="l">
              <a:defRPr sz="3200"/>
            </a:lvl1pPr>
          </a:lstStyle>
          <a:p>
            <a:r>
              <a:rPr lang="fi-FI"/>
              <a:t>Otsikko</a:t>
            </a:r>
            <a:endParaRPr lang="en-US"/>
          </a:p>
        </p:txBody>
      </p:sp>
      <p:sp>
        <p:nvSpPr>
          <p:cNvPr id="5" name="Kuvan paikkamerkki 2">
            <a:extLst>
              <a:ext uri="{FF2B5EF4-FFF2-40B4-BE49-F238E27FC236}">
                <a16:creationId xmlns:a16="http://schemas.microsoft.com/office/drawing/2014/main" id="{66B00CE3-CA43-349C-81BF-C5947E0C017C}"/>
              </a:ext>
            </a:extLst>
          </p:cNvPr>
          <p:cNvSpPr>
            <a:spLocks noGrp="1"/>
          </p:cNvSpPr>
          <p:nvPr>
            <p:ph type="pic" sz="quarter" idx="11" hasCustomPrompt="1"/>
          </p:nvPr>
        </p:nvSpPr>
        <p:spPr>
          <a:xfrm>
            <a:off x="0" y="0"/>
            <a:ext cx="5791200" cy="6858000"/>
          </a:xfrm>
          <a:prstGeom prst="rect">
            <a:avLst/>
          </a:prstGeom>
        </p:spPr>
        <p:txBody>
          <a:bodyPr/>
          <a:lstStyle>
            <a:lvl1pPr marL="0" indent="0">
              <a:buNone/>
              <a:defRPr sz="1500"/>
            </a:lvl1pPr>
          </a:lstStyle>
          <a:p>
            <a:r>
              <a:rPr lang="en-GB" err="1"/>
              <a:t>Kuvapaikka</a:t>
            </a:r>
            <a:endParaRPr lang="en-GB"/>
          </a:p>
        </p:txBody>
      </p:sp>
      <p:sp>
        <p:nvSpPr>
          <p:cNvPr id="7" name="Text Placeholder 11"/>
          <p:cNvSpPr>
            <a:spLocks noGrp="1"/>
          </p:cNvSpPr>
          <p:nvPr>
            <p:ph type="body" sz="quarter" idx="19"/>
          </p:nvPr>
        </p:nvSpPr>
        <p:spPr>
          <a:xfrm>
            <a:off x="6383608" y="1988543"/>
            <a:ext cx="5396416" cy="4320480"/>
          </a:xfrm>
          <a:prstGeom prst="rect">
            <a:avLst/>
          </a:prstGeom>
        </p:spPr>
        <p:txBody>
          <a:bodyPr/>
          <a:lstStyle>
            <a:lvl1pPr marL="239178" marR="0" indent="-239178" algn="l" defTabSz="609585" rtl="0" eaLnBrk="1" fontAlgn="auto" latinLnBrk="0" hangingPunct="1">
              <a:lnSpc>
                <a:spcPct val="100000"/>
              </a:lnSpc>
              <a:spcBef>
                <a:spcPct val="20000"/>
              </a:spcBef>
              <a:spcAft>
                <a:spcPts val="0"/>
              </a:spcAft>
              <a:buClrTx/>
              <a:buSzTx/>
              <a:buFont typeface="Lucida Grande"/>
              <a:buChar char="-"/>
              <a:tabLst/>
              <a:defRPr sz="2400">
                <a:solidFill>
                  <a:schemeClr val="tx1"/>
                </a:solidFill>
                <a:latin typeface="+mn-lt"/>
                <a:cs typeface="Georgia"/>
              </a:defRPr>
            </a:lvl1pPr>
            <a:lvl2pPr marL="474121" indent="-234945" algn="l">
              <a:lnSpc>
                <a:spcPct val="100000"/>
              </a:lnSpc>
              <a:spcBef>
                <a:spcPts val="800"/>
              </a:spcBef>
              <a:buFont typeface="Georgia" panose="02040502050405020303" pitchFamily="18" charset="0"/>
              <a:buChar char="–"/>
              <a:defRPr sz="2000">
                <a:solidFill>
                  <a:schemeClr val="tx1"/>
                </a:solidFill>
                <a:latin typeface="+mn-lt"/>
                <a:cs typeface="Georgia"/>
              </a:defRPr>
            </a:lvl2pPr>
            <a:lvl3pPr marL="713300" indent="-234945" algn="l" defTabSz="715415">
              <a:lnSpc>
                <a:spcPct val="100000"/>
              </a:lnSpc>
              <a:spcBef>
                <a:spcPts val="800"/>
              </a:spcBef>
              <a:buFont typeface="Georgia" panose="02040502050405020303" pitchFamily="18" charset="0"/>
              <a:buChar char="–"/>
              <a:defRPr sz="1800">
                <a:solidFill>
                  <a:schemeClr val="tx1"/>
                </a:solidFill>
                <a:latin typeface="+mn-lt"/>
                <a:cs typeface="Georgia"/>
              </a:defRPr>
            </a:lvl3pPr>
            <a:lvl4pPr marL="958827" indent="-234945" algn="l">
              <a:lnSpc>
                <a:spcPct val="100000"/>
              </a:lnSpc>
              <a:buFont typeface="Georgia" panose="02040502050405020303" pitchFamily="18" charset="0"/>
              <a:buChar char="–"/>
              <a:defRPr sz="1800">
                <a:solidFill>
                  <a:schemeClr val="tx1"/>
                </a:solidFill>
                <a:latin typeface="+mn-lt"/>
                <a:cs typeface="Georgia"/>
              </a:defRPr>
            </a:lvl4pPr>
            <a:lvl5pPr marL="143996" indent="-380990" algn="l">
              <a:buFont typeface="Arial"/>
              <a:buChar char="•"/>
              <a:defRPr sz="1867">
                <a:solidFill>
                  <a:schemeClr val="tx1"/>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4" name="Picture 5">
            <a:extLst>
              <a:ext uri="{FF2B5EF4-FFF2-40B4-BE49-F238E27FC236}">
                <a16:creationId xmlns:a16="http://schemas.microsoft.com/office/drawing/2014/main" id="{7154D012-8850-6FB6-C1DD-70A77D235B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48370" y="6469129"/>
            <a:ext cx="852029" cy="160359"/>
          </a:xfrm>
          <a:prstGeom prst="rect">
            <a:avLst/>
          </a:prstGeom>
        </p:spPr>
      </p:pic>
      <p:sp>
        <p:nvSpPr>
          <p:cNvPr id="3" name="Dian numeron paikkamerkki 2">
            <a:extLst>
              <a:ext uri="{FF2B5EF4-FFF2-40B4-BE49-F238E27FC236}">
                <a16:creationId xmlns:a16="http://schemas.microsoft.com/office/drawing/2014/main" id="{1CB09718-65AF-4C02-A869-F518B41AAFB2}"/>
              </a:ext>
            </a:extLst>
          </p:cNvPr>
          <p:cNvSpPr>
            <a:spLocks noGrp="1"/>
          </p:cNvSpPr>
          <p:nvPr>
            <p:ph type="sldNum" sz="quarter" idx="20"/>
          </p:nvPr>
        </p:nvSpPr>
        <p:spPr/>
        <p:txBody>
          <a:bodyPr/>
          <a:lstStyle>
            <a:lvl1pPr algn="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26159487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ne slider 2">
    <p:bg>
      <p:bgPr>
        <a:solidFill>
          <a:schemeClr val="bg1"/>
        </a:solid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7B04331F-5E8C-F6BD-27FA-C2B9288386DC}"/>
              </a:ext>
            </a:extLst>
          </p:cNvPr>
          <p:cNvSpPr/>
          <p:nvPr userDrawn="1"/>
        </p:nvSpPr>
        <p:spPr>
          <a:xfrm>
            <a:off x="1" y="0"/>
            <a:ext cx="2935677" cy="6858000"/>
          </a:xfrm>
          <a:prstGeom prst="rect">
            <a:avLst/>
          </a:prstGeom>
          <a:solidFill>
            <a:srgbClr val="D7F2FA"/>
          </a:solidFill>
          <a:ln w="1016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1C3CB276-23C8-454C-F38C-E9DDBD94C723}"/>
              </a:ext>
            </a:extLst>
          </p:cNvPr>
          <p:cNvSpPr>
            <a:spLocks noGrp="1"/>
          </p:cNvSpPr>
          <p:nvPr>
            <p:ph type="title" hasCustomPrompt="1"/>
          </p:nvPr>
        </p:nvSpPr>
        <p:spPr>
          <a:xfrm>
            <a:off x="6383608" y="847896"/>
            <a:ext cx="5396416" cy="1130356"/>
          </a:xfrm>
          <a:prstGeom prst="rect">
            <a:avLst/>
          </a:prstGeom>
        </p:spPr>
        <p:txBody>
          <a:bodyPr anchor="b"/>
          <a:lstStyle>
            <a:lvl1pPr algn="l">
              <a:defRPr sz="3200"/>
            </a:lvl1pPr>
          </a:lstStyle>
          <a:p>
            <a:r>
              <a:rPr lang="fi-FI"/>
              <a:t>Otsikko</a:t>
            </a:r>
            <a:endParaRPr lang="en-US"/>
          </a:p>
        </p:txBody>
      </p:sp>
      <p:sp>
        <p:nvSpPr>
          <p:cNvPr id="2" name="Kuvan paikkamerkki 2">
            <a:extLst>
              <a:ext uri="{FF2B5EF4-FFF2-40B4-BE49-F238E27FC236}">
                <a16:creationId xmlns:a16="http://schemas.microsoft.com/office/drawing/2014/main" id="{AD882E05-9590-2D66-A485-A88BBC70139F}"/>
              </a:ext>
            </a:extLst>
          </p:cNvPr>
          <p:cNvSpPr>
            <a:spLocks noGrp="1"/>
          </p:cNvSpPr>
          <p:nvPr>
            <p:ph type="pic" sz="quarter" idx="11" hasCustomPrompt="1"/>
          </p:nvPr>
        </p:nvSpPr>
        <p:spPr>
          <a:xfrm>
            <a:off x="0" y="0"/>
            <a:ext cx="5791200" cy="6858000"/>
          </a:xfrm>
          <a:prstGeom prst="rect">
            <a:avLst/>
          </a:prstGeom>
        </p:spPr>
        <p:txBody>
          <a:bodyPr/>
          <a:lstStyle>
            <a:lvl1pPr marL="0" indent="0">
              <a:buNone/>
              <a:defRPr sz="1500"/>
            </a:lvl1pPr>
          </a:lstStyle>
          <a:p>
            <a:r>
              <a:rPr lang="en-GB" err="1"/>
              <a:t>Kuvapaikka</a:t>
            </a:r>
            <a:endParaRPr lang="en-GB"/>
          </a:p>
        </p:txBody>
      </p:sp>
      <p:sp>
        <p:nvSpPr>
          <p:cNvPr id="7" name="Text Placeholder 11"/>
          <p:cNvSpPr>
            <a:spLocks noGrp="1"/>
          </p:cNvSpPr>
          <p:nvPr>
            <p:ph type="body" sz="quarter" idx="19"/>
          </p:nvPr>
        </p:nvSpPr>
        <p:spPr>
          <a:xfrm>
            <a:off x="6383608" y="1988543"/>
            <a:ext cx="5396416" cy="4320480"/>
          </a:xfrm>
          <a:prstGeom prst="rect">
            <a:avLst/>
          </a:prstGeom>
        </p:spPr>
        <p:txBody>
          <a:bodyPr/>
          <a:lstStyle>
            <a:lvl1pPr marL="239178" marR="0" indent="-239178" algn="l" defTabSz="609585" rtl="0" eaLnBrk="1" fontAlgn="auto" latinLnBrk="0" hangingPunct="1">
              <a:lnSpc>
                <a:spcPct val="100000"/>
              </a:lnSpc>
              <a:spcBef>
                <a:spcPct val="20000"/>
              </a:spcBef>
              <a:spcAft>
                <a:spcPts val="0"/>
              </a:spcAft>
              <a:buClrTx/>
              <a:buSzTx/>
              <a:buFont typeface="Lucida Grande"/>
              <a:buChar char="-"/>
              <a:tabLst/>
              <a:defRPr sz="2400">
                <a:solidFill>
                  <a:schemeClr val="tx1"/>
                </a:solidFill>
                <a:latin typeface="+mn-lt"/>
                <a:cs typeface="Georgia"/>
              </a:defRPr>
            </a:lvl1pPr>
            <a:lvl2pPr marL="474121" indent="-234945" algn="l">
              <a:lnSpc>
                <a:spcPct val="100000"/>
              </a:lnSpc>
              <a:spcBef>
                <a:spcPts val="800"/>
              </a:spcBef>
              <a:buFont typeface="Georgia" panose="02040502050405020303" pitchFamily="18" charset="0"/>
              <a:buChar char="–"/>
              <a:defRPr sz="2000">
                <a:solidFill>
                  <a:schemeClr val="tx1"/>
                </a:solidFill>
                <a:latin typeface="+mn-lt"/>
                <a:cs typeface="Georgia"/>
              </a:defRPr>
            </a:lvl2pPr>
            <a:lvl3pPr marL="713300" indent="-234945" algn="l" defTabSz="715415">
              <a:lnSpc>
                <a:spcPct val="100000"/>
              </a:lnSpc>
              <a:spcBef>
                <a:spcPts val="800"/>
              </a:spcBef>
              <a:buFont typeface="Georgia" panose="02040502050405020303" pitchFamily="18" charset="0"/>
              <a:buChar char="–"/>
              <a:defRPr sz="1800">
                <a:solidFill>
                  <a:schemeClr val="tx1"/>
                </a:solidFill>
                <a:latin typeface="+mn-lt"/>
                <a:cs typeface="Georgia"/>
              </a:defRPr>
            </a:lvl3pPr>
            <a:lvl4pPr marL="958827" indent="-234945" algn="l">
              <a:lnSpc>
                <a:spcPct val="100000"/>
              </a:lnSpc>
              <a:buFont typeface="Georgia" panose="02040502050405020303" pitchFamily="18" charset="0"/>
              <a:buChar char="–"/>
              <a:defRPr sz="1800">
                <a:solidFill>
                  <a:schemeClr val="tx1"/>
                </a:solidFill>
                <a:latin typeface="+mn-lt"/>
                <a:cs typeface="Georgia"/>
              </a:defRPr>
            </a:lvl4pPr>
            <a:lvl5pPr marL="143996" indent="-380990" algn="l">
              <a:buFont typeface="Arial"/>
              <a:buChar char="•"/>
              <a:defRPr sz="1867">
                <a:solidFill>
                  <a:schemeClr val="tx1"/>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Dian numeron paikkamerkki 2">
            <a:extLst>
              <a:ext uri="{FF2B5EF4-FFF2-40B4-BE49-F238E27FC236}">
                <a16:creationId xmlns:a16="http://schemas.microsoft.com/office/drawing/2014/main" id="{1CB09718-65AF-4C02-A869-F518B41AAFB2}"/>
              </a:ext>
            </a:extLst>
          </p:cNvPr>
          <p:cNvSpPr>
            <a:spLocks noGrp="1"/>
          </p:cNvSpPr>
          <p:nvPr>
            <p:ph type="sldNum" sz="quarter" idx="20"/>
          </p:nvPr>
        </p:nvSpPr>
        <p:spPr/>
        <p:txBody>
          <a:bodyPr/>
          <a:lstStyle>
            <a:lvl1pPr algn="l">
              <a:defRPr/>
            </a:lvl1pPr>
          </a:lstStyle>
          <a:p>
            <a:fld id="{3E078C10-ABC5-4EF7-9B5E-599CE2B16BF5}" type="slidenum">
              <a:rPr lang="LID4096" smtClean="0"/>
              <a:pPr/>
              <a:t>‹#›</a:t>
            </a:fld>
            <a:endParaRPr lang="LID4096"/>
          </a:p>
        </p:txBody>
      </p:sp>
      <p:pic>
        <p:nvPicPr>
          <p:cNvPr id="4" name="Picture 5">
            <a:extLst>
              <a:ext uri="{FF2B5EF4-FFF2-40B4-BE49-F238E27FC236}">
                <a16:creationId xmlns:a16="http://schemas.microsoft.com/office/drawing/2014/main" id="{7154D012-8850-6FB6-C1DD-70A77D235B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48370" y="6469129"/>
            <a:ext cx="852029" cy="160359"/>
          </a:xfrm>
          <a:prstGeom prst="rect">
            <a:avLst/>
          </a:prstGeom>
        </p:spPr>
      </p:pic>
    </p:spTree>
    <p:extLst>
      <p:ext uri="{BB962C8B-B14F-4D97-AF65-F5344CB8AC3E}">
        <p14:creationId xmlns:p14="http://schemas.microsoft.com/office/powerpoint/2010/main" val="38964759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ne slider 3">
    <p:bg>
      <p:bgPr>
        <a:solidFill>
          <a:schemeClr val="bg1"/>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D20AF7C8-34FD-CFBA-AACA-87987E898E65}"/>
              </a:ext>
            </a:extLst>
          </p:cNvPr>
          <p:cNvSpPr/>
          <p:nvPr userDrawn="1"/>
        </p:nvSpPr>
        <p:spPr>
          <a:xfrm>
            <a:off x="0" y="2175"/>
            <a:ext cx="9102728" cy="6858000"/>
          </a:xfrm>
          <a:prstGeom prst="rect">
            <a:avLst/>
          </a:prstGeom>
          <a:solidFill>
            <a:srgbClr val="D7F2FA"/>
          </a:solidFill>
          <a:ln w="1016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1C3CB276-23C8-454C-F38C-E9DDBD94C723}"/>
              </a:ext>
            </a:extLst>
          </p:cNvPr>
          <p:cNvSpPr>
            <a:spLocks noGrp="1"/>
          </p:cNvSpPr>
          <p:nvPr>
            <p:ph type="title" hasCustomPrompt="1"/>
          </p:nvPr>
        </p:nvSpPr>
        <p:spPr>
          <a:xfrm>
            <a:off x="648000" y="847896"/>
            <a:ext cx="5396416" cy="1130356"/>
          </a:xfrm>
          <a:prstGeom prst="rect">
            <a:avLst/>
          </a:prstGeom>
        </p:spPr>
        <p:txBody>
          <a:bodyPr anchor="b"/>
          <a:lstStyle>
            <a:lvl1pPr algn="l">
              <a:defRPr sz="3200"/>
            </a:lvl1pPr>
          </a:lstStyle>
          <a:p>
            <a:r>
              <a:rPr lang="fi-FI"/>
              <a:t>Otsikko</a:t>
            </a:r>
            <a:endParaRPr lang="en-US"/>
          </a:p>
        </p:txBody>
      </p:sp>
      <p:sp>
        <p:nvSpPr>
          <p:cNvPr id="7" name="Text Placeholder 11"/>
          <p:cNvSpPr>
            <a:spLocks noGrp="1"/>
          </p:cNvSpPr>
          <p:nvPr>
            <p:ph type="body" sz="quarter" idx="19"/>
          </p:nvPr>
        </p:nvSpPr>
        <p:spPr>
          <a:xfrm>
            <a:off x="648000" y="1988543"/>
            <a:ext cx="5396416" cy="4320480"/>
          </a:xfrm>
          <a:prstGeom prst="rect">
            <a:avLst/>
          </a:prstGeom>
        </p:spPr>
        <p:txBody>
          <a:bodyPr/>
          <a:lstStyle>
            <a:lvl1pPr marL="239178" marR="0" indent="-239178" algn="l" defTabSz="609585" rtl="0" eaLnBrk="1" fontAlgn="auto" latinLnBrk="0" hangingPunct="1">
              <a:lnSpc>
                <a:spcPct val="100000"/>
              </a:lnSpc>
              <a:spcBef>
                <a:spcPct val="20000"/>
              </a:spcBef>
              <a:spcAft>
                <a:spcPts val="0"/>
              </a:spcAft>
              <a:buClrTx/>
              <a:buSzTx/>
              <a:buFont typeface="Lucida Grande"/>
              <a:buChar char="-"/>
              <a:tabLst/>
              <a:defRPr sz="2400">
                <a:solidFill>
                  <a:schemeClr val="tx1"/>
                </a:solidFill>
                <a:latin typeface="+mn-lt"/>
                <a:cs typeface="Georgia"/>
              </a:defRPr>
            </a:lvl1pPr>
            <a:lvl2pPr marL="474121" indent="-234945" algn="l">
              <a:lnSpc>
                <a:spcPct val="100000"/>
              </a:lnSpc>
              <a:spcBef>
                <a:spcPts val="800"/>
              </a:spcBef>
              <a:buFont typeface="Georgia" panose="02040502050405020303" pitchFamily="18" charset="0"/>
              <a:buChar char="–"/>
              <a:defRPr sz="2000">
                <a:solidFill>
                  <a:schemeClr val="tx1"/>
                </a:solidFill>
                <a:latin typeface="+mn-lt"/>
                <a:cs typeface="Georgia"/>
              </a:defRPr>
            </a:lvl2pPr>
            <a:lvl3pPr marL="713300" indent="-234945" algn="l" defTabSz="715415">
              <a:lnSpc>
                <a:spcPct val="100000"/>
              </a:lnSpc>
              <a:spcBef>
                <a:spcPts val="800"/>
              </a:spcBef>
              <a:buFont typeface="Georgia" panose="02040502050405020303" pitchFamily="18" charset="0"/>
              <a:buChar char="–"/>
              <a:defRPr sz="1800">
                <a:solidFill>
                  <a:schemeClr val="tx1"/>
                </a:solidFill>
                <a:latin typeface="+mn-lt"/>
                <a:cs typeface="Georgia"/>
              </a:defRPr>
            </a:lvl3pPr>
            <a:lvl4pPr marL="958827" indent="-234945" algn="l">
              <a:lnSpc>
                <a:spcPct val="100000"/>
              </a:lnSpc>
              <a:buFont typeface="Georgia" panose="02040502050405020303" pitchFamily="18" charset="0"/>
              <a:buChar char="–"/>
              <a:defRPr sz="1800">
                <a:solidFill>
                  <a:schemeClr val="tx1"/>
                </a:solidFill>
                <a:latin typeface="+mn-lt"/>
                <a:cs typeface="Georgia"/>
              </a:defRPr>
            </a:lvl4pPr>
            <a:lvl5pPr marL="143996" indent="-380990" algn="l">
              <a:buFont typeface="Arial"/>
              <a:buChar char="•"/>
              <a:defRPr sz="1867">
                <a:solidFill>
                  <a:schemeClr val="tx1"/>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Dian numeron paikkamerkki 2">
            <a:extLst>
              <a:ext uri="{FF2B5EF4-FFF2-40B4-BE49-F238E27FC236}">
                <a16:creationId xmlns:a16="http://schemas.microsoft.com/office/drawing/2014/main" id="{1CB09718-65AF-4C02-A869-F518B41AAFB2}"/>
              </a:ext>
            </a:extLst>
          </p:cNvPr>
          <p:cNvSpPr>
            <a:spLocks noGrp="1"/>
          </p:cNvSpPr>
          <p:nvPr>
            <p:ph type="sldNum" sz="quarter" idx="20"/>
          </p:nvPr>
        </p:nvSpPr>
        <p:spPr/>
        <p:txBody>
          <a:bodyPr/>
          <a:lstStyle>
            <a:lvl1pPr algn="l">
              <a:defRPr/>
            </a:lvl1pPr>
          </a:lstStyle>
          <a:p>
            <a:fld id="{3E078C10-ABC5-4EF7-9B5E-599CE2B16BF5}" type="slidenum">
              <a:rPr lang="LID4096" smtClean="0"/>
              <a:pPr/>
              <a:t>‹#›</a:t>
            </a:fld>
            <a:endParaRPr lang="LID4096"/>
          </a:p>
        </p:txBody>
      </p:sp>
      <p:pic>
        <p:nvPicPr>
          <p:cNvPr id="4" name="Picture 5">
            <a:extLst>
              <a:ext uri="{FF2B5EF4-FFF2-40B4-BE49-F238E27FC236}">
                <a16:creationId xmlns:a16="http://schemas.microsoft.com/office/drawing/2014/main" id="{7154D012-8850-6FB6-C1DD-70A77D235B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48370" y="6469129"/>
            <a:ext cx="852029" cy="160359"/>
          </a:xfrm>
          <a:prstGeom prst="rect">
            <a:avLst/>
          </a:prstGeom>
        </p:spPr>
      </p:pic>
      <p:sp>
        <p:nvSpPr>
          <p:cNvPr id="5" name="Kuvan paikkamerkki 2">
            <a:extLst>
              <a:ext uri="{FF2B5EF4-FFF2-40B4-BE49-F238E27FC236}">
                <a16:creationId xmlns:a16="http://schemas.microsoft.com/office/drawing/2014/main" id="{F9E34D2A-5269-E644-C65E-507D9C4C084E}"/>
              </a:ext>
            </a:extLst>
          </p:cNvPr>
          <p:cNvSpPr>
            <a:spLocks noGrp="1"/>
          </p:cNvSpPr>
          <p:nvPr>
            <p:ph type="pic" sz="quarter" idx="11" hasCustomPrompt="1"/>
          </p:nvPr>
        </p:nvSpPr>
        <p:spPr>
          <a:xfrm>
            <a:off x="6096000" y="0"/>
            <a:ext cx="6096000" cy="6858000"/>
          </a:xfrm>
          <a:prstGeom prst="rect">
            <a:avLst/>
          </a:prstGeom>
        </p:spPr>
        <p:txBody>
          <a:bodyPr/>
          <a:lstStyle>
            <a:lvl1pPr marL="0" indent="0">
              <a:buNone/>
              <a:defRPr sz="1500"/>
            </a:lvl1pPr>
          </a:lstStyle>
          <a:p>
            <a:r>
              <a:rPr lang="en-GB" err="1"/>
              <a:t>Kuvapaikka</a:t>
            </a:r>
            <a:endParaRPr lang="en-GB"/>
          </a:p>
        </p:txBody>
      </p:sp>
    </p:spTree>
    <p:extLst>
      <p:ext uri="{BB962C8B-B14F-4D97-AF65-F5344CB8AC3E}">
        <p14:creationId xmlns:p14="http://schemas.microsoft.com/office/powerpoint/2010/main" val="7321874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ne slider 4">
    <p:bg>
      <p:bgPr>
        <a:solidFill>
          <a:schemeClr val="bg1"/>
        </a:solid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50BA51FD-446D-49C5-150E-F4B1266A837F}"/>
              </a:ext>
            </a:extLst>
          </p:cNvPr>
          <p:cNvSpPr/>
          <p:nvPr userDrawn="1"/>
        </p:nvSpPr>
        <p:spPr>
          <a:xfrm>
            <a:off x="9260935" y="-122"/>
            <a:ext cx="2931065" cy="6858000"/>
          </a:xfrm>
          <a:prstGeom prst="rect">
            <a:avLst/>
          </a:prstGeom>
          <a:solidFill>
            <a:srgbClr val="D7F2FA"/>
          </a:solidFill>
          <a:ln w="1016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1C3CB276-23C8-454C-F38C-E9DDBD94C723}"/>
              </a:ext>
            </a:extLst>
          </p:cNvPr>
          <p:cNvSpPr>
            <a:spLocks noGrp="1"/>
          </p:cNvSpPr>
          <p:nvPr>
            <p:ph type="title" hasCustomPrompt="1"/>
          </p:nvPr>
        </p:nvSpPr>
        <p:spPr>
          <a:xfrm>
            <a:off x="648000" y="847896"/>
            <a:ext cx="5396416" cy="1130356"/>
          </a:xfrm>
          <a:prstGeom prst="rect">
            <a:avLst/>
          </a:prstGeom>
        </p:spPr>
        <p:txBody>
          <a:bodyPr anchor="b"/>
          <a:lstStyle>
            <a:lvl1pPr algn="l">
              <a:defRPr sz="3200"/>
            </a:lvl1pPr>
          </a:lstStyle>
          <a:p>
            <a:r>
              <a:rPr lang="fi-FI"/>
              <a:t>Otsikko</a:t>
            </a:r>
            <a:endParaRPr lang="en-US"/>
          </a:p>
        </p:txBody>
      </p:sp>
      <p:sp>
        <p:nvSpPr>
          <p:cNvPr id="7" name="Text Placeholder 11"/>
          <p:cNvSpPr>
            <a:spLocks noGrp="1"/>
          </p:cNvSpPr>
          <p:nvPr>
            <p:ph type="body" sz="quarter" idx="19"/>
          </p:nvPr>
        </p:nvSpPr>
        <p:spPr>
          <a:xfrm>
            <a:off x="648000" y="1988543"/>
            <a:ext cx="5396416" cy="4320480"/>
          </a:xfrm>
          <a:prstGeom prst="rect">
            <a:avLst/>
          </a:prstGeom>
        </p:spPr>
        <p:txBody>
          <a:bodyPr/>
          <a:lstStyle>
            <a:lvl1pPr marL="239178" marR="0" indent="-239178" algn="l" defTabSz="609585" rtl="0" eaLnBrk="1" fontAlgn="auto" latinLnBrk="0" hangingPunct="1">
              <a:lnSpc>
                <a:spcPct val="100000"/>
              </a:lnSpc>
              <a:spcBef>
                <a:spcPct val="20000"/>
              </a:spcBef>
              <a:spcAft>
                <a:spcPts val="0"/>
              </a:spcAft>
              <a:buClrTx/>
              <a:buSzTx/>
              <a:buFont typeface="Lucida Grande"/>
              <a:buChar char="-"/>
              <a:tabLst/>
              <a:defRPr sz="2400">
                <a:solidFill>
                  <a:schemeClr val="tx1"/>
                </a:solidFill>
                <a:latin typeface="+mn-lt"/>
                <a:cs typeface="Georgia"/>
              </a:defRPr>
            </a:lvl1pPr>
            <a:lvl2pPr marL="474121" indent="-234945" algn="l">
              <a:lnSpc>
                <a:spcPct val="100000"/>
              </a:lnSpc>
              <a:spcBef>
                <a:spcPts val="800"/>
              </a:spcBef>
              <a:buFont typeface="Georgia" panose="02040502050405020303" pitchFamily="18" charset="0"/>
              <a:buChar char="–"/>
              <a:defRPr sz="2000">
                <a:solidFill>
                  <a:schemeClr val="tx1"/>
                </a:solidFill>
                <a:latin typeface="+mn-lt"/>
                <a:cs typeface="Georgia"/>
              </a:defRPr>
            </a:lvl2pPr>
            <a:lvl3pPr marL="713300" indent="-234945" algn="l" defTabSz="715415">
              <a:lnSpc>
                <a:spcPct val="100000"/>
              </a:lnSpc>
              <a:spcBef>
                <a:spcPts val="800"/>
              </a:spcBef>
              <a:buFont typeface="Georgia" panose="02040502050405020303" pitchFamily="18" charset="0"/>
              <a:buChar char="–"/>
              <a:defRPr sz="1800">
                <a:solidFill>
                  <a:schemeClr val="tx1"/>
                </a:solidFill>
                <a:latin typeface="+mn-lt"/>
                <a:cs typeface="Georgia"/>
              </a:defRPr>
            </a:lvl3pPr>
            <a:lvl4pPr marL="958827" indent="-234945" algn="l">
              <a:lnSpc>
                <a:spcPct val="100000"/>
              </a:lnSpc>
              <a:buFont typeface="Georgia" panose="02040502050405020303" pitchFamily="18" charset="0"/>
              <a:buChar char="–"/>
              <a:defRPr sz="1800">
                <a:solidFill>
                  <a:schemeClr val="tx1"/>
                </a:solidFill>
                <a:latin typeface="+mn-lt"/>
                <a:cs typeface="Georgia"/>
              </a:defRPr>
            </a:lvl4pPr>
            <a:lvl5pPr marL="143996" indent="-380990" algn="l">
              <a:buFont typeface="Arial"/>
              <a:buChar char="•"/>
              <a:defRPr sz="1867">
                <a:solidFill>
                  <a:schemeClr val="tx1"/>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Dian numeron paikkamerkki 2">
            <a:extLst>
              <a:ext uri="{FF2B5EF4-FFF2-40B4-BE49-F238E27FC236}">
                <a16:creationId xmlns:a16="http://schemas.microsoft.com/office/drawing/2014/main" id="{1CB09718-65AF-4C02-A869-F518B41AAFB2}"/>
              </a:ext>
            </a:extLst>
          </p:cNvPr>
          <p:cNvSpPr>
            <a:spLocks noGrp="1"/>
          </p:cNvSpPr>
          <p:nvPr>
            <p:ph type="sldNum" sz="quarter" idx="20"/>
          </p:nvPr>
        </p:nvSpPr>
        <p:spPr/>
        <p:txBody>
          <a:bodyPr/>
          <a:lstStyle>
            <a:lvl1pPr algn="l">
              <a:defRPr/>
            </a:lvl1pPr>
          </a:lstStyle>
          <a:p>
            <a:fld id="{3E078C10-ABC5-4EF7-9B5E-599CE2B16BF5}" type="slidenum">
              <a:rPr lang="LID4096" smtClean="0"/>
              <a:pPr/>
              <a:t>‹#›</a:t>
            </a:fld>
            <a:endParaRPr lang="LID4096"/>
          </a:p>
        </p:txBody>
      </p:sp>
      <p:pic>
        <p:nvPicPr>
          <p:cNvPr id="4" name="Picture 5">
            <a:extLst>
              <a:ext uri="{FF2B5EF4-FFF2-40B4-BE49-F238E27FC236}">
                <a16:creationId xmlns:a16="http://schemas.microsoft.com/office/drawing/2014/main" id="{7154D012-8850-6FB6-C1DD-70A77D235B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48370" y="6469129"/>
            <a:ext cx="852029" cy="160359"/>
          </a:xfrm>
          <a:prstGeom prst="rect">
            <a:avLst/>
          </a:prstGeom>
        </p:spPr>
      </p:pic>
      <p:sp>
        <p:nvSpPr>
          <p:cNvPr id="2" name="Kuvan paikkamerkki 2">
            <a:extLst>
              <a:ext uri="{FF2B5EF4-FFF2-40B4-BE49-F238E27FC236}">
                <a16:creationId xmlns:a16="http://schemas.microsoft.com/office/drawing/2014/main" id="{ACBE1ED6-1693-9DF4-B084-AF2B1FFFC4BF}"/>
              </a:ext>
            </a:extLst>
          </p:cNvPr>
          <p:cNvSpPr>
            <a:spLocks noGrp="1"/>
          </p:cNvSpPr>
          <p:nvPr>
            <p:ph type="pic" sz="quarter" idx="11" hasCustomPrompt="1"/>
          </p:nvPr>
        </p:nvSpPr>
        <p:spPr>
          <a:xfrm>
            <a:off x="6096000" y="0"/>
            <a:ext cx="6096000" cy="6858000"/>
          </a:xfrm>
          <a:prstGeom prst="rect">
            <a:avLst/>
          </a:prstGeom>
        </p:spPr>
        <p:txBody>
          <a:bodyPr/>
          <a:lstStyle>
            <a:lvl1pPr marL="0" indent="0">
              <a:buNone/>
              <a:defRPr sz="1500"/>
            </a:lvl1pPr>
          </a:lstStyle>
          <a:p>
            <a:r>
              <a:rPr lang="en-GB" err="1"/>
              <a:t>Kuvapaikka</a:t>
            </a:r>
            <a:endParaRPr lang="en-GB"/>
          </a:p>
        </p:txBody>
      </p:sp>
    </p:spTree>
    <p:extLst>
      <p:ext uri="{BB962C8B-B14F-4D97-AF65-F5344CB8AC3E}">
        <p14:creationId xmlns:p14="http://schemas.microsoft.com/office/powerpoint/2010/main" val="39402361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hree slider 1">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259611-52E6-6498-3759-4AB02599A4F7}"/>
              </a:ext>
            </a:extLst>
          </p:cNvPr>
          <p:cNvSpPr/>
          <p:nvPr userDrawn="1"/>
        </p:nvSpPr>
        <p:spPr>
          <a:xfrm>
            <a:off x="6094800" y="0"/>
            <a:ext cx="6096000" cy="6858000"/>
          </a:xfrm>
          <a:prstGeom prst="rect">
            <a:avLst/>
          </a:prstGeom>
          <a:solidFill>
            <a:srgbClr val="D7F2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1C3CB276-23C8-454C-F38C-E9DDBD94C723}"/>
              </a:ext>
            </a:extLst>
          </p:cNvPr>
          <p:cNvSpPr>
            <a:spLocks noGrp="1"/>
          </p:cNvSpPr>
          <p:nvPr>
            <p:ph type="title" hasCustomPrompt="1"/>
          </p:nvPr>
        </p:nvSpPr>
        <p:spPr>
          <a:xfrm>
            <a:off x="648000" y="2863822"/>
            <a:ext cx="5036024" cy="1130356"/>
          </a:xfrm>
          <a:prstGeom prst="rect">
            <a:avLst/>
          </a:prstGeom>
        </p:spPr>
        <p:txBody>
          <a:bodyPr anchor="ctr"/>
          <a:lstStyle>
            <a:lvl1pPr algn="l">
              <a:defRPr sz="3200"/>
            </a:lvl1pPr>
          </a:lstStyle>
          <a:p>
            <a:r>
              <a:rPr lang="fi-FI"/>
              <a:t>Otsikko</a:t>
            </a:r>
            <a:endParaRPr lang="en-US"/>
          </a:p>
        </p:txBody>
      </p:sp>
      <p:sp>
        <p:nvSpPr>
          <p:cNvPr id="6" name="Text Placeholder 11">
            <a:extLst>
              <a:ext uri="{FF2B5EF4-FFF2-40B4-BE49-F238E27FC236}">
                <a16:creationId xmlns:a16="http://schemas.microsoft.com/office/drawing/2014/main" id="{36B4AD85-4D3B-5A01-4B48-FBC567917B82}"/>
              </a:ext>
            </a:extLst>
          </p:cNvPr>
          <p:cNvSpPr>
            <a:spLocks noGrp="1"/>
          </p:cNvSpPr>
          <p:nvPr>
            <p:ph type="body" sz="quarter" idx="19"/>
          </p:nvPr>
        </p:nvSpPr>
        <p:spPr>
          <a:xfrm>
            <a:off x="6491334" y="1268760"/>
            <a:ext cx="5288689" cy="4320480"/>
          </a:xfrm>
          <a:prstGeom prst="rect">
            <a:avLst/>
          </a:prstGeom>
        </p:spPr>
        <p:txBody>
          <a:bodyPr/>
          <a:lstStyle>
            <a:lvl1pPr marL="239178" marR="0" indent="-239178" algn="l" defTabSz="609585" rtl="0" eaLnBrk="1" fontAlgn="auto" latinLnBrk="0" hangingPunct="1">
              <a:lnSpc>
                <a:spcPct val="100000"/>
              </a:lnSpc>
              <a:spcBef>
                <a:spcPct val="20000"/>
              </a:spcBef>
              <a:spcAft>
                <a:spcPts val="0"/>
              </a:spcAft>
              <a:buClrTx/>
              <a:buSzTx/>
              <a:buFont typeface="Lucida Grande"/>
              <a:buChar char="-"/>
              <a:tabLst/>
              <a:defRPr sz="2400">
                <a:solidFill>
                  <a:schemeClr val="tx1"/>
                </a:solidFill>
                <a:latin typeface="+mn-lt"/>
                <a:cs typeface="Georgia"/>
              </a:defRPr>
            </a:lvl1pPr>
            <a:lvl2pPr marL="474121" indent="-234945" algn="l">
              <a:lnSpc>
                <a:spcPct val="100000"/>
              </a:lnSpc>
              <a:spcBef>
                <a:spcPts val="800"/>
              </a:spcBef>
              <a:buFont typeface="Georgia" panose="02040502050405020303" pitchFamily="18" charset="0"/>
              <a:buChar char="–"/>
              <a:defRPr sz="2000">
                <a:solidFill>
                  <a:schemeClr val="tx1"/>
                </a:solidFill>
                <a:latin typeface="+mn-lt"/>
                <a:cs typeface="Georgia"/>
              </a:defRPr>
            </a:lvl2pPr>
            <a:lvl3pPr marL="713300" indent="-234945" algn="l" defTabSz="715415">
              <a:lnSpc>
                <a:spcPct val="100000"/>
              </a:lnSpc>
              <a:spcBef>
                <a:spcPts val="800"/>
              </a:spcBef>
              <a:buFont typeface="Georgia" panose="02040502050405020303" pitchFamily="18" charset="0"/>
              <a:buChar char="–"/>
              <a:defRPr sz="1800">
                <a:solidFill>
                  <a:schemeClr val="tx1"/>
                </a:solidFill>
                <a:latin typeface="+mn-lt"/>
                <a:cs typeface="Georgia"/>
              </a:defRPr>
            </a:lvl3pPr>
            <a:lvl4pPr marL="958827" indent="-234945" algn="l">
              <a:lnSpc>
                <a:spcPct val="100000"/>
              </a:lnSpc>
              <a:buFont typeface="Georgia" panose="02040502050405020303" pitchFamily="18" charset="0"/>
              <a:buChar char="–"/>
              <a:defRPr sz="1800">
                <a:solidFill>
                  <a:schemeClr val="tx1"/>
                </a:solidFill>
                <a:latin typeface="+mn-lt"/>
                <a:cs typeface="Georgia"/>
              </a:defRPr>
            </a:lvl4pPr>
            <a:lvl5pPr marL="143996" indent="-380990" algn="l">
              <a:buFont typeface="Arial"/>
              <a:buChar char="•"/>
              <a:defRPr sz="1867">
                <a:solidFill>
                  <a:schemeClr val="tx1"/>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Dian numeron paikkamerkki 2">
            <a:extLst>
              <a:ext uri="{FF2B5EF4-FFF2-40B4-BE49-F238E27FC236}">
                <a16:creationId xmlns:a16="http://schemas.microsoft.com/office/drawing/2014/main" id="{1CB09718-65AF-4C02-A869-F518B41AAFB2}"/>
              </a:ext>
            </a:extLst>
          </p:cNvPr>
          <p:cNvSpPr>
            <a:spLocks noGrp="1"/>
          </p:cNvSpPr>
          <p:nvPr>
            <p:ph type="sldNum" sz="quarter" idx="20"/>
          </p:nvPr>
        </p:nvSpPr>
        <p:spPr/>
        <p:txBody>
          <a:bodyPr/>
          <a:lstStyle>
            <a:lvl1pPr algn="l">
              <a:defRPr/>
            </a:lvl1pPr>
          </a:lstStyle>
          <a:p>
            <a:fld id="{3E078C10-ABC5-4EF7-9B5E-599CE2B16BF5}" type="slidenum">
              <a:rPr lang="LID4096" smtClean="0"/>
              <a:pPr/>
              <a:t>‹#›</a:t>
            </a:fld>
            <a:endParaRPr lang="LID4096"/>
          </a:p>
        </p:txBody>
      </p:sp>
      <p:pic>
        <p:nvPicPr>
          <p:cNvPr id="4" name="Picture 5">
            <a:extLst>
              <a:ext uri="{FF2B5EF4-FFF2-40B4-BE49-F238E27FC236}">
                <a16:creationId xmlns:a16="http://schemas.microsoft.com/office/drawing/2014/main" id="{7154D012-8850-6FB6-C1DD-70A77D235B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48370" y="6469129"/>
            <a:ext cx="852029" cy="160359"/>
          </a:xfrm>
          <a:prstGeom prst="rect">
            <a:avLst/>
          </a:prstGeom>
        </p:spPr>
      </p:pic>
    </p:spTree>
    <p:extLst>
      <p:ext uri="{BB962C8B-B14F-4D97-AF65-F5344CB8AC3E}">
        <p14:creationId xmlns:p14="http://schemas.microsoft.com/office/powerpoint/2010/main" val="21621075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hree slider 2">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259611-52E6-6498-3759-4AB02599A4F7}"/>
              </a:ext>
            </a:extLst>
          </p:cNvPr>
          <p:cNvSpPr/>
          <p:nvPr userDrawn="1"/>
        </p:nvSpPr>
        <p:spPr>
          <a:xfrm>
            <a:off x="6096000" y="0"/>
            <a:ext cx="6096000" cy="6858000"/>
          </a:xfrm>
          <a:prstGeom prst="rect">
            <a:avLst/>
          </a:prstGeom>
          <a:solidFill>
            <a:srgbClr val="D7F2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1C3CB276-23C8-454C-F38C-E9DDBD94C723}"/>
              </a:ext>
            </a:extLst>
          </p:cNvPr>
          <p:cNvSpPr>
            <a:spLocks noGrp="1"/>
          </p:cNvSpPr>
          <p:nvPr>
            <p:ph type="title" hasCustomPrompt="1"/>
          </p:nvPr>
        </p:nvSpPr>
        <p:spPr>
          <a:xfrm>
            <a:off x="6491334" y="2863822"/>
            <a:ext cx="5036024" cy="1130356"/>
          </a:xfrm>
          <a:prstGeom prst="rect">
            <a:avLst/>
          </a:prstGeom>
        </p:spPr>
        <p:txBody>
          <a:bodyPr anchor="ctr"/>
          <a:lstStyle>
            <a:lvl1pPr algn="l">
              <a:defRPr sz="3200"/>
            </a:lvl1pPr>
          </a:lstStyle>
          <a:p>
            <a:r>
              <a:rPr lang="fi-FI"/>
              <a:t>Otsikko</a:t>
            </a:r>
            <a:endParaRPr lang="en-US"/>
          </a:p>
        </p:txBody>
      </p:sp>
      <p:sp>
        <p:nvSpPr>
          <p:cNvPr id="6" name="Text Placeholder 11">
            <a:extLst>
              <a:ext uri="{FF2B5EF4-FFF2-40B4-BE49-F238E27FC236}">
                <a16:creationId xmlns:a16="http://schemas.microsoft.com/office/drawing/2014/main" id="{36B4AD85-4D3B-5A01-4B48-FBC567917B82}"/>
              </a:ext>
            </a:extLst>
          </p:cNvPr>
          <p:cNvSpPr>
            <a:spLocks noGrp="1"/>
          </p:cNvSpPr>
          <p:nvPr>
            <p:ph type="body" sz="quarter" idx="19"/>
          </p:nvPr>
        </p:nvSpPr>
        <p:spPr>
          <a:xfrm>
            <a:off x="648000" y="1268760"/>
            <a:ext cx="5288689" cy="4320480"/>
          </a:xfrm>
          <a:prstGeom prst="rect">
            <a:avLst/>
          </a:prstGeom>
        </p:spPr>
        <p:txBody>
          <a:bodyPr/>
          <a:lstStyle>
            <a:lvl1pPr marL="239178" marR="0" indent="-239178" algn="l" defTabSz="609585" rtl="0" eaLnBrk="1" fontAlgn="auto" latinLnBrk="0" hangingPunct="1">
              <a:lnSpc>
                <a:spcPct val="100000"/>
              </a:lnSpc>
              <a:spcBef>
                <a:spcPct val="20000"/>
              </a:spcBef>
              <a:spcAft>
                <a:spcPts val="0"/>
              </a:spcAft>
              <a:buClrTx/>
              <a:buSzTx/>
              <a:buFont typeface="Lucida Grande"/>
              <a:buChar char="-"/>
              <a:tabLst/>
              <a:defRPr sz="2400">
                <a:solidFill>
                  <a:schemeClr val="tx1"/>
                </a:solidFill>
                <a:latin typeface="+mn-lt"/>
                <a:cs typeface="Georgia"/>
              </a:defRPr>
            </a:lvl1pPr>
            <a:lvl2pPr marL="474121" indent="-234945" algn="l">
              <a:lnSpc>
                <a:spcPct val="100000"/>
              </a:lnSpc>
              <a:spcBef>
                <a:spcPts val="800"/>
              </a:spcBef>
              <a:buFont typeface="Georgia" panose="02040502050405020303" pitchFamily="18" charset="0"/>
              <a:buChar char="–"/>
              <a:defRPr sz="2000">
                <a:solidFill>
                  <a:schemeClr val="tx1"/>
                </a:solidFill>
                <a:latin typeface="+mn-lt"/>
                <a:cs typeface="Georgia"/>
              </a:defRPr>
            </a:lvl2pPr>
            <a:lvl3pPr marL="713300" indent="-234945" algn="l" defTabSz="715415">
              <a:lnSpc>
                <a:spcPct val="100000"/>
              </a:lnSpc>
              <a:spcBef>
                <a:spcPts val="800"/>
              </a:spcBef>
              <a:buFont typeface="Georgia" panose="02040502050405020303" pitchFamily="18" charset="0"/>
              <a:buChar char="–"/>
              <a:defRPr sz="1800">
                <a:solidFill>
                  <a:schemeClr val="tx1"/>
                </a:solidFill>
                <a:latin typeface="+mn-lt"/>
                <a:cs typeface="Georgia"/>
              </a:defRPr>
            </a:lvl3pPr>
            <a:lvl4pPr marL="958827" indent="-234945" algn="l">
              <a:lnSpc>
                <a:spcPct val="100000"/>
              </a:lnSpc>
              <a:buFont typeface="Georgia" panose="02040502050405020303" pitchFamily="18" charset="0"/>
              <a:buChar char="–"/>
              <a:defRPr sz="1800">
                <a:solidFill>
                  <a:schemeClr val="tx1"/>
                </a:solidFill>
                <a:latin typeface="+mn-lt"/>
                <a:cs typeface="Georgia"/>
              </a:defRPr>
            </a:lvl4pPr>
            <a:lvl5pPr marL="143996" indent="-380990" algn="l">
              <a:buFont typeface="Arial"/>
              <a:buChar char="•"/>
              <a:defRPr sz="1867">
                <a:solidFill>
                  <a:schemeClr val="tx1"/>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Dian numeron paikkamerkki 2">
            <a:extLst>
              <a:ext uri="{FF2B5EF4-FFF2-40B4-BE49-F238E27FC236}">
                <a16:creationId xmlns:a16="http://schemas.microsoft.com/office/drawing/2014/main" id="{1CB09718-65AF-4C02-A869-F518B41AAFB2}"/>
              </a:ext>
            </a:extLst>
          </p:cNvPr>
          <p:cNvSpPr>
            <a:spLocks noGrp="1"/>
          </p:cNvSpPr>
          <p:nvPr>
            <p:ph type="sldNum" sz="quarter" idx="20"/>
          </p:nvPr>
        </p:nvSpPr>
        <p:spPr/>
        <p:txBody>
          <a:bodyPr/>
          <a:lstStyle>
            <a:lvl1pPr algn="l">
              <a:defRPr/>
            </a:lvl1pPr>
          </a:lstStyle>
          <a:p>
            <a:fld id="{3E078C10-ABC5-4EF7-9B5E-599CE2B16BF5}" type="slidenum">
              <a:rPr lang="LID4096" smtClean="0"/>
              <a:pPr/>
              <a:t>‹#›</a:t>
            </a:fld>
            <a:endParaRPr lang="LID4096"/>
          </a:p>
        </p:txBody>
      </p:sp>
      <p:pic>
        <p:nvPicPr>
          <p:cNvPr id="4" name="Picture 5">
            <a:extLst>
              <a:ext uri="{FF2B5EF4-FFF2-40B4-BE49-F238E27FC236}">
                <a16:creationId xmlns:a16="http://schemas.microsoft.com/office/drawing/2014/main" id="{7154D012-8850-6FB6-C1DD-70A77D235B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48370" y="6469129"/>
            <a:ext cx="852029" cy="160359"/>
          </a:xfrm>
          <a:prstGeom prst="rect">
            <a:avLst/>
          </a:prstGeom>
        </p:spPr>
      </p:pic>
    </p:spTree>
    <p:extLst>
      <p:ext uri="{BB962C8B-B14F-4D97-AF65-F5344CB8AC3E}">
        <p14:creationId xmlns:p14="http://schemas.microsoft.com/office/powerpoint/2010/main" val="2285886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iskyt-viiskyt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240A0-EC0C-F849-919E-726CBE055A36}"/>
              </a:ext>
            </a:extLst>
          </p:cNvPr>
          <p:cNvSpPr/>
          <p:nvPr userDrawn="1"/>
        </p:nvSpPr>
        <p:spPr>
          <a:xfrm>
            <a:off x="6096000" y="0"/>
            <a:ext cx="6096000" cy="6858000"/>
          </a:xfrm>
          <a:prstGeom prst="rect">
            <a:avLst/>
          </a:prstGeom>
          <a:solidFill>
            <a:srgbClr val="D7F2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Otsikko 9">
            <a:extLst>
              <a:ext uri="{FF2B5EF4-FFF2-40B4-BE49-F238E27FC236}">
                <a16:creationId xmlns:a16="http://schemas.microsoft.com/office/drawing/2014/main" id="{5F151382-BB64-45D0-8657-B68EC9416A7E}"/>
              </a:ext>
            </a:extLst>
          </p:cNvPr>
          <p:cNvSpPr>
            <a:spLocks noGrp="1"/>
          </p:cNvSpPr>
          <p:nvPr>
            <p:ph type="title" hasCustomPrompt="1"/>
          </p:nvPr>
        </p:nvSpPr>
        <p:spPr>
          <a:xfrm>
            <a:off x="515938" y="902551"/>
            <a:ext cx="4859337" cy="1440458"/>
          </a:xfrm>
          <a:prstGeom prst="rect">
            <a:avLst/>
          </a:prstGeom>
        </p:spPr>
        <p:txBody>
          <a:bodyPr anchor="t"/>
          <a:lstStyle>
            <a:lvl1pPr>
              <a:defRPr sz="2800"/>
            </a:lvl1pPr>
          </a:lstStyle>
          <a:p>
            <a:pPr lvl="0"/>
            <a:r>
              <a:rPr lang="fi-FI"/>
              <a:t>Muokkaa tekstin perustyylejä napsauttamalla</a:t>
            </a:r>
          </a:p>
        </p:txBody>
      </p:sp>
      <p:sp>
        <p:nvSpPr>
          <p:cNvPr id="9" name="Text Placeholder 11">
            <a:extLst>
              <a:ext uri="{FF2B5EF4-FFF2-40B4-BE49-F238E27FC236}">
                <a16:creationId xmlns:a16="http://schemas.microsoft.com/office/drawing/2014/main" id="{5B2361C5-761F-2FE9-8E66-F8A7995F1B8C}"/>
              </a:ext>
            </a:extLst>
          </p:cNvPr>
          <p:cNvSpPr>
            <a:spLocks noGrp="1"/>
          </p:cNvSpPr>
          <p:nvPr>
            <p:ph type="body" sz="quarter" idx="19"/>
          </p:nvPr>
        </p:nvSpPr>
        <p:spPr>
          <a:xfrm>
            <a:off x="515938" y="2343009"/>
            <a:ext cx="4859337" cy="3985363"/>
          </a:xfrm>
          <a:prstGeom prst="rect">
            <a:avLst/>
          </a:prstGeom>
        </p:spPr>
        <p:txBody>
          <a:bodyPr/>
          <a:lstStyle>
            <a:lvl1pPr marL="239178" marR="0" indent="-239178" algn="l" defTabSz="609585" rtl="0" eaLnBrk="1" fontAlgn="auto" latinLnBrk="0" hangingPunct="1">
              <a:lnSpc>
                <a:spcPct val="100000"/>
              </a:lnSpc>
              <a:spcBef>
                <a:spcPct val="20000"/>
              </a:spcBef>
              <a:spcAft>
                <a:spcPts val="0"/>
              </a:spcAft>
              <a:buClrTx/>
              <a:buSzTx/>
              <a:buFont typeface="Lucida Grande"/>
              <a:buChar char="-"/>
              <a:tabLst/>
              <a:defRPr sz="2400">
                <a:solidFill>
                  <a:schemeClr val="tx1"/>
                </a:solidFill>
                <a:latin typeface="+mn-lt"/>
                <a:cs typeface="Georgia"/>
              </a:defRPr>
            </a:lvl1pPr>
            <a:lvl2pPr marL="476239" indent="-237061" algn="l">
              <a:lnSpc>
                <a:spcPct val="100000"/>
              </a:lnSpc>
              <a:spcBef>
                <a:spcPts val="800"/>
              </a:spcBef>
              <a:buFont typeface="Georgia" panose="02040502050405020303" pitchFamily="18" charset="0"/>
              <a:buChar char="–"/>
              <a:defRPr sz="2000">
                <a:solidFill>
                  <a:schemeClr val="tx1"/>
                </a:solidFill>
                <a:latin typeface="+mn-lt"/>
                <a:cs typeface="Georgia"/>
              </a:defRPr>
            </a:lvl2pPr>
            <a:lvl3pPr marL="717533" indent="-228594" algn="l">
              <a:lnSpc>
                <a:spcPct val="100000"/>
              </a:lnSpc>
              <a:spcBef>
                <a:spcPts val="800"/>
              </a:spcBef>
              <a:buFont typeface="Georgia" panose="02040502050405020303" pitchFamily="18" charset="0"/>
              <a:buChar char="–"/>
              <a:defRPr sz="1800">
                <a:solidFill>
                  <a:schemeClr val="tx1"/>
                </a:solidFill>
                <a:latin typeface="+mn-lt"/>
                <a:cs typeface="Georgia"/>
              </a:defRPr>
            </a:lvl3pPr>
            <a:lvl4pPr marL="958827" indent="-228594" algn="l">
              <a:lnSpc>
                <a:spcPct val="100000"/>
              </a:lnSpc>
              <a:buFont typeface="Georgia" panose="02040502050405020303" pitchFamily="18" charset="0"/>
              <a:buChar char="–"/>
              <a:defRPr sz="1800">
                <a:solidFill>
                  <a:schemeClr val="tx1"/>
                </a:solidFill>
                <a:latin typeface="+mn-lt"/>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16">
            <a:extLst>
              <a:ext uri="{FF2B5EF4-FFF2-40B4-BE49-F238E27FC236}">
                <a16:creationId xmlns:a16="http://schemas.microsoft.com/office/drawing/2014/main" id="{DF3FAD5E-1F2E-C714-33E5-2767BC3D6DE2}"/>
              </a:ext>
            </a:extLst>
          </p:cNvPr>
          <p:cNvSpPr>
            <a:spLocks noGrp="1"/>
          </p:cNvSpPr>
          <p:nvPr>
            <p:ph type="body" sz="quarter" idx="26"/>
          </p:nvPr>
        </p:nvSpPr>
        <p:spPr>
          <a:xfrm>
            <a:off x="6816080" y="903288"/>
            <a:ext cx="4859337" cy="1439862"/>
          </a:xfrm>
          <a:prstGeom prst="rect">
            <a:avLst/>
          </a:prstGeom>
        </p:spPr>
        <p:txBody>
          <a:bodyPr/>
          <a:lstStyle>
            <a:lvl1pPr marL="0" indent="0">
              <a:buNone/>
              <a:defRPr sz="2800">
                <a:latin typeface="+mj-lt"/>
              </a:defRPr>
            </a:lvl1pPr>
            <a:lvl2pPr marL="239178" indent="0">
              <a:buNone/>
              <a:defRPr/>
            </a:lvl2pPr>
            <a:lvl3pPr marL="486821" indent="0">
              <a:buNone/>
              <a:defRPr/>
            </a:lvl3pPr>
            <a:lvl4pPr marL="732349" indent="0">
              <a:buNone/>
              <a:defRPr/>
            </a:lvl4pPr>
            <a:lvl5pPr marL="2438339" indent="0">
              <a:buFont typeface="Arial" panose="020B0604020202020204" pitchFamily="34" charset="0"/>
              <a:buNone/>
              <a:defRPr/>
            </a:lvl5pPr>
          </a:lstStyle>
          <a:p>
            <a:pPr lvl="0" fontAlgn="auto">
              <a:spcAft>
                <a:spcPts val="0"/>
              </a:spcAft>
            </a:pPr>
            <a:r>
              <a:rPr lang="fi-FI"/>
              <a:t>Muokkaa tekstin perustyylejä napsauttamalla</a:t>
            </a:r>
          </a:p>
        </p:txBody>
      </p:sp>
      <p:sp>
        <p:nvSpPr>
          <p:cNvPr id="15" name="Text Placeholder 11">
            <a:extLst>
              <a:ext uri="{FF2B5EF4-FFF2-40B4-BE49-F238E27FC236}">
                <a16:creationId xmlns:a16="http://schemas.microsoft.com/office/drawing/2014/main" id="{7AB74645-D1DF-2345-0621-95D2F0925A71}"/>
              </a:ext>
            </a:extLst>
          </p:cNvPr>
          <p:cNvSpPr>
            <a:spLocks noGrp="1"/>
          </p:cNvSpPr>
          <p:nvPr>
            <p:ph type="body" sz="quarter" idx="25"/>
          </p:nvPr>
        </p:nvSpPr>
        <p:spPr>
          <a:xfrm>
            <a:off x="6816080" y="2343009"/>
            <a:ext cx="4859337" cy="3985363"/>
          </a:xfrm>
          <a:prstGeom prst="rect">
            <a:avLst/>
          </a:prstGeom>
        </p:spPr>
        <p:txBody>
          <a:bodyPr/>
          <a:lstStyle>
            <a:lvl1pPr marL="239178" marR="0" indent="-239178" algn="l" defTabSz="609585" rtl="0" eaLnBrk="1" fontAlgn="auto" latinLnBrk="0" hangingPunct="1">
              <a:lnSpc>
                <a:spcPct val="100000"/>
              </a:lnSpc>
              <a:spcBef>
                <a:spcPct val="20000"/>
              </a:spcBef>
              <a:spcAft>
                <a:spcPts val="0"/>
              </a:spcAft>
              <a:buClrTx/>
              <a:buSzTx/>
              <a:buFont typeface="Lucida Grande"/>
              <a:buChar char="-"/>
              <a:tabLst/>
              <a:defRPr sz="2400">
                <a:solidFill>
                  <a:schemeClr val="tx1"/>
                </a:solidFill>
                <a:latin typeface="+mn-lt"/>
                <a:cs typeface="Georgia"/>
              </a:defRPr>
            </a:lvl1pPr>
            <a:lvl2pPr marL="476239" indent="-237061" algn="l">
              <a:lnSpc>
                <a:spcPct val="100000"/>
              </a:lnSpc>
              <a:spcBef>
                <a:spcPts val="800"/>
              </a:spcBef>
              <a:buFont typeface="Georgia" panose="02040502050405020303" pitchFamily="18" charset="0"/>
              <a:buChar char="–"/>
              <a:defRPr sz="2000">
                <a:solidFill>
                  <a:schemeClr val="tx1"/>
                </a:solidFill>
                <a:latin typeface="+mn-lt"/>
                <a:cs typeface="Georgia"/>
              </a:defRPr>
            </a:lvl2pPr>
            <a:lvl3pPr marL="717533" indent="-228594" algn="l">
              <a:lnSpc>
                <a:spcPct val="100000"/>
              </a:lnSpc>
              <a:spcBef>
                <a:spcPts val="800"/>
              </a:spcBef>
              <a:buFont typeface="Georgia" panose="02040502050405020303" pitchFamily="18" charset="0"/>
              <a:buChar char="–"/>
              <a:defRPr sz="1800">
                <a:solidFill>
                  <a:schemeClr val="tx1"/>
                </a:solidFill>
                <a:latin typeface="+mn-lt"/>
                <a:cs typeface="Georgia"/>
              </a:defRPr>
            </a:lvl3pPr>
            <a:lvl4pPr marL="958827" indent="-228594" algn="l">
              <a:lnSpc>
                <a:spcPct val="100000"/>
              </a:lnSpc>
              <a:buFont typeface="Georgia" panose="02040502050405020303" pitchFamily="18" charset="0"/>
              <a:buChar char="–"/>
              <a:defRPr sz="1800">
                <a:solidFill>
                  <a:schemeClr val="tx1"/>
                </a:solidFill>
                <a:latin typeface="+mn-lt"/>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Dian numeron paikkamerkki 2">
            <a:extLst>
              <a:ext uri="{FF2B5EF4-FFF2-40B4-BE49-F238E27FC236}">
                <a16:creationId xmlns:a16="http://schemas.microsoft.com/office/drawing/2014/main" id="{89A300FA-2A5B-B38C-B139-25667B196689}"/>
              </a:ext>
            </a:extLst>
          </p:cNvPr>
          <p:cNvSpPr>
            <a:spLocks noGrp="1"/>
          </p:cNvSpPr>
          <p:nvPr>
            <p:ph type="sldNum" sz="quarter" idx="20"/>
          </p:nvPr>
        </p:nvSpPr>
        <p:spPr>
          <a:xfrm>
            <a:off x="291601" y="6356350"/>
            <a:ext cx="2743200" cy="365125"/>
          </a:xfrm>
        </p:spPr>
        <p:txBody>
          <a:bodyPr/>
          <a:lstStyle>
            <a:lvl1pPr algn="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1976096451"/>
      </p:ext>
    </p:extLst>
  </p:cSld>
  <p:clrMapOvr>
    <a:masterClrMapping/>
  </p:clrMapOvr>
  <p:extLst>
    <p:ext uri="{DCECCB84-F9BA-43D5-87BE-67443E8EF086}">
      <p15:sldGuideLst xmlns:p15="http://schemas.microsoft.com/office/powerpoint/2012/main">
        <p15:guide id="1" pos="325">
          <p15:clr>
            <a:srgbClr val="FBAE40"/>
          </p15:clr>
        </p15:guide>
        <p15:guide id="2" pos="7355">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so otsikko">
    <p:bg>
      <p:bgPr>
        <a:solidFill>
          <a:srgbClr val="D7F2FA"/>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F747C22-ACFC-6443-ADB2-6B11DC6F2879}"/>
              </a:ext>
            </a:extLst>
          </p:cNvPr>
          <p:cNvSpPr>
            <a:spLocks noGrp="1"/>
          </p:cNvSpPr>
          <p:nvPr>
            <p:ph type="title" hasCustomPrompt="1"/>
          </p:nvPr>
        </p:nvSpPr>
        <p:spPr>
          <a:xfrm>
            <a:off x="1055688" y="549274"/>
            <a:ext cx="10080626" cy="5759451"/>
          </a:xfrm>
          <a:prstGeom prst="rect">
            <a:avLst/>
          </a:prstGeom>
        </p:spPr>
        <p:txBody>
          <a:bodyPr wrap="square" lIns="0" tIns="0" rIns="0" bIns="0" anchor="ctr">
            <a:normAutofit/>
          </a:bodyPr>
          <a:lstStyle>
            <a:lvl1pPr algn="ctr">
              <a:lnSpc>
                <a:spcPct val="90000"/>
              </a:lnSpc>
              <a:defRPr sz="8000">
                <a:solidFill>
                  <a:schemeClr val="tx1"/>
                </a:solidFill>
              </a:defRPr>
            </a:lvl1pPr>
          </a:lstStyle>
          <a:p>
            <a:r>
              <a:rPr lang="fi-FI"/>
              <a:t>Iso otsikko</a:t>
            </a:r>
            <a:endParaRPr lang="en-US"/>
          </a:p>
        </p:txBody>
      </p:sp>
      <p:sp>
        <p:nvSpPr>
          <p:cNvPr id="2" name="Dian numeron paikkamerkki 1">
            <a:extLst>
              <a:ext uri="{FF2B5EF4-FFF2-40B4-BE49-F238E27FC236}">
                <a16:creationId xmlns:a16="http://schemas.microsoft.com/office/drawing/2014/main" id="{45C39987-6A31-4F9A-BC6C-E6B67059EC93}"/>
              </a:ext>
            </a:extLst>
          </p:cNvPr>
          <p:cNvSpPr>
            <a:spLocks noGrp="1"/>
          </p:cNvSpPr>
          <p:nvPr>
            <p:ph type="sldNum" sz="quarter" idx="16"/>
          </p:nvPr>
        </p:nvSpPr>
        <p:spPr/>
        <p:txBody>
          <a:bodyPr/>
          <a:lstStyle>
            <a:lvl1pPr algn="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13332794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erusotsikko">
    <p:bg>
      <p:bgPr>
        <a:solidFill>
          <a:srgbClr val="D7F2FA"/>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F747C22-ACFC-6443-ADB2-6B11DC6F2879}"/>
              </a:ext>
            </a:extLst>
          </p:cNvPr>
          <p:cNvSpPr>
            <a:spLocks noGrp="1"/>
          </p:cNvSpPr>
          <p:nvPr>
            <p:ph type="title" hasCustomPrompt="1"/>
          </p:nvPr>
        </p:nvSpPr>
        <p:spPr>
          <a:xfrm>
            <a:off x="1055688" y="2746473"/>
            <a:ext cx="10080626" cy="682527"/>
          </a:xfrm>
          <a:prstGeom prst="rect">
            <a:avLst/>
          </a:prstGeom>
        </p:spPr>
        <p:txBody>
          <a:bodyPr anchor="b"/>
          <a:lstStyle>
            <a:lvl1pPr algn="l">
              <a:lnSpc>
                <a:spcPct val="90000"/>
              </a:lnSpc>
              <a:defRPr sz="5400">
                <a:solidFill>
                  <a:schemeClr val="tx1"/>
                </a:solidFill>
              </a:defRPr>
            </a:lvl1pPr>
          </a:lstStyle>
          <a:p>
            <a:r>
              <a:rPr lang="fi-FI"/>
              <a:t>Perusotsikko</a:t>
            </a:r>
            <a:endParaRPr lang="en-US"/>
          </a:p>
        </p:txBody>
      </p:sp>
      <p:sp>
        <p:nvSpPr>
          <p:cNvPr id="7" name="Text Placeholder 3">
            <a:extLst>
              <a:ext uri="{FF2B5EF4-FFF2-40B4-BE49-F238E27FC236}">
                <a16:creationId xmlns:a16="http://schemas.microsoft.com/office/drawing/2014/main" id="{BECB3038-49B4-004B-B993-7B487852FE44}"/>
              </a:ext>
            </a:extLst>
          </p:cNvPr>
          <p:cNvSpPr>
            <a:spLocks noGrp="1"/>
          </p:cNvSpPr>
          <p:nvPr>
            <p:ph type="body" sz="quarter" idx="14"/>
          </p:nvPr>
        </p:nvSpPr>
        <p:spPr>
          <a:xfrm>
            <a:off x="1055688" y="3669241"/>
            <a:ext cx="10080625" cy="480484"/>
          </a:xfrm>
          <a:prstGeom prst="rect">
            <a:avLst/>
          </a:prstGeom>
        </p:spPr>
        <p:txBody>
          <a:bodyPr/>
          <a:lstStyle>
            <a:lvl1pPr marL="0" indent="0" algn="l">
              <a:buNone/>
              <a:defRPr>
                <a:solidFill>
                  <a:schemeClr val="tx1"/>
                </a:solidFill>
              </a:defRPr>
            </a:lvl1pPr>
            <a:lvl2pPr algn="l">
              <a:defRPr/>
            </a:lvl2pPr>
            <a:lvl3pPr algn="l">
              <a:defRPr/>
            </a:lvl3pPr>
            <a:lvl4pPr algn="l">
              <a:defRPr/>
            </a:lvl4pPr>
            <a:lvl5pPr algn="l">
              <a:defRPr/>
            </a:lvl5pPr>
          </a:lstStyle>
          <a:p>
            <a:pPr lvl="0"/>
            <a:r>
              <a:rPr lang="en-US"/>
              <a:t>Click to edit Master text styles</a:t>
            </a:r>
          </a:p>
        </p:txBody>
      </p:sp>
      <p:sp>
        <p:nvSpPr>
          <p:cNvPr id="2" name="Dian numeron paikkamerkki 1">
            <a:extLst>
              <a:ext uri="{FF2B5EF4-FFF2-40B4-BE49-F238E27FC236}">
                <a16:creationId xmlns:a16="http://schemas.microsoft.com/office/drawing/2014/main" id="{9EF2B599-884D-4599-8975-A9560AE77CFE}"/>
              </a:ext>
            </a:extLst>
          </p:cNvPr>
          <p:cNvSpPr>
            <a:spLocks noGrp="1"/>
          </p:cNvSpPr>
          <p:nvPr>
            <p:ph type="sldNum" sz="quarter" idx="16"/>
          </p:nvPr>
        </p:nvSpPr>
        <p:spPr/>
        <p:txBody>
          <a:bodyPr/>
          <a:lstStyle>
            <a:lvl1pPr algn="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12087287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eni otsikko">
    <p:bg>
      <p:bgPr>
        <a:solidFill>
          <a:srgbClr val="D7F2F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5689" y="1989138"/>
            <a:ext cx="10080624" cy="1632181"/>
          </a:xfrm>
          <a:prstGeom prst="rect">
            <a:avLst/>
          </a:prstGeom>
        </p:spPr>
        <p:txBody>
          <a:bodyPr bIns="140400" anchor="b" anchorCtr="0"/>
          <a:lstStyle>
            <a:lvl1pPr algn="ctr">
              <a:defRPr sz="4000" cap="none"/>
            </a:lvl1pPr>
          </a:lstStyle>
          <a:p>
            <a:r>
              <a:rPr lang="fi-FI"/>
              <a:t>Pieni otsikko</a:t>
            </a:r>
            <a:endParaRPr lang="en-US"/>
          </a:p>
        </p:txBody>
      </p:sp>
      <p:sp>
        <p:nvSpPr>
          <p:cNvPr id="6" name="Text Placeholder 5"/>
          <p:cNvSpPr>
            <a:spLocks noGrp="1"/>
          </p:cNvSpPr>
          <p:nvPr>
            <p:ph type="body" sz="quarter" idx="11"/>
          </p:nvPr>
        </p:nvSpPr>
        <p:spPr>
          <a:xfrm>
            <a:off x="1055689" y="3766311"/>
            <a:ext cx="10080624" cy="575733"/>
          </a:xfrm>
          <a:prstGeom prst="rect">
            <a:avLst/>
          </a:prstGeom>
        </p:spPr>
        <p:txBody>
          <a:bodyPr/>
          <a:lstStyle>
            <a:lvl1pPr marL="0" indent="0" algn="ctr">
              <a:buNone/>
              <a:defRPr>
                <a:latin typeface="+mn-lt"/>
                <a:cs typeface="Georgia"/>
              </a:defRPr>
            </a:lvl1pPr>
          </a:lstStyle>
          <a:p>
            <a:pPr lvl="0"/>
            <a:r>
              <a:rPr lang="en-US"/>
              <a:t>Click to edit Master text styles</a:t>
            </a:r>
          </a:p>
        </p:txBody>
      </p:sp>
      <p:sp>
        <p:nvSpPr>
          <p:cNvPr id="3" name="Dian numeron paikkamerkki 2">
            <a:extLst>
              <a:ext uri="{FF2B5EF4-FFF2-40B4-BE49-F238E27FC236}">
                <a16:creationId xmlns:a16="http://schemas.microsoft.com/office/drawing/2014/main" id="{F0B11A6E-42AA-4090-BEF8-8EDBC7DDE075}"/>
              </a:ext>
            </a:extLst>
          </p:cNvPr>
          <p:cNvSpPr>
            <a:spLocks noGrp="1"/>
          </p:cNvSpPr>
          <p:nvPr>
            <p:ph type="sldNum" sz="quarter" idx="12"/>
          </p:nvPr>
        </p:nvSpPr>
        <p:spPr/>
        <p:txBody>
          <a:bodyPr/>
          <a:lstStyle>
            <a:lvl1pPr algn="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27981672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VP (vaalea pohja)">
    <p:bg>
      <p:bgPr>
        <a:solidFill>
          <a:srgbClr val="D7F2FA"/>
        </a:solidFill>
        <a:effectLst/>
      </p:bgPr>
    </p:bg>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A1F29E92-13E2-4B05-86F4-E270E57010B1}"/>
              </a:ext>
            </a:extLst>
          </p:cNvPr>
          <p:cNvSpPr>
            <a:spLocks noGrp="1"/>
          </p:cNvSpPr>
          <p:nvPr>
            <p:ph type="sldNum" sz="quarter" idx="10"/>
          </p:nvPr>
        </p:nvSpPr>
        <p:spPr/>
        <p:txBody>
          <a:bodyPr/>
          <a:lstStyle>
            <a:lvl1pPr algn="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31383618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kstisivu valkoinen">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02CEF8F8-9C1A-4162-7864-82A852BB1B2F}"/>
              </a:ext>
            </a:extLst>
          </p:cNvPr>
          <p:cNvSpPr/>
          <p:nvPr userDrawn="1"/>
        </p:nvSpPr>
        <p:spPr>
          <a:xfrm>
            <a:off x="0" y="3513221"/>
            <a:ext cx="12192000" cy="3344779"/>
          </a:xfrm>
          <a:prstGeom prst="rect">
            <a:avLst/>
          </a:prstGeom>
          <a:solidFill>
            <a:srgbClr val="D7F2FA"/>
          </a:solidFill>
          <a:ln w="1016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648000" y="648000"/>
            <a:ext cx="10080625" cy="1130356"/>
          </a:xfrm>
          <a:prstGeom prst="rect">
            <a:avLst/>
          </a:prstGeom>
        </p:spPr>
        <p:txBody>
          <a:bodyPr/>
          <a:lstStyle>
            <a:lvl1pPr algn="l">
              <a:defRPr sz="3200"/>
            </a:lvl1pPr>
          </a:lstStyle>
          <a:p>
            <a:r>
              <a:rPr lang="fi-FI"/>
              <a:t>Otsikko</a:t>
            </a:r>
            <a:endParaRPr lang="en-US"/>
          </a:p>
        </p:txBody>
      </p:sp>
      <p:sp>
        <p:nvSpPr>
          <p:cNvPr id="3" name="Dian numeron paikkamerkki 2">
            <a:extLst>
              <a:ext uri="{FF2B5EF4-FFF2-40B4-BE49-F238E27FC236}">
                <a16:creationId xmlns:a16="http://schemas.microsoft.com/office/drawing/2014/main" id="{1CB09718-65AF-4C02-A869-F518B41AAFB2}"/>
              </a:ext>
            </a:extLst>
          </p:cNvPr>
          <p:cNvSpPr>
            <a:spLocks noGrp="1"/>
          </p:cNvSpPr>
          <p:nvPr>
            <p:ph type="sldNum" sz="quarter" idx="20"/>
          </p:nvPr>
        </p:nvSpPr>
        <p:spPr/>
        <p:txBody>
          <a:bodyPr/>
          <a:lstStyle>
            <a:lvl1pPr algn="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32255143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kstisivu sininen">
    <p:bg>
      <p:bgPr>
        <a:solidFill>
          <a:srgbClr val="D7F2F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C3CB276-23C8-454C-F38C-E9DDBD94C723}"/>
              </a:ext>
            </a:extLst>
          </p:cNvPr>
          <p:cNvSpPr>
            <a:spLocks noGrp="1"/>
          </p:cNvSpPr>
          <p:nvPr>
            <p:ph type="title" hasCustomPrompt="1"/>
          </p:nvPr>
        </p:nvSpPr>
        <p:spPr>
          <a:xfrm>
            <a:off x="648000" y="648000"/>
            <a:ext cx="10488313" cy="1130356"/>
          </a:xfrm>
          <a:prstGeom prst="rect">
            <a:avLst/>
          </a:prstGeom>
        </p:spPr>
        <p:txBody>
          <a:bodyPr/>
          <a:lstStyle>
            <a:lvl1pPr algn="l">
              <a:defRPr sz="3200"/>
            </a:lvl1pPr>
          </a:lstStyle>
          <a:p>
            <a:r>
              <a:rPr lang="fi-FI"/>
              <a:t>Otsikko</a:t>
            </a:r>
            <a:endParaRPr lang="en-US"/>
          </a:p>
        </p:txBody>
      </p:sp>
      <p:sp>
        <p:nvSpPr>
          <p:cNvPr id="7" name="Text Placeholder 11"/>
          <p:cNvSpPr>
            <a:spLocks noGrp="1"/>
          </p:cNvSpPr>
          <p:nvPr>
            <p:ph type="body" sz="quarter" idx="19"/>
          </p:nvPr>
        </p:nvSpPr>
        <p:spPr>
          <a:xfrm>
            <a:off x="648000" y="1778356"/>
            <a:ext cx="10488313" cy="4530667"/>
          </a:xfrm>
          <a:prstGeom prst="rect">
            <a:avLst/>
          </a:prstGeom>
        </p:spPr>
        <p:txBody>
          <a:bodyPr/>
          <a:lstStyle>
            <a:lvl1pPr marL="239178" marR="0" indent="-239178" algn="l" defTabSz="609585" rtl="0" eaLnBrk="1" fontAlgn="auto" latinLnBrk="0" hangingPunct="1">
              <a:lnSpc>
                <a:spcPct val="100000"/>
              </a:lnSpc>
              <a:spcBef>
                <a:spcPct val="20000"/>
              </a:spcBef>
              <a:spcAft>
                <a:spcPts val="0"/>
              </a:spcAft>
              <a:buClrTx/>
              <a:buSzTx/>
              <a:buFont typeface="Lucida Grande"/>
              <a:buChar char="-"/>
              <a:tabLst/>
              <a:defRPr sz="2400">
                <a:solidFill>
                  <a:schemeClr val="tx1"/>
                </a:solidFill>
                <a:latin typeface="+mn-lt"/>
                <a:cs typeface="Georgia"/>
              </a:defRPr>
            </a:lvl1pPr>
            <a:lvl2pPr marL="474121" indent="-234945" algn="l">
              <a:lnSpc>
                <a:spcPct val="100000"/>
              </a:lnSpc>
              <a:spcBef>
                <a:spcPts val="800"/>
              </a:spcBef>
              <a:buFont typeface="Georgia" panose="02040502050405020303" pitchFamily="18" charset="0"/>
              <a:buChar char="–"/>
              <a:defRPr sz="2000">
                <a:solidFill>
                  <a:schemeClr val="tx1"/>
                </a:solidFill>
                <a:latin typeface="+mn-lt"/>
                <a:cs typeface="Georgia"/>
              </a:defRPr>
            </a:lvl2pPr>
            <a:lvl3pPr marL="713300" indent="-234945" algn="l" defTabSz="715415">
              <a:lnSpc>
                <a:spcPct val="100000"/>
              </a:lnSpc>
              <a:spcBef>
                <a:spcPts val="800"/>
              </a:spcBef>
              <a:buFont typeface="Georgia" panose="02040502050405020303" pitchFamily="18" charset="0"/>
              <a:buChar char="–"/>
              <a:defRPr sz="1800">
                <a:solidFill>
                  <a:schemeClr val="tx1"/>
                </a:solidFill>
                <a:latin typeface="+mn-lt"/>
                <a:cs typeface="Georgia"/>
              </a:defRPr>
            </a:lvl3pPr>
            <a:lvl4pPr marL="958827" indent="-234945" algn="l">
              <a:lnSpc>
                <a:spcPct val="100000"/>
              </a:lnSpc>
              <a:buFont typeface="Georgia" panose="02040502050405020303" pitchFamily="18" charset="0"/>
              <a:buChar char="–"/>
              <a:defRPr sz="1800">
                <a:solidFill>
                  <a:schemeClr val="tx1"/>
                </a:solidFill>
                <a:latin typeface="+mn-lt"/>
                <a:cs typeface="Georgia"/>
              </a:defRPr>
            </a:lvl4pPr>
            <a:lvl5pPr marL="143996" indent="-380990" algn="l">
              <a:buFont typeface="Arial"/>
              <a:buChar char="•"/>
              <a:defRPr sz="1867">
                <a:solidFill>
                  <a:schemeClr val="tx1"/>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Dian numeron paikkamerkki 2">
            <a:extLst>
              <a:ext uri="{FF2B5EF4-FFF2-40B4-BE49-F238E27FC236}">
                <a16:creationId xmlns:a16="http://schemas.microsoft.com/office/drawing/2014/main" id="{1CB09718-65AF-4C02-A869-F518B41AAFB2}"/>
              </a:ext>
            </a:extLst>
          </p:cNvPr>
          <p:cNvSpPr>
            <a:spLocks noGrp="1"/>
          </p:cNvSpPr>
          <p:nvPr>
            <p:ph type="sldNum" sz="quarter" idx="20"/>
          </p:nvPr>
        </p:nvSpPr>
        <p:spPr/>
        <p:txBody>
          <a:bodyPr/>
          <a:lstStyle>
            <a:lvl1pPr algn="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7835302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kstisivu valkoinen 2">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C3CB276-23C8-454C-F38C-E9DDBD94C723}"/>
              </a:ext>
            </a:extLst>
          </p:cNvPr>
          <p:cNvSpPr>
            <a:spLocks noGrp="1"/>
          </p:cNvSpPr>
          <p:nvPr>
            <p:ph type="title" hasCustomPrompt="1"/>
          </p:nvPr>
        </p:nvSpPr>
        <p:spPr>
          <a:xfrm>
            <a:off x="648000" y="648000"/>
            <a:ext cx="10488313" cy="1130356"/>
          </a:xfrm>
          <a:prstGeom prst="rect">
            <a:avLst/>
          </a:prstGeom>
        </p:spPr>
        <p:txBody>
          <a:bodyPr/>
          <a:lstStyle>
            <a:lvl1pPr algn="l">
              <a:defRPr sz="3200"/>
            </a:lvl1pPr>
          </a:lstStyle>
          <a:p>
            <a:r>
              <a:rPr lang="fi-FI"/>
              <a:t>Otsikko</a:t>
            </a:r>
            <a:endParaRPr lang="en-US"/>
          </a:p>
        </p:txBody>
      </p:sp>
      <p:sp>
        <p:nvSpPr>
          <p:cNvPr id="7" name="Text Placeholder 11"/>
          <p:cNvSpPr>
            <a:spLocks noGrp="1"/>
          </p:cNvSpPr>
          <p:nvPr>
            <p:ph type="body" sz="quarter" idx="19"/>
          </p:nvPr>
        </p:nvSpPr>
        <p:spPr>
          <a:xfrm>
            <a:off x="648000" y="1778356"/>
            <a:ext cx="10488313" cy="3933675"/>
          </a:xfrm>
          <a:prstGeom prst="rect">
            <a:avLst/>
          </a:prstGeom>
        </p:spPr>
        <p:txBody>
          <a:bodyPr/>
          <a:lstStyle>
            <a:lvl1pPr marL="239178" marR="0" indent="-239178" algn="l" defTabSz="609585" rtl="0" eaLnBrk="1" fontAlgn="auto" latinLnBrk="0" hangingPunct="1">
              <a:lnSpc>
                <a:spcPct val="100000"/>
              </a:lnSpc>
              <a:spcBef>
                <a:spcPct val="20000"/>
              </a:spcBef>
              <a:spcAft>
                <a:spcPts val="0"/>
              </a:spcAft>
              <a:buClrTx/>
              <a:buSzTx/>
              <a:buFont typeface="Lucida Grande"/>
              <a:buChar char="-"/>
              <a:tabLst/>
              <a:defRPr sz="2400">
                <a:solidFill>
                  <a:schemeClr val="tx1"/>
                </a:solidFill>
                <a:latin typeface="+mn-lt"/>
                <a:cs typeface="Georgia"/>
              </a:defRPr>
            </a:lvl1pPr>
            <a:lvl2pPr marL="474121" indent="-234945" algn="l">
              <a:lnSpc>
                <a:spcPct val="100000"/>
              </a:lnSpc>
              <a:spcBef>
                <a:spcPts val="800"/>
              </a:spcBef>
              <a:buFont typeface="Georgia" panose="02040502050405020303" pitchFamily="18" charset="0"/>
              <a:buChar char="–"/>
              <a:defRPr sz="2000">
                <a:solidFill>
                  <a:schemeClr val="tx1"/>
                </a:solidFill>
                <a:latin typeface="+mn-lt"/>
                <a:cs typeface="Georgia"/>
              </a:defRPr>
            </a:lvl2pPr>
            <a:lvl3pPr marL="713300" indent="-234945" algn="l" defTabSz="715415">
              <a:lnSpc>
                <a:spcPct val="100000"/>
              </a:lnSpc>
              <a:spcBef>
                <a:spcPts val="800"/>
              </a:spcBef>
              <a:buFont typeface="Georgia" panose="02040502050405020303" pitchFamily="18" charset="0"/>
              <a:buChar char="–"/>
              <a:defRPr sz="1800">
                <a:solidFill>
                  <a:schemeClr val="tx1"/>
                </a:solidFill>
                <a:latin typeface="+mn-lt"/>
                <a:cs typeface="Georgia"/>
              </a:defRPr>
            </a:lvl3pPr>
            <a:lvl4pPr marL="958827" indent="-234945" algn="l">
              <a:lnSpc>
                <a:spcPct val="100000"/>
              </a:lnSpc>
              <a:buFont typeface="Georgia" panose="02040502050405020303" pitchFamily="18" charset="0"/>
              <a:buChar char="–"/>
              <a:defRPr sz="1800">
                <a:solidFill>
                  <a:schemeClr val="tx1"/>
                </a:solidFill>
                <a:latin typeface="+mn-lt"/>
                <a:cs typeface="Georgia"/>
              </a:defRPr>
            </a:lvl4pPr>
            <a:lvl5pPr marL="143996" indent="-380990" algn="l">
              <a:buFont typeface="Arial"/>
              <a:buChar char="•"/>
              <a:defRPr sz="1867">
                <a:solidFill>
                  <a:schemeClr val="tx1"/>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Dian numeron paikkamerkki 2">
            <a:extLst>
              <a:ext uri="{FF2B5EF4-FFF2-40B4-BE49-F238E27FC236}">
                <a16:creationId xmlns:a16="http://schemas.microsoft.com/office/drawing/2014/main" id="{1CB09718-65AF-4C02-A869-F518B41AAFB2}"/>
              </a:ext>
            </a:extLst>
          </p:cNvPr>
          <p:cNvSpPr>
            <a:spLocks noGrp="1"/>
          </p:cNvSpPr>
          <p:nvPr>
            <p:ph type="sldNum" sz="quarter" idx="20"/>
          </p:nvPr>
        </p:nvSpPr>
        <p:spPr/>
        <p:txBody>
          <a:bodyPr/>
          <a:lstStyle>
            <a:lvl1pPr algn="l">
              <a:defRPr/>
            </a:lvl1pPr>
          </a:lstStyle>
          <a:p>
            <a:fld id="{3E078C10-ABC5-4EF7-9B5E-599CE2B16BF5}" type="slidenum">
              <a:rPr lang="LID4096" smtClean="0"/>
              <a:pPr/>
              <a:t>‹#›</a:t>
            </a:fld>
            <a:endParaRPr lang="LID4096"/>
          </a:p>
        </p:txBody>
      </p:sp>
      <p:sp>
        <p:nvSpPr>
          <p:cNvPr id="2" name="Content Placeholder 3">
            <a:extLst>
              <a:ext uri="{FF2B5EF4-FFF2-40B4-BE49-F238E27FC236}">
                <a16:creationId xmlns:a16="http://schemas.microsoft.com/office/drawing/2014/main" id="{2FE7D0B9-C192-35CF-775A-4616BE8E0B94}"/>
              </a:ext>
            </a:extLst>
          </p:cNvPr>
          <p:cNvSpPr>
            <a:spLocks noGrp="1"/>
          </p:cNvSpPr>
          <p:nvPr>
            <p:ph sz="quarter" idx="24" hasCustomPrompt="1"/>
          </p:nvPr>
        </p:nvSpPr>
        <p:spPr>
          <a:xfrm>
            <a:off x="648000" y="5849637"/>
            <a:ext cx="4463926" cy="360363"/>
          </a:xfrm>
          <a:prstGeom prst="rect">
            <a:avLst/>
          </a:prstGeom>
        </p:spPr>
        <p:txBody>
          <a:bodyPr lIns="0" tIns="0" rIns="0" bIns="0" anchor="b"/>
          <a:lstStyle>
            <a:lvl1pPr marL="0" indent="0">
              <a:buNone/>
              <a:defRPr sz="1400"/>
            </a:lvl1pPr>
          </a:lstStyle>
          <a:p>
            <a:pPr lvl="0"/>
            <a:r>
              <a:rPr lang="fi-FI"/>
              <a:t>Lisätietoalue, lähde tms. </a:t>
            </a:r>
          </a:p>
        </p:txBody>
      </p:sp>
    </p:spTree>
    <p:extLst>
      <p:ext uri="{BB962C8B-B14F-4D97-AF65-F5344CB8AC3E}">
        <p14:creationId xmlns:p14="http://schemas.microsoft.com/office/powerpoint/2010/main" val="35242530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iiskyt-viiskyt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FBD2C0-8EAE-6F49-80B2-BFD76295107D}"/>
              </a:ext>
            </a:extLst>
          </p:cNvPr>
          <p:cNvSpPr/>
          <p:nvPr userDrawn="1"/>
        </p:nvSpPr>
        <p:spPr>
          <a:xfrm>
            <a:off x="0" y="0"/>
            <a:ext cx="6096000" cy="6858000"/>
          </a:xfrm>
          <a:prstGeom prst="rect">
            <a:avLst/>
          </a:prstGeom>
          <a:solidFill>
            <a:srgbClr val="D7F2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Otsikko 9">
            <a:extLst>
              <a:ext uri="{FF2B5EF4-FFF2-40B4-BE49-F238E27FC236}">
                <a16:creationId xmlns:a16="http://schemas.microsoft.com/office/drawing/2014/main" id="{1F283DF7-5051-8199-25D6-0648FA45D0B7}"/>
              </a:ext>
            </a:extLst>
          </p:cNvPr>
          <p:cNvSpPr>
            <a:spLocks noGrp="1"/>
          </p:cNvSpPr>
          <p:nvPr>
            <p:ph type="title" hasCustomPrompt="1"/>
          </p:nvPr>
        </p:nvSpPr>
        <p:spPr>
          <a:xfrm>
            <a:off x="515938" y="902551"/>
            <a:ext cx="4859337" cy="1440458"/>
          </a:xfrm>
          <a:prstGeom prst="rect">
            <a:avLst/>
          </a:prstGeom>
        </p:spPr>
        <p:txBody>
          <a:bodyPr anchor="b"/>
          <a:lstStyle>
            <a:lvl1pPr>
              <a:defRPr sz="2800"/>
            </a:lvl1pPr>
          </a:lstStyle>
          <a:p>
            <a:pPr lvl="0"/>
            <a:r>
              <a:rPr lang="fi-FI"/>
              <a:t>Muokkaa tekstin perustyylejä napsauttamalla</a:t>
            </a:r>
          </a:p>
        </p:txBody>
      </p:sp>
      <p:sp>
        <p:nvSpPr>
          <p:cNvPr id="6" name="Text Placeholder 11"/>
          <p:cNvSpPr>
            <a:spLocks noGrp="1"/>
          </p:cNvSpPr>
          <p:nvPr>
            <p:ph type="body" sz="quarter" idx="19"/>
          </p:nvPr>
        </p:nvSpPr>
        <p:spPr>
          <a:xfrm>
            <a:off x="515938" y="2343009"/>
            <a:ext cx="4859337" cy="3976310"/>
          </a:xfrm>
          <a:prstGeom prst="rect">
            <a:avLst/>
          </a:prstGeom>
        </p:spPr>
        <p:txBody>
          <a:bodyPr/>
          <a:lstStyle>
            <a:lvl1pPr marL="239178" marR="0" indent="-239178" algn="l" defTabSz="609585" rtl="0" eaLnBrk="1" fontAlgn="auto" latinLnBrk="0" hangingPunct="1">
              <a:lnSpc>
                <a:spcPct val="100000"/>
              </a:lnSpc>
              <a:spcBef>
                <a:spcPct val="20000"/>
              </a:spcBef>
              <a:spcAft>
                <a:spcPts val="0"/>
              </a:spcAft>
              <a:buClrTx/>
              <a:buSzTx/>
              <a:buFont typeface="Lucida Grande"/>
              <a:buChar char="-"/>
              <a:tabLst/>
              <a:defRPr sz="2400">
                <a:solidFill>
                  <a:schemeClr val="tx1"/>
                </a:solidFill>
                <a:latin typeface="+mn-lt"/>
                <a:cs typeface="Georgia"/>
              </a:defRPr>
            </a:lvl1pPr>
            <a:lvl2pPr marL="476239" indent="-237061" algn="l">
              <a:lnSpc>
                <a:spcPct val="100000"/>
              </a:lnSpc>
              <a:spcBef>
                <a:spcPts val="800"/>
              </a:spcBef>
              <a:buFont typeface="Georgia" panose="02040502050405020303" pitchFamily="18" charset="0"/>
              <a:buChar char="–"/>
              <a:defRPr sz="2000">
                <a:solidFill>
                  <a:schemeClr val="tx1"/>
                </a:solidFill>
                <a:latin typeface="+mn-lt"/>
                <a:cs typeface="Georgia"/>
              </a:defRPr>
            </a:lvl2pPr>
            <a:lvl3pPr marL="717533" indent="-228594" algn="l">
              <a:lnSpc>
                <a:spcPct val="100000"/>
              </a:lnSpc>
              <a:spcBef>
                <a:spcPts val="800"/>
              </a:spcBef>
              <a:buFont typeface="Georgia" panose="02040502050405020303" pitchFamily="18" charset="0"/>
              <a:buChar char="–"/>
              <a:defRPr sz="1800">
                <a:solidFill>
                  <a:schemeClr val="tx1"/>
                </a:solidFill>
                <a:latin typeface="+mn-lt"/>
                <a:cs typeface="Georgia"/>
              </a:defRPr>
            </a:lvl3pPr>
            <a:lvl4pPr marL="958827" indent="-228594" algn="l">
              <a:lnSpc>
                <a:spcPct val="100000"/>
              </a:lnSpc>
              <a:buFont typeface="Georgia" panose="02040502050405020303" pitchFamily="18" charset="0"/>
              <a:buChar char="–"/>
              <a:defRPr sz="1800">
                <a:solidFill>
                  <a:schemeClr val="tx1"/>
                </a:solidFill>
                <a:latin typeface="+mn-lt"/>
                <a:cs typeface="Georgia"/>
              </a:defRPr>
            </a:lvl4pPr>
            <a:lvl5pPr marL="143996" indent="-380990" algn="l">
              <a:buFont typeface="Arial"/>
              <a:buChar char="•"/>
              <a:defRPr sz="1867">
                <a:solidFill>
                  <a:schemeClr val="tx1"/>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kstin paikkamerkki 16">
            <a:extLst>
              <a:ext uri="{FF2B5EF4-FFF2-40B4-BE49-F238E27FC236}">
                <a16:creationId xmlns:a16="http://schemas.microsoft.com/office/drawing/2014/main" id="{B30751AD-7420-3A18-9504-1E363E20A24C}"/>
              </a:ext>
            </a:extLst>
          </p:cNvPr>
          <p:cNvSpPr>
            <a:spLocks noGrp="1"/>
          </p:cNvSpPr>
          <p:nvPr>
            <p:ph type="body" sz="quarter" idx="25"/>
          </p:nvPr>
        </p:nvSpPr>
        <p:spPr>
          <a:xfrm>
            <a:off x="6816080" y="903288"/>
            <a:ext cx="4859337" cy="1439862"/>
          </a:xfrm>
          <a:prstGeom prst="rect">
            <a:avLst/>
          </a:prstGeom>
        </p:spPr>
        <p:txBody>
          <a:bodyPr/>
          <a:lstStyle>
            <a:lvl1pPr marL="0" indent="0">
              <a:buNone/>
              <a:defRPr sz="2800">
                <a:latin typeface="+mj-lt"/>
              </a:defRPr>
            </a:lvl1pPr>
            <a:lvl2pPr marL="239178" indent="0">
              <a:buNone/>
              <a:defRPr/>
            </a:lvl2pPr>
            <a:lvl3pPr marL="486821" indent="0">
              <a:buNone/>
              <a:defRPr/>
            </a:lvl3pPr>
            <a:lvl4pPr marL="732349" indent="0">
              <a:buNone/>
              <a:defRPr/>
            </a:lvl4pPr>
            <a:lvl5pPr marL="2438339" indent="0">
              <a:buFont typeface="Arial" panose="020B0604020202020204" pitchFamily="34" charset="0"/>
              <a:buNone/>
              <a:defRPr/>
            </a:lvl5pPr>
          </a:lstStyle>
          <a:p>
            <a:pPr fontAlgn="auto">
              <a:spcAft>
                <a:spcPts val="0"/>
              </a:spcAft>
            </a:pPr>
            <a:r>
              <a:rPr lang="fi-FI"/>
              <a:t>Muokkaa tekstin perustyylejä napsauttamalla</a:t>
            </a:r>
          </a:p>
        </p:txBody>
      </p:sp>
      <p:sp>
        <p:nvSpPr>
          <p:cNvPr id="5" name="Text Placeholder 11">
            <a:extLst>
              <a:ext uri="{FF2B5EF4-FFF2-40B4-BE49-F238E27FC236}">
                <a16:creationId xmlns:a16="http://schemas.microsoft.com/office/drawing/2014/main" id="{ADEA2266-26A0-D0DA-9C72-779F3DA79F00}"/>
              </a:ext>
            </a:extLst>
          </p:cNvPr>
          <p:cNvSpPr>
            <a:spLocks noGrp="1"/>
          </p:cNvSpPr>
          <p:nvPr>
            <p:ph type="body" sz="quarter" idx="24"/>
          </p:nvPr>
        </p:nvSpPr>
        <p:spPr>
          <a:xfrm>
            <a:off x="6816080" y="2343009"/>
            <a:ext cx="4859337" cy="3976310"/>
          </a:xfrm>
          <a:prstGeom prst="rect">
            <a:avLst/>
          </a:prstGeom>
        </p:spPr>
        <p:txBody>
          <a:bodyPr/>
          <a:lstStyle>
            <a:lvl1pPr marL="239178" marR="0" indent="-239178" algn="l" defTabSz="609585" rtl="0" eaLnBrk="1" fontAlgn="auto" latinLnBrk="0" hangingPunct="1">
              <a:lnSpc>
                <a:spcPct val="100000"/>
              </a:lnSpc>
              <a:spcBef>
                <a:spcPct val="20000"/>
              </a:spcBef>
              <a:spcAft>
                <a:spcPts val="0"/>
              </a:spcAft>
              <a:buClrTx/>
              <a:buSzTx/>
              <a:buFont typeface="Lucida Grande"/>
              <a:buChar char="-"/>
              <a:tabLst/>
              <a:defRPr sz="2400">
                <a:solidFill>
                  <a:schemeClr val="tx1"/>
                </a:solidFill>
                <a:latin typeface="+mn-lt"/>
                <a:cs typeface="Georgia"/>
              </a:defRPr>
            </a:lvl1pPr>
            <a:lvl2pPr marL="476239" indent="-237061" algn="l">
              <a:lnSpc>
                <a:spcPct val="100000"/>
              </a:lnSpc>
              <a:spcBef>
                <a:spcPts val="800"/>
              </a:spcBef>
              <a:buFont typeface="Georgia" panose="02040502050405020303" pitchFamily="18" charset="0"/>
              <a:buChar char="–"/>
              <a:defRPr sz="2000">
                <a:solidFill>
                  <a:schemeClr val="tx1"/>
                </a:solidFill>
                <a:latin typeface="+mn-lt"/>
                <a:cs typeface="Georgia"/>
              </a:defRPr>
            </a:lvl2pPr>
            <a:lvl3pPr marL="717533" indent="-228594" algn="l">
              <a:lnSpc>
                <a:spcPct val="100000"/>
              </a:lnSpc>
              <a:spcBef>
                <a:spcPts val="800"/>
              </a:spcBef>
              <a:buFont typeface="Georgia" panose="02040502050405020303" pitchFamily="18" charset="0"/>
              <a:buChar char="–"/>
              <a:defRPr sz="1800">
                <a:solidFill>
                  <a:schemeClr val="tx1"/>
                </a:solidFill>
                <a:latin typeface="+mn-lt"/>
                <a:cs typeface="Georgia"/>
              </a:defRPr>
            </a:lvl3pPr>
            <a:lvl4pPr marL="958827" indent="-228594" algn="l">
              <a:lnSpc>
                <a:spcPct val="100000"/>
              </a:lnSpc>
              <a:buFont typeface="Georgia" panose="02040502050405020303" pitchFamily="18" charset="0"/>
              <a:buChar char="–"/>
              <a:defRPr sz="1800">
                <a:solidFill>
                  <a:schemeClr val="tx1"/>
                </a:solidFill>
                <a:latin typeface="+mn-lt"/>
                <a:cs typeface="Georgia"/>
              </a:defRPr>
            </a:lvl4pPr>
            <a:lvl5pPr marL="143996" indent="-380990" algn="l">
              <a:buFont typeface="Arial"/>
              <a:buChar char="•"/>
              <a:defRPr sz="1867">
                <a:solidFill>
                  <a:schemeClr val="tx1"/>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Dian numeron paikkamerkki 2">
            <a:extLst>
              <a:ext uri="{FF2B5EF4-FFF2-40B4-BE49-F238E27FC236}">
                <a16:creationId xmlns:a16="http://schemas.microsoft.com/office/drawing/2014/main" id="{90F8DEB7-0C74-2A5E-3A26-CD3E04F2EB3F}"/>
              </a:ext>
            </a:extLst>
          </p:cNvPr>
          <p:cNvSpPr>
            <a:spLocks noGrp="1"/>
          </p:cNvSpPr>
          <p:nvPr>
            <p:ph type="sldNum" sz="quarter" idx="20"/>
          </p:nvPr>
        </p:nvSpPr>
        <p:spPr>
          <a:xfrm>
            <a:off x="291601" y="6356350"/>
            <a:ext cx="2743200" cy="365125"/>
          </a:xfrm>
        </p:spPr>
        <p:txBody>
          <a:bodyPr/>
          <a:lstStyle>
            <a:lvl1pPr algn="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756537065"/>
      </p:ext>
    </p:extLst>
  </p:cSld>
  <p:clrMapOvr>
    <a:masterClrMapping/>
  </p:clrMapOvr>
  <p:extLst>
    <p:ext uri="{DCECCB84-F9BA-43D5-87BE-67443E8EF086}">
      <p15:sldGuideLst xmlns:p15="http://schemas.microsoft.com/office/powerpoint/2012/main">
        <p15:guide id="1" pos="325">
          <p15:clr>
            <a:srgbClr val="FBAE40"/>
          </p15:clr>
        </p15:guide>
        <p15:guide id="2" pos="7355">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Viiskyt-viiskyt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240A0-EC0C-F849-919E-726CBE055A36}"/>
              </a:ext>
            </a:extLst>
          </p:cNvPr>
          <p:cNvSpPr/>
          <p:nvPr userDrawn="1"/>
        </p:nvSpPr>
        <p:spPr>
          <a:xfrm>
            <a:off x="6096000" y="0"/>
            <a:ext cx="6096000" cy="6858000"/>
          </a:xfrm>
          <a:prstGeom prst="rect">
            <a:avLst/>
          </a:prstGeom>
          <a:solidFill>
            <a:srgbClr val="D7F2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Otsikko 9">
            <a:extLst>
              <a:ext uri="{FF2B5EF4-FFF2-40B4-BE49-F238E27FC236}">
                <a16:creationId xmlns:a16="http://schemas.microsoft.com/office/drawing/2014/main" id="{5F151382-BB64-45D0-8657-B68EC9416A7E}"/>
              </a:ext>
            </a:extLst>
          </p:cNvPr>
          <p:cNvSpPr>
            <a:spLocks noGrp="1"/>
          </p:cNvSpPr>
          <p:nvPr>
            <p:ph type="title" hasCustomPrompt="1"/>
          </p:nvPr>
        </p:nvSpPr>
        <p:spPr>
          <a:xfrm>
            <a:off x="515938" y="902551"/>
            <a:ext cx="4859337" cy="1440458"/>
          </a:xfrm>
          <a:prstGeom prst="rect">
            <a:avLst/>
          </a:prstGeom>
        </p:spPr>
        <p:txBody>
          <a:bodyPr anchor="b"/>
          <a:lstStyle>
            <a:lvl1pPr>
              <a:defRPr sz="2800"/>
            </a:lvl1pPr>
          </a:lstStyle>
          <a:p>
            <a:pPr lvl="0"/>
            <a:r>
              <a:rPr lang="fi-FI"/>
              <a:t>Muokkaa tekstin perustyylejä napsauttamalla</a:t>
            </a:r>
          </a:p>
        </p:txBody>
      </p:sp>
      <p:sp>
        <p:nvSpPr>
          <p:cNvPr id="9" name="Text Placeholder 11">
            <a:extLst>
              <a:ext uri="{FF2B5EF4-FFF2-40B4-BE49-F238E27FC236}">
                <a16:creationId xmlns:a16="http://schemas.microsoft.com/office/drawing/2014/main" id="{5B2361C5-761F-2FE9-8E66-F8A7995F1B8C}"/>
              </a:ext>
            </a:extLst>
          </p:cNvPr>
          <p:cNvSpPr>
            <a:spLocks noGrp="1"/>
          </p:cNvSpPr>
          <p:nvPr>
            <p:ph type="body" sz="quarter" idx="19"/>
          </p:nvPr>
        </p:nvSpPr>
        <p:spPr>
          <a:xfrm>
            <a:off x="515938" y="2343009"/>
            <a:ext cx="4859337" cy="3985363"/>
          </a:xfrm>
          <a:prstGeom prst="rect">
            <a:avLst/>
          </a:prstGeom>
        </p:spPr>
        <p:txBody>
          <a:bodyPr/>
          <a:lstStyle>
            <a:lvl1pPr marL="239178" marR="0" indent="-239178" algn="l" defTabSz="609585" rtl="0" eaLnBrk="1" fontAlgn="auto" latinLnBrk="0" hangingPunct="1">
              <a:lnSpc>
                <a:spcPct val="100000"/>
              </a:lnSpc>
              <a:spcBef>
                <a:spcPct val="20000"/>
              </a:spcBef>
              <a:spcAft>
                <a:spcPts val="0"/>
              </a:spcAft>
              <a:buClrTx/>
              <a:buSzTx/>
              <a:buFont typeface="Lucida Grande"/>
              <a:buChar char="-"/>
              <a:tabLst/>
              <a:defRPr sz="2400">
                <a:solidFill>
                  <a:schemeClr val="tx1"/>
                </a:solidFill>
                <a:latin typeface="+mn-lt"/>
                <a:cs typeface="Georgia"/>
              </a:defRPr>
            </a:lvl1pPr>
            <a:lvl2pPr marL="476239" indent="-237061" algn="l">
              <a:lnSpc>
                <a:spcPct val="100000"/>
              </a:lnSpc>
              <a:spcBef>
                <a:spcPts val="800"/>
              </a:spcBef>
              <a:buFont typeface="Georgia" panose="02040502050405020303" pitchFamily="18" charset="0"/>
              <a:buChar char="–"/>
              <a:defRPr sz="2000">
                <a:solidFill>
                  <a:schemeClr val="tx1"/>
                </a:solidFill>
                <a:latin typeface="+mn-lt"/>
                <a:cs typeface="Georgia"/>
              </a:defRPr>
            </a:lvl2pPr>
            <a:lvl3pPr marL="717533" indent="-228594" algn="l">
              <a:lnSpc>
                <a:spcPct val="100000"/>
              </a:lnSpc>
              <a:spcBef>
                <a:spcPts val="800"/>
              </a:spcBef>
              <a:buFont typeface="Georgia" panose="02040502050405020303" pitchFamily="18" charset="0"/>
              <a:buChar char="–"/>
              <a:defRPr sz="1800">
                <a:solidFill>
                  <a:schemeClr val="tx1"/>
                </a:solidFill>
                <a:latin typeface="+mn-lt"/>
                <a:cs typeface="Georgia"/>
              </a:defRPr>
            </a:lvl3pPr>
            <a:lvl4pPr marL="958827" indent="-228594" algn="l">
              <a:lnSpc>
                <a:spcPct val="100000"/>
              </a:lnSpc>
              <a:buFont typeface="Georgia" panose="02040502050405020303" pitchFamily="18" charset="0"/>
              <a:buChar char="–"/>
              <a:defRPr sz="1800">
                <a:solidFill>
                  <a:schemeClr val="tx1"/>
                </a:solidFill>
                <a:latin typeface="+mn-lt"/>
                <a:cs typeface="Georgia"/>
              </a:defRPr>
            </a:lvl4pPr>
            <a:lvl5pPr marL="143996" indent="-380990" algn="l">
              <a:buFont typeface="Arial"/>
              <a:buChar char="•"/>
              <a:defRPr sz="1867">
                <a:solidFill>
                  <a:schemeClr val="tx1"/>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kstin paikkamerkki 16">
            <a:extLst>
              <a:ext uri="{FF2B5EF4-FFF2-40B4-BE49-F238E27FC236}">
                <a16:creationId xmlns:a16="http://schemas.microsoft.com/office/drawing/2014/main" id="{DF3FAD5E-1F2E-C714-33E5-2767BC3D6DE2}"/>
              </a:ext>
            </a:extLst>
          </p:cNvPr>
          <p:cNvSpPr>
            <a:spLocks noGrp="1"/>
          </p:cNvSpPr>
          <p:nvPr>
            <p:ph type="body" sz="quarter" idx="26"/>
          </p:nvPr>
        </p:nvSpPr>
        <p:spPr>
          <a:xfrm>
            <a:off x="6816080" y="903288"/>
            <a:ext cx="4859337" cy="1439862"/>
          </a:xfrm>
          <a:prstGeom prst="rect">
            <a:avLst/>
          </a:prstGeom>
        </p:spPr>
        <p:txBody>
          <a:bodyPr/>
          <a:lstStyle>
            <a:lvl1pPr marL="0" indent="0">
              <a:buNone/>
              <a:defRPr sz="2800">
                <a:latin typeface="+mj-lt"/>
              </a:defRPr>
            </a:lvl1pPr>
            <a:lvl2pPr marL="239178" indent="0">
              <a:buNone/>
              <a:defRPr/>
            </a:lvl2pPr>
            <a:lvl3pPr marL="486821" indent="0">
              <a:buNone/>
              <a:defRPr/>
            </a:lvl3pPr>
            <a:lvl4pPr marL="732349" indent="0">
              <a:buNone/>
              <a:defRPr/>
            </a:lvl4pPr>
            <a:lvl5pPr marL="2438339" indent="0">
              <a:buFont typeface="Arial" panose="020B0604020202020204" pitchFamily="34" charset="0"/>
              <a:buNone/>
              <a:defRPr/>
            </a:lvl5pPr>
          </a:lstStyle>
          <a:p>
            <a:pPr fontAlgn="auto">
              <a:spcAft>
                <a:spcPts val="0"/>
              </a:spcAft>
            </a:pPr>
            <a:r>
              <a:rPr lang="fi-FI"/>
              <a:t>Muokkaa tekstin perustyylejä napsauttamalla</a:t>
            </a:r>
          </a:p>
        </p:txBody>
      </p:sp>
      <p:sp>
        <p:nvSpPr>
          <p:cNvPr id="15" name="Text Placeholder 11">
            <a:extLst>
              <a:ext uri="{FF2B5EF4-FFF2-40B4-BE49-F238E27FC236}">
                <a16:creationId xmlns:a16="http://schemas.microsoft.com/office/drawing/2014/main" id="{7AB74645-D1DF-2345-0621-95D2F0925A71}"/>
              </a:ext>
            </a:extLst>
          </p:cNvPr>
          <p:cNvSpPr>
            <a:spLocks noGrp="1"/>
          </p:cNvSpPr>
          <p:nvPr>
            <p:ph type="body" sz="quarter" idx="25"/>
          </p:nvPr>
        </p:nvSpPr>
        <p:spPr>
          <a:xfrm>
            <a:off x="6816080" y="2343009"/>
            <a:ext cx="4859337" cy="3985363"/>
          </a:xfrm>
          <a:prstGeom prst="rect">
            <a:avLst/>
          </a:prstGeom>
        </p:spPr>
        <p:txBody>
          <a:bodyPr/>
          <a:lstStyle>
            <a:lvl1pPr marL="239178" marR="0" indent="-239178" algn="l" defTabSz="609585" rtl="0" eaLnBrk="1" fontAlgn="auto" latinLnBrk="0" hangingPunct="1">
              <a:lnSpc>
                <a:spcPct val="100000"/>
              </a:lnSpc>
              <a:spcBef>
                <a:spcPct val="20000"/>
              </a:spcBef>
              <a:spcAft>
                <a:spcPts val="0"/>
              </a:spcAft>
              <a:buClrTx/>
              <a:buSzTx/>
              <a:buFont typeface="Lucida Grande"/>
              <a:buChar char="-"/>
              <a:tabLst/>
              <a:defRPr sz="2400">
                <a:solidFill>
                  <a:schemeClr val="tx1"/>
                </a:solidFill>
                <a:latin typeface="+mn-lt"/>
                <a:cs typeface="Georgia"/>
              </a:defRPr>
            </a:lvl1pPr>
            <a:lvl2pPr marL="476239" indent="-237061" algn="l">
              <a:lnSpc>
                <a:spcPct val="100000"/>
              </a:lnSpc>
              <a:spcBef>
                <a:spcPts val="800"/>
              </a:spcBef>
              <a:buFont typeface="Georgia" panose="02040502050405020303" pitchFamily="18" charset="0"/>
              <a:buChar char="–"/>
              <a:defRPr sz="2000">
                <a:solidFill>
                  <a:schemeClr val="tx1"/>
                </a:solidFill>
                <a:latin typeface="+mn-lt"/>
                <a:cs typeface="Georgia"/>
              </a:defRPr>
            </a:lvl2pPr>
            <a:lvl3pPr marL="717533" indent="-228594" algn="l">
              <a:lnSpc>
                <a:spcPct val="100000"/>
              </a:lnSpc>
              <a:spcBef>
                <a:spcPts val="800"/>
              </a:spcBef>
              <a:buFont typeface="Georgia" panose="02040502050405020303" pitchFamily="18" charset="0"/>
              <a:buChar char="–"/>
              <a:defRPr sz="1800">
                <a:solidFill>
                  <a:schemeClr val="tx1"/>
                </a:solidFill>
                <a:latin typeface="+mn-lt"/>
                <a:cs typeface="Georgia"/>
              </a:defRPr>
            </a:lvl3pPr>
            <a:lvl4pPr marL="958827" indent="-228594" algn="l">
              <a:lnSpc>
                <a:spcPct val="100000"/>
              </a:lnSpc>
              <a:buFont typeface="Georgia" panose="02040502050405020303" pitchFamily="18" charset="0"/>
              <a:buChar char="–"/>
              <a:defRPr sz="1800">
                <a:solidFill>
                  <a:schemeClr val="tx1"/>
                </a:solidFill>
                <a:latin typeface="+mn-lt"/>
                <a:cs typeface="Georgia"/>
              </a:defRPr>
            </a:lvl4pPr>
            <a:lvl5pPr marL="143996" indent="-380990" algn="l">
              <a:buFont typeface="Arial"/>
              <a:buChar char="•"/>
              <a:defRPr sz="1867">
                <a:solidFill>
                  <a:schemeClr val="tx1"/>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Dian numeron paikkamerkki 2">
            <a:extLst>
              <a:ext uri="{FF2B5EF4-FFF2-40B4-BE49-F238E27FC236}">
                <a16:creationId xmlns:a16="http://schemas.microsoft.com/office/drawing/2014/main" id="{89A300FA-2A5B-B38C-B139-25667B196689}"/>
              </a:ext>
            </a:extLst>
          </p:cNvPr>
          <p:cNvSpPr>
            <a:spLocks noGrp="1"/>
          </p:cNvSpPr>
          <p:nvPr>
            <p:ph type="sldNum" sz="quarter" idx="20"/>
          </p:nvPr>
        </p:nvSpPr>
        <p:spPr>
          <a:xfrm>
            <a:off x="291601" y="6356350"/>
            <a:ext cx="2743200" cy="365125"/>
          </a:xfrm>
        </p:spPr>
        <p:txBody>
          <a:bodyPr/>
          <a:lstStyle>
            <a:lvl1pPr algn="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2825985974"/>
      </p:ext>
    </p:extLst>
  </p:cSld>
  <p:clrMapOvr>
    <a:masterClrMapping/>
  </p:clrMapOvr>
  <p:extLst>
    <p:ext uri="{DCECCB84-F9BA-43D5-87BE-67443E8EF086}">
      <p15:sldGuideLst xmlns:p15="http://schemas.microsoft.com/office/powerpoint/2012/main">
        <p15:guide id="1" pos="325">
          <p15:clr>
            <a:srgbClr val="FBAE40"/>
          </p15:clr>
        </p15:guide>
        <p15:guide id="2" pos="7355">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ainaus 1">
    <p:bg>
      <p:bgPr>
        <a:solidFill>
          <a:srgbClr val="D7F2F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5688" y="1268414"/>
            <a:ext cx="10080625" cy="4321174"/>
          </a:xfrm>
          <a:prstGeom prst="rect">
            <a:avLst/>
          </a:prstGeom>
        </p:spPr>
        <p:txBody>
          <a:bodyPr anchor="ctr"/>
          <a:lstStyle>
            <a:lvl1pPr algn="ctr">
              <a:defRPr sz="3600">
                <a:latin typeface="+mj-lt"/>
              </a:defRPr>
            </a:lvl1pPr>
          </a:lstStyle>
          <a:p>
            <a:r>
              <a:rPr lang="fi-FI"/>
              <a:t>”Lainaus joltain tyypiltä”</a:t>
            </a:r>
            <a:endParaRPr lang="en-US"/>
          </a:p>
        </p:txBody>
      </p:sp>
      <p:sp>
        <p:nvSpPr>
          <p:cNvPr id="9" name="Text Placeholder 8">
            <a:extLst>
              <a:ext uri="{FF2B5EF4-FFF2-40B4-BE49-F238E27FC236}">
                <a16:creationId xmlns:a16="http://schemas.microsoft.com/office/drawing/2014/main" id="{CC813140-B33D-3870-9BDB-4AD8A640774E}"/>
              </a:ext>
            </a:extLst>
          </p:cNvPr>
          <p:cNvSpPr>
            <a:spLocks noGrp="1"/>
          </p:cNvSpPr>
          <p:nvPr>
            <p:ph type="body" sz="quarter" idx="22" hasCustomPrompt="1"/>
          </p:nvPr>
        </p:nvSpPr>
        <p:spPr>
          <a:xfrm>
            <a:off x="1055688" y="5584310"/>
            <a:ext cx="10080625" cy="720725"/>
          </a:xfrm>
          <a:prstGeom prst="rect">
            <a:avLst/>
          </a:prstGeom>
        </p:spPr>
        <p:txBody>
          <a:bodyPr/>
          <a:lstStyle>
            <a:lvl1pPr marL="0" indent="0" algn="ctr">
              <a:buNone/>
              <a:defRPr/>
            </a:lvl1pPr>
            <a:lvl2pPr algn="ctr">
              <a:defRPr/>
            </a:lvl2pPr>
            <a:lvl3pPr algn="ctr">
              <a:defRPr/>
            </a:lvl3pPr>
            <a:lvl4pPr algn="ctr">
              <a:defRPr/>
            </a:lvl4pPr>
            <a:lvl5pPr algn="ctr">
              <a:defRPr/>
            </a:lvl5pPr>
          </a:lstStyle>
          <a:p>
            <a:pPr lvl="0"/>
            <a:r>
              <a:rPr lang="en-FI"/>
              <a:t>Lainattavan Nimi</a:t>
            </a:r>
          </a:p>
        </p:txBody>
      </p:sp>
      <p:sp>
        <p:nvSpPr>
          <p:cNvPr id="4" name="Dian numeron paikkamerkki 2">
            <a:extLst>
              <a:ext uri="{FF2B5EF4-FFF2-40B4-BE49-F238E27FC236}">
                <a16:creationId xmlns:a16="http://schemas.microsoft.com/office/drawing/2014/main" id="{0EF5B1FC-2DDF-B2C6-2F86-205C1998F518}"/>
              </a:ext>
            </a:extLst>
          </p:cNvPr>
          <p:cNvSpPr>
            <a:spLocks noGrp="1"/>
          </p:cNvSpPr>
          <p:nvPr>
            <p:ph type="sldNum" sz="quarter" idx="20"/>
          </p:nvPr>
        </p:nvSpPr>
        <p:spPr>
          <a:xfrm>
            <a:off x="291601" y="6356350"/>
            <a:ext cx="2743200" cy="365125"/>
          </a:xfrm>
        </p:spPr>
        <p:txBody>
          <a:bodyPr/>
          <a:lstStyle>
            <a:lvl1pPr algn="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284746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slider 1">
    <p:bg>
      <p:bgPr>
        <a:solidFill>
          <a:schemeClr val="bg1"/>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D20AF7C8-34FD-CFBA-AACA-87987E898E65}"/>
              </a:ext>
            </a:extLst>
          </p:cNvPr>
          <p:cNvSpPr/>
          <p:nvPr userDrawn="1"/>
        </p:nvSpPr>
        <p:spPr>
          <a:xfrm>
            <a:off x="3089272" y="0"/>
            <a:ext cx="9102728" cy="6858000"/>
          </a:xfrm>
          <a:prstGeom prst="rect">
            <a:avLst/>
          </a:prstGeom>
          <a:solidFill>
            <a:srgbClr val="D7F2FA"/>
          </a:solidFill>
          <a:ln w="101600">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1C3CB276-23C8-454C-F38C-E9DDBD94C723}"/>
              </a:ext>
            </a:extLst>
          </p:cNvPr>
          <p:cNvSpPr>
            <a:spLocks noGrp="1"/>
          </p:cNvSpPr>
          <p:nvPr>
            <p:ph type="title" hasCustomPrompt="1"/>
          </p:nvPr>
        </p:nvSpPr>
        <p:spPr>
          <a:xfrm>
            <a:off x="6383608" y="847896"/>
            <a:ext cx="5396416" cy="1130356"/>
          </a:xfrm>
          <a:prstGeom prst="rect">
            <a:avLst/>
          </a:prstGeom>
        </p:spPr>
        <p:txBody>
          <a:bodyPr anchor="t"/>
          <a:lstStyle>
            <a:lvl1pPr algn="l">
              <a:defRPr sz="3200"/>
            </a:lvl1pPr>
          </a:lstStyle>
          <a:p>
            <a:r>
              <a:rPr lang="fi-FI"/>
              <a:t>Otsikko</a:t>
            </a:r>
            <a:endParaRPr lang="en-US"/>
          </a:p>
        </p:txBody>
      </p:sp>
      <p:sp>
        <p:nvSpPr>
          <p:cNvPr id="5" name="Kuvan paikkamerkki 2">
            <a:extLst>
              <a:ext uri="{FF2B5EF4-FFF2-40B4-BE49-F238E27FC236}">
                <a16:creationId xmlns:a16="http://schemas.microsoft.com/office/drawing/2014/main" id="{66B00CE3-CA43-349C-81BF-C5947E0C017C}"/>
              </a:ext>
            </a:extLst>
          </p:cNvPr>
          <p:cNvSpPr>
            <a:spLocks noGrp="1"/>
          </p:cNvSpPr>
          <p:nvPr>
            <p:ph type="pic" sz="quarter" idx="11" hasCustomPrompt="1"/>
          </p:nvPr>
        </p:nvSpPr>
        <p:spPr>
          <a:xfrm>
            <a:off x="0" y="0"/>
            <a:ext cx="5791200" cy="6858000"/>
          </a:xfrm>
          <a:prstGeom prst="rect">
            <a:avLst/>
          </a:prstGeom>
        </p:spPr>
        <p:txBody>
          <a:bodyPr/>
          <a:lstStyle>
            <a:lvl1pPr marL="0" indent="0">
              <a:buNone/>
              <a:defRPr sz="1500"/>
            </a:lvl1pPr>
          </a:lstStyle>
          <a:p>
            <a:r>
              <a:rPr lang="en-GB" err="1"/>
              <a:t>Kuvapaikka</a:t>
            </a:r>
            <a:endParaRPr lang="en-GB"/>
          </a:p>
        </p:txBody>
      </p:sp>
      <p:sp>
        <p:nvSpPr>
          <p:cNvPr id="7" name="Text Placeholder 11"/>
          <p:cNvSpPr>
            <a:spLocks noGrp="1"/>
          </p:cNvSpPr>
          <p:nvPr>
            <p:ph type="body" sz="quarter" idx="19"/>
          </p:nvPr>
        </p:nvSpPr>
        <p:spPr>
          <a:xfrm>
            <a:off x="6383608" y="1988543"/>
            <a:ext cx="5396416" cy="4320480"/>
          </a:xfrm>
          <a:prstGeom prst="rect">
            <a:avLst/>
          </a:prstGeom>
        </p:spPr>
        <p:txBody>
          <a:bodyPr/>
          <a:lstStyle>
            <a:lvl1pPr marL="239178" marR="0" indent="-239178" algn="l" defTabSz="609585" rtl="0" eaLnBrk="1" fontAlgn="auto" latinLnBrk="0" hangingPunct="1">
              <a:lnSpc>
                <a:spcPct val="100000"/>
              </a:lnSpc>
              <a:spcBef>
                <a:spcPct val="20000"/>
              </a:spcBef>
              <a:spcAft>
                <a:spcPts val="0"/>
              </a:spcAft>
              <a:buClrTx/>
              <a:buSzTx/>
              <a:buFont typeface="Lucida Grande"/>
              <a:buChar char="-"/>
              <a:tabLst/>
              <a:defRPr sz="2400">
                <a:solidFill>
                  <a:schemeClr val="tx1"/>
                </a:solidFill>
                <a:latin typeface="+mn-lt"/>
                <a:cs typeface="Georgia"/>
              </a:defRPr>
            </a:lvl1pPr>
            <a:lvl2pPr marL="474121" indent="-234945" algn="l">
              <a:lnSpc>
                <a:spcPct val="100000"/>
              </a:lnSpc>
              <a:spcBef>
                <a:spcPts val="800"/>
              </a:spcBef>
              <a:buFont typeface="Georgia" panose="02040502050405020303" pitchFamily="18" charset="0"/>
              <a:buChar char="–"/>
              <a:defRPr sz="2000">
                <a:solidFill>
                  <a:schemeClr val="tx1"/>
                </a:solidFill>
                <a:latin typeface="+mn-lt"/>
                <a:cs typeface="Georgia"/>
              </a:defRPr>
            </a:lvl2pPr>
            <a:lvl3pPr marL="713300" indent="-234945" algn="l" defTabSz="715415">
              <a:lnSpc>
                <a:spcPct val="100000"/>
              </a:lnSpc>
              <a:spcBef>
                <a:spcPts val="800"/>
              </a:spcBef>
              <a:buFont typeface="Georgia" panose="02040502050405020303" pitchFamily="18" charset="0"/>
              <a:buChar char="–"/>
              <a:defRPr sz="1800">
                <a:solidFill>
                  <a:schemeClr val="tx1"/>
                </a:solidFill>
                <a:latin typeface="+mn-lt"/>
                <a:cs typeface="Georgia"/>
              </a:defRPr>
            </a:lvl3pPr>
            <a:lvl4pPr marL="958827" indent="-234945" algn="l">
              <a:lnSpc>
                <a:spcPct val="100000"/>
              </a:lnSpc>
              <a:buFont typeface="Georgia" panose="02040502050405020303" pitchFamily="18" charset="0"/>
              <a:buChar char="–"/>
              <a:defRPr sz="1800">
                <a:solidFill>
                  <a:schemeClr val="tx1"/>
                </a:solidFill>
                <a:latin typeface="+mn-lt"/>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pic>
        <p:nvPicPr>
          <p:cNvPr id="4" name="Picture 5">
            <a:extLst>
              <a:ext uri="{FF2B5EF4-FFF2-40B4-BE49-F238E27FC236}">
                <a16:creationId xmlns:a16="http://schemas.microsoft.com/office/drawing/2014/main" id="{7154D012-8850-6FB6-C1DD-70A77D235B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48370" y="6469129"/>
            <a:ext cx="852029" cy="160359"/>
          </a:xfrm>
          <a:prstGeom prst="rect">
            <a:avLst/>
          </a:prstGeom>
        </p:spPr>
      </p:pic>
      <p:sp>
        <p:nvSpPr>
          <p:cNvPr id="3" name="Dian numeron paikkamerkki 2">
            <a:extLst>
              <a:ext uri="{FF2B5EF4-FFF2-40B4-BE49-F238E27FC236}">
                <a16:creationId xmlns:a16="http://schemas.microsoft.com/office/drawing/2014/main" id="{1CB09718-65AF-4C02-A869-F518B41AAFB2}"/>
              </a:ext>
            </a:extLst>
          </p:cNvPr>
          <p:cNvSpPr>
            <a:spLocks noGrp="1"/>
          </p:cNvSpPr>
          <p:nvPr>
            <p:ph type="sldNum" sz="quarter" idx="20"/>
          </p:nvPr>
        </p:nvSpPr>
        <p:spPr/>
        <p:txBody>
          <a:bodyPr/>
          <a:lstStyle>
            <a:lvl1pPr algn="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39642646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Lainaus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5688" y="1268412"/>
            <a:ext cx="10080625" cy="4321175"/>
          </a:xfrm>
          <a:prstGeom prst="rect">
            <a:avLst/>
          </a:prstGeom>
        </p:spPr>
        <p:txBody>
          <a:bodyPr anchor="ctr"/>
          <a:lstStyle>
            <a:lvl1pPr algn="ctr">
              <a:defRPr sz="3600">
                <a:latin typeface="+mj-lt"/>
              </a:defRPr>
            </a:lvl1pPr>
          </a:lstStyle>
          <a:p>
            <a:r>
              <a:rPr lang="fi-FI"/>
              <a:t>”Lainaus joltain tyypiltä”</a:t>
            </a:r>
            <a:endParaRPr lang="en-US"/>
          </a:p>
        </p:txBody>
      </p:sp>
      <p:sp>
        <p:nvSpPr>
          <p:cNvPr id="7" name="Text Placeholder 8">
            <a:extLst>
              <a:ext uri="{FF2B5EF4-FFF2-40B4-BE49-F238E27FC236}">
                <a16:creationId xmlns:a16="http://schemas.microsoft.com/office/drawing/2014/main" id="{DAFAB3BB-87B4-2B32-F858-0806090664B1}"/>
              </a:ext>
            </a:extLst>
          </p:cNvPr>
          <p:cNvSpPr>
            <a:spLocks noGrp="1"/>
          </p:cNvSpPr>
          <p:nvPr>
            <p:ph type="body" sz="quarter" idx="22" hasCustomPrompt="1"/>
          </p:nvPr>
        </p:nvSpPr>
        <p:spPr>
          <a:xfrm>
            <a:off x="1055687" y="5584310"/>
            <a:ext cx="10080625" cy="720725"/>
          </a:xfrm>
          <a:prstGeom prst="rect">
            <a:avLst/>
          </a:prstGeom>
        </p:spPr>
        <p:txBody>
          <a:bodyPr/>
          <a:lstStyle>
            <a:lvl1pPr marL="0" indent="0" algn="ctr">
              <a:buNone/>
              <a:defRPr/>
            </a:lvl1pPr>
            <a:lvl2pPr algn="ctr">
              <a:defRPr/>
            </a:lvl2pPr>
            <a:lvl3pPr algn="ctr">
              <a:defRPr/>
            </a:lvl3pPr>
            <a:lvl4pPr algn="ctr">
              <a:defRPr/>
            </a:lvl4pPr>
            <a:lvl5pPr algn="ctr">
              <a:defRPr/>
            </a:lvl5pPr>
          </a:lstStyle>
          <a:p>
            <a:pPr lvl="0"/>
            <a:r>
              <a:rPr lang="en-FI"/>
              <a:t>Lainattavan Nimi</a:t>
            </a:r>
          </a:p>
        </p:txBody>
      </p:sp>
      <p:sp>
        <p:nvSpPr>
          <p:cNvPr id="4" name="Dian numeron paikkamerkki 2">
            <a:extLst>
              <a:ext uri="{FF2B5EF4-FFF2-40B4-BE49-F238E27FC236}">
                <a16:creationId xmlns:a16="http://schemas.microsoft.com/office/drawing/2014/main" id="{9D8BFE4F-828E-ED1B-25FF-56F8B2D1374E}"/>
              </a:ext>
            </a:extLst>
          </p:cNvPr>
          <p:cNvSpPr>
            <a:spLocks noGrp="1"/>
          </p:cNvSpPr>
          <p:nvPr>
            <p:ph type="sldNum" sz="quarter" idx="20"/>
          </p:nvPr>
        </p:nvSpPr>
        <p:spPr>
          <a:xfrm>
            <a:off x="291601" y="6356350"/>
            <a:ext cx="2743200" cy="365125"/>
          </a:xfrm>
        </p:spPr>
        <p:txBody>
          <a:bodyPr/>
          <a:lstStyle>
            <a:lvl1pPr algn="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23985818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Luettelo">
    <p:spTree>
      <p:nvGrpSpPr>
        <p:cNvPr id="1" name=""/>
        <p:cNvGrpSpPr/>
        <p:nvPr/>
      </p:nvGrpSpPr>
      <p:grpSpPr>
        <a:xfrm>
          <a:off x="0" y="0"/>
          <a:ext cx="0" cy="0"/>
          <a:chOff x="0" y="0"/>
          <a:chExt cx="0" cy="0"/>
        </a:xfrm>
      </p:grpSpPr>
      <p:sp>
        <p:nvSpPr>
          <p:cNvPr id="2" name="Title 1"/>
          <p:cNvSpPr>
            <a:spLocks noGrp="1"/>
          </p:cNvSpPr>
          <p:nvPr>
            <p:ph type="title"/>
          </p:nvPr>
        </p:nvSpPr>
        <p:spPr>
          <a:xfrm>
            <a:off x="1055688" y="853483"/>
            <a:ext cx="10080625" cy="735832"/>
          </a:xfrm>
          <a:prstGeom prst="rect">
            <a:avLst/>
          </a:prstGeom>
        </p:spPr>
        <p:txBody>
          <a:bodyPr anchor="t"/>
          <a:lstStyle>
            <a:lvl1pPr algn="l">
              <a:defRPr sz="3200"/>
            </a:lvl1pPr>
          </a:lstStyle>
          <a:p>
            <a:r>
              <a:rPr lang="en-US"/>
              <a:t>Click to edit Master title style</a:t>
            </a:r>
          </a:p>
        </p:txBody>
      </p:sp>
      <p:sp>
        <p:nvSpPr>
          <p:cNvPr id="34" name="Text Placeholder 33"/>
          <p:cNvSpPr>
            <a:spLocks noGrp="1"/>
          </p:cNvSpPr>
          <p:nvPr userDrawn="1">
            <p:ph type="body" sz="quarter" idx="13"/>
          </p:nvPr>
        </p:nvSpPr>
        <p:spPr>
          <a:xfrm>
            <a:off x="1775805" y="1605095"/>
            <a:ext cx="9360508" cy="768085"/>
          </a:xfrm>
          <a:prstGeom prst="rect">
            <a:avLst/>
          </a:prstGeom>
        </p:spPr>
        <p:txBody>
          <a:bodyPr anchor="ctr"/>
          <a:lstStyle>
            <a:lvl1pPr marL="0" indent="0" algn="l">
              <a:buNone/>
              <a:defRPr sz="2400" b="0" i="0">
                <a:latin typeface="+mn-lt"/>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en-US"/>
              <a:t>Click to edit Master text styles</a:t>
            </a:r>
          </a:p>
        </p:txBody>
      </p:sp>
      <p:sp>
        <p:nvSpPr>
          <p:cNvPr id="35" name="Text Placeholder 33"/>
          <p:cNvSpPr>
            <a:spLocks noGrp="1"/>
          </p:cNvSpPr>
          <p:nvPr userDrawn="1">
            <p:ph type="body" sz="quarter" idx="14"/>
          </p:nvPr>
        </p:nvSpPr>
        <p:spPr>
          <a:xfrm>
            <a:off x="1774826" y="2506683"/>
            <a:ext cx="9361488" cy="766399"/>
          </a:xfrm>
          <a:prstGeom prst="rect">
            <a:avLst/>
          </a:prstGeom>
        </p:spPr>
        <p:txBody>
          <a:bodyPr anchor="ctr"/>
          <a:lstStyle>
            <a:lvl1pPr marL="0" indent="0" algn="l">
              <a:buNone/>
              <a:defRPr lang="fi-FI" sz="2400" b="0" i="0" kern="1200" dirty="0" err="1">
                <a:solidFill>
                  <a:schemeClr val="tx1"/>
                </a:solidFill>
                <a:latin typeface="+mn-lt"/>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en-US"/>
              <a:t>Click to edit Master text styles</a:t>
            </a:r>
          </a:p>
        </p:txBody>
      </p:sp>
      <p:sp>
        <p:nvSpPr>
          <p:cNvPr id="36" name="Text Placeholder 33"/>
          <p:cNvSpPr>
            <a:spLocks noGrp="1"/>
          </p:cNvSpPr>
          <p:nvPr userDrawn="1">
            <p:ph type="body" sz="quarter" idx="15"/>
          </p:nvPr>
        </p:nvSpPr>
        <p:spPr>
          <a:xfrm>
            <a:off x="1775805" y="3406585"/>
            <a:ext cx="9360508" cy="766399"/>
          </a:xfrm>
          <a:prstGeom prst="rect">
            <a:avLst/>
          </a:prstGeom>
        </p:spPr>
        <p:txBody>
          <a:bodyPr anchor="ctr"/>
          <a:lstStyle>
            <a:lvl1pPr marL="0" indent="0" algn="l">
              <a:buNone/>
              <a:defRPr lang="fi-FI" sz="2400" b="0" i="0" kern="1200" dirty="0" err="1">
                <a:solidFill>
                  <a:schemeClr val="tx1"/>
                </a:solidFill>
                <a:latin typeface="+mn-lt"/>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en-US"/>
              <a:t>Click to edit Master text styles</a:t>
            </a:r>
          </a:p>
        </p:txBody>
      </p:sp>
      <p:sp>
        <p:nvSpPr>
          <p:cNvPr id="37" name="Text Placeholder 33"/>
          <p:cNvSpPr>
            <a:spLocks noGrp="1"/>
          </p:cNvSpPr>
          <p:nvPr userDrawn="1">
            <p:ph type="body" sz="quarter" idx="16"/>
          </p:nvPr>
        </p:nvSpPr>
        <p:spPr>
          <a:xfrm>
            <a:off x="1774825" y="4306487"/>
            <a:ext cx="9361488" cy="766399"/>
          </a:xfrm>
          <a:prstGeom prst="rect">
            <a:avLst/>
          </a:prstGeom>
        </p:spPr>
        <p:txBody>
          <a:bodyPr anchor="ctr"/>
          <a:lstStyle>
            <a:lvl1pPr marL="0" indent="0" algn="l">
              <a:buNone/>
              <a:defRPr lang="fi-FI" sz="2400" b="0" i="0" kern="1200" dirty="0" err="1">
                <a:solidFill>
                  <a:schemeClr val="tx1"/>
                </a:solidFill>
                <a:latin typeface="+mn-lt"/>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en-US"/>
              <a:t>Click to edit Master text styles</a:t>
            </a:r>
          </a:p>
        </p:txBody>
      </p:sp>
      <p:sp>
        <p:nvSpPr>
          <p:cNvPr id="38" name="Text Placeholder 33"/>
          <p:cNvSpPr>
            <a:spLocks noGrp="1"/>
          </p:cNvSpPr>
          <p:nvPr userDrawn="1">
            <p:ph type="body" sz="quarter" idx="17"/>
          </p:nvPr>
        </p:nvSpPr>
        <p:spPr>
          <a:xfrm>
            <a:off x="1774825" y="5206388"/>
            <a:ext cx="9361488" cy="766399"/>
          </a:xfrm>
          <a:prstGeom prst="rect">
            <a:avLst/>
          </a:prstGeom>
        </p:spPr>
        <p:txBody>
          <a:bodyPr anchor="ctr"/>
          <a:lstStyle>
            <a:lvl1pPr marL="0" indent="0" algn="l">
              <a:buNone/>
              <a:defRPr lang="fi-FI" sz="2400" b="0" i="0" kern="1200" dirty="0" err="1">
                <a:solidFill>
                  <a:schemeClr val="tx1"/>
                </a:solidFill>
                <a:latin typeface="+mn-lt"/>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en-US"/>
              <a:t>Click to edit Master text styles</a:t>
            </a:r>
          </a:p>
        </p:txBody>
      </p:sp>
      <p:sp>
        <p:nvSpPr>
          <p:cNvPr id="3" name="Dian numeron paikkamerkki 2">
            <a:extLst>
              <a:ext uri="{FF2B5EF4-FFF2-40B4-BE49-F238E27FC236}">
                <a16:creationId xmlns:a16="http://schemas.microsoft.com/office/drawing/2014/main" id="{393B997C-7668-4298-BA40-150098A4EF38}"/>
              </a:ext>
            </a:extLst>
          </p:cNvPr>
          <p:cNvSpPr>
            <a:spLocks noGrp="1"/>
          </p:cNvSpPr>
          <p:nvPr>
            <p:ph type="sldNum" sz="quarter" idx="18"/>
          </p:nvPr>
        </p:nvSpPr>
        <p:spPr/>
        <p:txBody>
          <a:bodyPr/>
          <a:lstStyle>
            <a:lvl1pPr algn="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33522804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äätöskalvo FI">
    <p:spTree>
      <p:nvGrpSpPr>
        <p:cNvPr id="1" name=""/>
        <p:cNvGrpSpPr/>
        <p:nvPr/>
      </p:nvGrpSpPr>
      <p:grpSpPr>
        <a:xfrm>
          <a:off x="0" y="0"/>
          <a:ext cx="0" cy="0"/>
          <a:chOff x="0" y="0"/>
          <a:chExt cx="0" cy="0"/>
        </a:xfrm>
      </p:grpSpPr>
      <p:sp>
        <p:nvSpPr>
          <p:cNvPr id="5" name="Sitra.fi" descr="Verkkosivumme löydät osoitteesta www.sitra.fi">
            <a:extLst>
              <a:ext uri="{FF2B5EF4-FFF2-40B4-BE49-F238E27FC236}">
                <a16:creationId xmlns:a16="http://schemas.microsoft.com/office/drawing/2014/main" id="{D2BAE405-434C-C98B-3AF8-F432132C94F1}"/>
              </a:ext>
              <a:ext uri="{C183D7F6-B498-43B3-948B-1728B52AA6E4}">
                <adec:decorative xmlns:adec="http://schemas.microsoft.com/office/drawing/2017/decorative" val="0"/>
              </a:ext>
            </a:extLst>
          </p:cNvPr>
          <p:cNvSpPr>
            <a:spLocks/>
          </p:cNvSpPr>
          <p:nvPr userDrawn="1"/>
        </p:nvSpPr>
        <p:spPr>
          <a:xfrm>
            <a:off x="96770" y="6308730"/>
            <a:ext cx="824265" cy="44383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1733" b="0" i="0" u="none" strike="noStrike" kern="1200" cap="none" spc="0" normalizeH="0" baseline="0" noProof="0">
                <a:ln>
                  <a:noFill/>
                </a:ln>
                <a:solidFill>
                  <a:srgbClr val="000000"/>
                </a:solidFill>
                <a:effectLst/>
                <a:uLnTx/>
                <a:uFillTx/>
                <a:latin typeface="Georgia" panose="02040502050405020303" pitchFamily="18" charset="0"/>
                <a:ea typeface="Arial Black" charset="0"/>
                <a:cs typeface="Arial Black" charset="0"/>
                <a:hlinkClick r:id="rId2">
                  <a:extLst>
                    <a:ext uri="{A12FA001-AC4F-418D-AE19-62706E023703}">
                      <ahyp:hlinkClr xmlns:ahyp="http://schemas.microsoft.com/office/drawing/2018/hyperlinkcolor" val="tx"/>
                    </a:ext>
                  </a:extLst>
                </a:hlinkClick>
              </a:rPr>
              <a:t>sitra.fi</a:t>
            </a:r>
            <a:endParaRPr kumimoji="0" lang="en-US" sz="1733" b="0" i="0" u="none" strike="noStrike" kern="1200" cap="none" spc="0" normalizeH="0" baseline="0" noProof="0">
              <a:ln>
                <a:noFill/>
              </a:ln>
              <a:solidFill>
                <a:srgbClr val="000000"/>
              </a:solidFill>
              <a:effectLst/>
              <a:uLnTx/>
              <a:uFillTx/>
              <a:latin typeface="Georgia" panose="02040502050405020303" pitchFamily="18" charset="0"/>
              <a:ea typeface="Arial Black" charset="0"/>
              <a:cs typeface="Arial Black" charset="0"/>
            </a:endParaRPr>
          </a:p>
        </p:txBody>
      </p:sp>
      <p:pic>
        <p:nvPicPr>
          <p:cNvPr id="14" name="Kuva 16" descr="Kuva, joka sisältää kohteen teksti, kuu, pallo, ympyrä&#10;&#10;Kuvaus luotu automaattisesti">
            <a:extLst>
              <a:ext uri="{FF2B5EF4-FFF2-40B4-BE49-F238E27FC236}">
                <a16:creationId xmlns:a16="http://schemas.microsoft.com/office/drawing/2014/main" id="{7EDCE105-962F-4CF3-C316-D4C3FC0E3A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grpSp>
        <p:nvGrpSpPr>
          <p:cNvPr id="2" name="Ryhmä 13" descr="Voit seurata Sitraa somekanavavissa kuten X:ssä, Facebookissa, Instagramissa, Linkedinissä ja YouTubessa. Löydät meidät some-kanavista nimellä @sitrafund">
            <a:extLst>
              <a:ext uri="{FF2B5EF4-FFF2-40B4-BE49-F238E27FC236}">
                <a16:creationId xmlns:a16="http://schemas.microsoft.com/office/drawing/2014/main" id="{54414E42-E699-1E9A-5DA4-C1650B571034}"/>
              </a:ext>
            </a:extLst>
          </p:cNvPr>
          <p:cNvGrpSpPr/>
          <p:nvPr userDrawn="1"/>
        </p:nvGrpSpPr>
        <p:grpSpPr>
          <a:xfrm>
            <a:off x="72803" y="7487"/>
            <a:ext cx="2099353" cy="443905"/>
            <a:chOff x="72803" y="7487"/>
            <a:chExt cx="2099353" cy="443905"/>
          </a:xfrm>
        </p:grpSpPr>
        <p:grpSp>
          <p:nvGrpSpPr>
            <p:cNvPr id="3" name="Sitran-somekanavat" descr="Voit seurata Sitraa somekanavavissa kuten X:ssä, Facebookissa, Instagramissa, Linkedinissä ja YouTubessa. Löydät meidät some-kanavista nimellä @sitrafund">
              <a:extLst>
                <a:ext uri="{FF2B5EF4-FFF2-40B4-BE49-F238E27FC236}">
                  <a16:creationId xmlns:a16="http://schemas.microsoft.com/office/drawing/2014/main" id="{A9EC20B7-397F-8666-6776-B3DACEDA9ED7}"/>
                </a:ext>
              </a:extLst>
            </p:cNvPr>
            <p:cNvGrpSpPr/>
            <p:nvPr/>
          </p:nvGrpSpPr>
          <p:grpSpPr>
            <a:xfrm>
              <a:off x="72803" y="7487"/>
              <a:ext cx="1908953" cy="443905"/>
              <a:chOff x="72803" y="7487"/>
              <a:chExt cx="1908953" cy="443905"/>
            </a:xfrm>
          </p:grpSpPr>
          <p:sp>
            <p:nvSpPr>
              <p:cNvPr id="15" name="@Sitrafund">
                <a:extLst>
                  <a:ext uri="{FF2B5EF4-FFF2-40B4-BE49-F238E27FC236}">
                    <a16:creationId xmlns:a16="http://schemas.microsoft.com/office/drawing/2014/main" id="{7E5903A3-0EDC-3197-B490-2FE15A21AE26}"/>
                  </a:ext>
                </a:extLst>
              </p:cNvPr>
              <p:cNvSpPr/>
              <p:nvPr/>
            </p:nvSpPr>
            <p:spPr>
              <a:xfrm>
                <a:off x="72803" y="7487"/>
                <a:ext cx="1293943" cy="443905"/>
              </a:xfrm>
              <a:prstGeom prst="rect">
                <a:avLst/>
              </a:prstGeom>
            </p:spPr>
            <p:txBody>
              <a:bodyPr wrap="none">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1733" b="0" i="0" u="none" strike="noStrike" kern="1200" cap="none" spc="0" normalizeH="0" baseline="0" noProof="0">
                    <a:ln>
                      <a:noFill/>
                    </a:ln>
                    <a:solidFill>
                      <a:srgbClr val="000000"/>
                    </a:solidFill>
                    <a:effectLst/>
                    <a:uLnTx/>
                    <a:uFillTx/>
                    <a:latin typeface="Georgia" panose="02040502050405020303" pitchFamily="18" charset="0"/>
                    <a:ea typeface="Arial Black" charset="0"/>
                    <a:cs typeface="Arial Black" charset="0"/>
                  </a:rPr>
                  <a:t>@sitrafund</a:t>
                </a:r>
              </a:p>
            </p:txBody>
          </p:sp>
          <p:pic>
            <p:nvPicPr>
              <p:cNvPr id="16" name="Facebook">
                <a:hlinkClick r:id="rId4"/>
                <a:extLst>
                  <a:ext uri="{FF2B5EF4-FFF2-40B4-BE49-F238E27FC236}">
                    <a16:creationId xmlns:a16="http://schemas.microsoft.com/office/drawing/2014/main" id="{3E2BEE5D-EA1C-F32E-3945-F9D41856ED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98167" y="198999"/>
                <a:ext cx="148800" cy="148802"/>
              </a:xfrm>
              <a:prstGeom prst="rect">
                <a:avLst/>
              </a:prstGeom>
            </p:spPr>
          </p:pic>
          <p:pic>
            <p:nvPicPr>
              <p:cNvPr id="17" name="Instagram">
                <a:hlinkClick r:id="rId6"/>
                <a:extLst>
                  <a:ext uri="{FF2B5EF4-FFF2-40B4-BE49-F238E27FC236}">
                    <a16:creationId xmlns:a16="http://schemas.microsoft.com/office/drawing/2014/main" id="{B302A557-71BD-9E35-F67F-4D2DB221733D}"/>
                  </a:ext>
                </a:extLst>
              </p:cNvPr>
              <p:cNvPicPr/>
              <p:nvPr/>
            </p:nvPicPr>
            <p:blipFill>
              <a:blip r:embed="rId7">
                <a:extLst>
                  <a:ext uri="{28A0092B-C50C-407E-A947-70E740481C1C}">
                    <a14:useLocalDpi xmlns:a14="http://schemas.microsoft.com/office/drawing/2010/main"/>
                  </a:ext>
                </a:extLst>
              </a:blip>
              <a:srcRect/>
              <a:stretch>
                <a:fillRect/>
              </a:stretch>
            </p:blipFill>
            <p:spPr bwMode="auto">
              <a:xfrm>
                <a:off x="1579766" y="198999"/>
                <a:ext cx="148800" cy="148802"/>
              </a:xfrm>
              <a:prstGeom prst="rect">
                <a:avLst/>
              </a:prstGeom>
              <a:noFill/>
              <a:ln>
                <a:noFill/>
              </a:ln>
            </p:spPr>
          </p:pic>
          <p:pic>
            <p:nvPicPr>
              <p:cNvPr id="18" name="YouTube">
                <a:hlinkClick r:id="rId8"/>
                <a:extLst>
                  <a:ext uri="{FF2B5EF4-FFF2-40B4-BE49-F238E27FC236}">
                    <a16:creationId xmlns:a16="http://schemas.microsoft.com/office/drawing/2014/main" id="{AD442ED4-6FDD-840A-F430-E659A857362B}"/>
                  </a:ext>
                </a:extLst>
              </p:cNvPr>
              <p:cNvPicPr preferRelativeResize="0"/>
              <p:nvPr/>
            </p:nvPicPr>
            <p:blipFill>
              <a:blip r:embed="rId9" cstate="screen">
                <a:extLst>
                  <a:ext uri="{28A0092B-C50C-407E-A947-70E740481C1C}">
                    <a14:useLocalDpi xmlns:a14="http://schemas.microsoft.com/office/drawing/2010/main"/>
                  </a:ext>
                </a:extLst>
              </a:blip>
              <a:srcRect/>
              <a:stretch>
                <a:fillRect/>
              </a:stretch>
            </p:blipFill>
            <p:spPr bwMode="auto">
              <a:xfrm>
                <a:off x="1756156" y="198999"/>
                <a:ext cx="225600" cy="148802"/>
              </a:xfrm>
              <a:prstGeom prst="rect">
                <a:avLst/>
              </a:prstGeom>
              <a:noFill/>
              <a:ln>
                <a:noFill/>
              </a:ln>
            </p:spPr>
          </p:pic>
        </p:grpSp>
        <p:pic>
          <p:nvPicPr>
            <p:cNvPr id="4" name="Kuva 15">
              <a:hlinkClick r:id="rId10"/>
              <a:extLst>
                <a:ext uri="{FF2B5EF4-FFF2-40B4-BE49-F238E27FC236}">
                  <a16:creationId xmlns:a16="http://schemas.microsoft.com/office/drawing/2014/main" id="{58E7102A-2C7A-32F3-807C-6F3AB45519CB}"/>
                </a:ext>
              </a:extLst>
            </p:cNvPr>
            <p:cNvPicPr/>
            <p:nvPr/>
          </p:nvPicPr>
          <p:blipFill>
            <a:blip r:embed="rId11">
              <a:extLst>
                <a:ext uri="{28A0092B-C50C-407E-A947-70E740481C1C}">
                  <a14:useLocalDpi xmlns:a14="http://schemas.microsoft.com/office/drawing/2010/main"/>
                </a:ext>
              </a:extLst>
            </a:blip>
            <a:srcRect/>
            <a:stretch>
              <a:fillRect/>
            </a:stretch>
          </p:blipFill>
          <p:spPr bwMode="auto">
            <a:xfrm>
              <a:off x="2008476" y="198999"/>
              <a:ext cx="163680" cy="148802"/>
            </a:xfrm>
            <a:prstGeom prst="rect">
              <a:avLst/>
            </a:prstGeom>
            <a:noFill/>
            <a:ln>
              <a:noFill/>
            </a:ln>
          </p:spPr>
        </p:pic>
      </p:grpSp>
    </p:spTree>
    <p:extLst>
      <p:ext uri="{BB962C8B-B14F-4D97-AF65-F5344CB8AC3E}">
        <p14:creationId xmlns:p14="http://schemas.microsoft.com/office/powerpoint/2010/main" val="18860525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äätöskalvo SWE">
    <p:spTree>
      <p:nvGrpSpPr>
        <p:cNvPr id="1" name=""/>
        <p:cNvGrpSpPr/>
        <p:nvPr/>
      </p:nvGrpSpPr>
      <p:grpSpPr>
        <a:xfrm>
          <a:off x="0" y="0"/>
          <a:ext cx="0" cy="0"/>
          <a:chOff x="0" y="0"/>
          <a:chExt cx="0" cy="0"/>
        </a:xfrm>
      </p:grpSpPr>
      <p:sp>
        <p:nvSpPr>
          <p:cNvPr id="5" name="Sitra.fi" descr="Verkkosivumme löydät osoitteesta www.sitra.fi">
            <a:extLst>
              <a:ext uri="{FF2B5EF4-FFF2-40B4-BE49-F238E27FC236}">
                <a16:creationId xmlns:a16="http://schemas.microsoft.com/office/drawing/2014/main" id="{D2BAE405-434C-C98B-3AF8-F432132C94F1}"/>
              </a:ext>
              <a:ext uri="{C183D7F6-B498-43B3-948B-1728B52AA6E4}">
                <adec:decorative xmlns:adec="http://schemas.microsoft.com/office/drawing/2017/decorative" val="0"/>
              </a:ext>
            </a:extLst>
          </p:cNvPr>
          <p:cNvSpPr>
            <a:spLocks/>
          </p:cNvSpPr>
          <p:nvPr userDrawn="1"/>
        </p:nvSpPr>
        <p:spPr>
          <a:xfrm>
            <a:off x="96770" y="6308730"/>
            <a:ext cx="824265" cy="44383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1733" b="0" i="0" u="none" strike="noStrike" kern="1200" cap="none" spc="0" normalizeH="0" baseline="0" noProof="0">
                <a:ln>
                  <a:noFill/>
                </a:ln>
                <a:solidFill>
                  <a:srgbClr val="000000"/>
                </a:solidFill>
                <a:effectLst/>
                <a:uLnTx/>
                <a:uFillTx/>
                <a:latin typeface="Georgia" panose="02040502050405020303" pitchFamily="18" charset="0"/>
                <a:ea typeface="Arial Black" charset="0"/>
                <a:cs typeface="Arial Black" charset="0"/>
                <a:hlinkClick r:id="rId2">
                  <a:extLst>
                    <a:ext uri="{A12FA001-AC4F-418D-AE19-62706E023703}">
                      <ahyp:hlinkClr xmlns:ahyp="http://schemas.microsoft.com/office/drawing/2018/hyperlinkcolor" val="tx"/>
                    </a:ext>
                  </a:extLst>
                </a:hlinkClick>
              </a:rPr>
              <a:t>sitra.fi</a:t>
            </a:r>
            <a:endParaRPr kumimoji="0" lang="en-US" sz="1733" b="0" i="0" u="none" strike="noStrike" kern="1200" cap="none" spc="0" normalizeH="0" baseline="0" noProof="0">
              <a:ln>
                <a:noFill/>
              </a:ln>
              <a:solidFill>
                <a:srgbClr val="000000"/>
              </a:solidFill>
              <a:effectLst/>
              <a:uLnTx/>
              <a:uFillTx/>
              <a:latin typeface="Georgia" panose="02040502050405020303" pitchFamily="18" charset="0"/>
              <a:ea typeface="Arial Black" charset="0"/>
              <a:cs typeface="Arial Black" charset="0"/>
            </a:endParaRPr>
          </a:p>
        </p:txBody>
      </p:sp>
      <p:pic>
        <p:nvPicPr>
          <p:cNvPr id="2" name="Kuva 16">
            <a:extLst>
              <a:ext uri="{FF2B5EF4-FFF2-40B4-BE49-F238E27FC236}">
                <a16:creationId xmlns:a16="http://schemas.microsoft.com/office/drawing/2014/main" id="{9B8C68CB-7427-4A8F-CA97-7B468F75239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667000" y="0"/>
            <a:ext cx="6858000" cy="6858000"/>
          </a:xfrm>
          <a:prstGeom prst="rect">
            <a:avLst/>
          </a:prstGeom>
        </p:spPr>
      </p:pic>
      <p:grpSp>
        <p:nvGrpSpPr>
          <p:cNvPr id="3" name="Ryhmä 13" descr="Voit seurata Sitraa somekanavavissa kuten X:ssä, Facebookissa, Instagramissa, Linkedinissä ja YouTubessa. Löydät meidät some-kanavista nimellä @sitrafund">
            <a:extLst>
              <a:ext uri="{FF2B5EF4-FFF2-40B4-BE49-F238E27FC236}">
                <a16:creationId xmlns:a16="http://schemas.microsoft.com/office/drawing/2014/main" id="{023E5492-2B1C-F651-1F00-2793125A0A41}"/>
              </a:ext>
            </a:extLst>
          </p:cNvPr>
          <p:cNvGrpSpPr/>
          <p:nvPr userDrawn="1"/>
        </p:nvGrpSpPr>
        <p:grpSpPr>
          <a:xfrm>
            <a:off x="72803" y="7487"/>
            <a:ext cx="2099353" cy="443905"/>
            <a:chOff x="72803" y="7487"/>
            <a:chExt cx="2099353" cy="443905"/>
          </a:xfrm>
        </p:grpSpPr>
        <p:grpSp>
          <p:nvGrpSpPr>
            <p:cNvPr id="4" name="Sitran-somekanavat" descr="Voit seurata Sitraa somekanavavissa kuten X:ssä, Facebookissa, Instagramissa, Linkedinissä ja YouTubessa. Löydät meidät some-kanavista nimellä @sitrafund">
              <a:extLst>
                <a:ext uri="{FF2B5EF4-FFF2-40B4-BE49-F238E27FC236}">
                  <a16:creationId xmlns:a16="http://schemas.microsoft.com/office/drawing/2014/main" id="{194D82AA-5832-8307-66D2-275BD1C69AE8}"/>
                </a:ext>
              </a:extLst>
            </p:cNvPr>
            <p:cNvGrpSpPr/>
            <p:nvPr/>
          </p:nvGrpSpPr>
          <p:grpSpPr>
            <a:xfrm>
              <a:off x="72803" y="7487"/>
              <a:ext cx="1908953" cy="443905"/>
              <a:chOff x="72803" y="7487"/>
              <a:chExt cx="1908953" cy="443905"/>
            </a:xfrm>
          </p:grpSpPr>
          <p:sp>
            <p:nvSpPr>
              <p:cNvPr id="15" name="@Sitrafund">
                <a:extLst>
                  <a:ext uri="{FF2B5EF4-FFF2-40B4-BE49-F238E27FC236}">
                    <a16:creationId xmlns:a16="http://schemas.microsoft.com/office/drawing/2014/main" id="{92122A77-2E4B-694C-5867-98ED9A8E8842}"/>
                  </a:ext>
                </a:extLst>
              </p:cNvPr>
              <p:cNvSpPr/>
              <p:nvPr/>
            </p:nvSpPr>
            <p:spPr>
              <a:xfrm>
                <a:off x="72803" y="7487"/>
                <a:ext cx="1293943" cy="443905"/>
              </a:xfrm>
              <a:prstGeom prst="rect">
                <a:avLst/>
              </a:prstGeom>
            </p:spPr>
            <p:txBody>
              <a:bodyPr wrap="none">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1733" b="0" i="0" u="none" strike="noStrike" kern="1200" cap="none" spc="0" normalizeH="0" baseline="0" noProof="0">
                    <a:ln>
                      <a:noFill/>
                    </a:ln>
                    <a:solidFill>
                      <a:srgbClr val="000000"/>
                    </a:solidFill>
                    <a:effectLst/>
                    <a:uLnTx/>
                    <a:uFillTx/>
                    <a:latin typeface="Georgia" panose="02040502050405020303" pitchFamily="18" charset="0"/>
                    <a:ea typeface="Arial Black" charset="0"/>
                    <a:cs typeface="Arial Black" charset="0"/>
                  </a:rPr>
                  <a:t>@sitrafund</a:t>
                </a:r>
              </a:p>
            </p:txBody>
          </p:sp>
          <p:pic>
            <p:nvPicPr>
              <p:cNvPr id="16" name="Facebook">
                <a:hlinkClick r:id="rId4"/>
                <a:extLst>
                  <a:ext uri="{FF2B5EF4-FFF2-40B4-BE49-F238E27FC236}">
                    <a16:creationId xmlns:a16="http://schemas.microsoft.com/office/drawing/2014/main" id="{712B51CA-1723-A233-F334-BE270DF0C2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98167" y="198999"/>
                <a:ext cx="148800" cy="148802"/>
              </a:xfrm>
              <a:prstGeom prst="rect">
                <a:avLst/>
              </a:prstGeom>
            </p:spPr>
          </p:pic>
          <p:pic>
            <p:nvPicPr>
              <p:cNvPr id="17" name="Instagram">
                <a:hlinkClick r:id="rId6"/>
                <a:extLst>
                  <a:ext uri="{FF2B5EF4-FFF2-40B4-BE49-F238E27FC236}">
                    <a16:creationId xmlns:a16="http://schemas.microsoft.com/office/drawing/2014/main" id="{BAC32CB2-2A23-A770-855E-B735E371A19C}"/>
                  </a:ext>
                </a:extLst>
              </p:cNvPr>
              <p:cNvPicPr/>
              <p:nvPr/>
            </p:nvPicPr>
            <p:blipFill>
              <a:blip r:embed="rId7">
                <a:extLst>
                  <a:ext uri="{28A0092B-C50C-407E-A947-70E740481C1C}">
                    <a14:useLocalDpi xmlns:a14="http://schemas.microsoft.com/office/drawing/2010/main"/>
                  </a:ext>
                </a:extLst>
              </a:blip>
              <a:srcRect/>
              <a:stretch>
                <a:fillRect/>
              </a:stretch>
            </p:blipFill>
            <p:spPr bwMode="auto">
              <a:xfrm>
                <a:off x="1579766" y="198999"/>
                <a:ext cx="148800" cy="148802"/>
              </a:xfrm>
              <a:prstGeom prst="rect">
                <a:avLst/>
              </a:prstGeom>
              <a:noFill/>
              <a:ln>
                <a:noFill/>
              </a:ln>
            </p:spPr>
          </p:pic>
          <p:pic>
            <p:nvPicPr>
              <p:cNvPr id="18" name="YouTube">
                <a:hlinkClick r:id="rId8"/>
                <a:extLst>
                  <a:ext uri="{FF2B5EF4-FFF2-40B4-BE49-F238E27FC236}">
                    <a16:creationId xmlns:a16="http://schemas.microsoft.com/office/drawing/2014/main" id="{CD74CCC0-9F13-E4C3-90AE-DD94458E1C6E}"/>
                  </a:ext>
                </a:extLst>
              </p:cNvPr>
              <p:cNvPicPr preferRelativeResize="0"/>
              <p:nvPr/>
            </p:nvPicPr>
            <p:blipFill>
              <a:blip r:embed="rId9" cstate="screen">
                <a:extLst>
                  <a:ext uri="{28A0092B-C50C-407E-A947-70E740481C1C}">
                    <a14:useLocalDpi xmlns:a14="http://schemas.microsoft.com/office/drawing/2010/main"/>
                  </a:ext>
                </a:extLst>
              </a:blip>
              <a:srcRect/>
              <a:stretch>
                <a:fillRect/>
              </a:stretch>
            </p:blipFill>
            <p:spPr bwMode="auto">
              <a:xfrm>
                <a:off x="1756156" y="198999"/>
                <a:ext cx="225600" cy="148802"/>
              </a:xfrm>
              <a:prstGeom prst="rect">
                <a:avLst/>
              </a:prstGeom>
              <a:noFill/>
              <a:ln>
                <a:noFill/>
              </a:ln>
            </p:spPr>
          </p:pic>
        </p:grpSp>
        <p:pic>
          <p:nvPicPr>
            <p:cNvPr id="14" name="Kuva 15">
              <a:hlinkClick r:id="rId10"/>
              <a:extLst>
                <a:ext uri="{FF2B5EF4-FFF2-40B4-BE49-F238E27FC236}">
                  <a16:creationId xmlns:a16="http://schemas.microsoft.com/office/drawing/2014/main" id="{26BED312-FD65-3321-ADDF-5FD1097744F5}"/>
                </a:ext>
              </a:extLst>
            </p:cNvPr>
            <p:cNvPicPr/>
            <p:nvPr/>
          </p:nvPicPr>
          <p:blipFill>
            <a:blip r:embed="rId11">
              <a:extLst>
                <a:ext uri="{28A0092B-C50C-407E-A947-70E740481C1C}">
                  <a14:useLocalDpi xmlns:a14="http://schemas.microsoft.com/office/drawing/2010/main"/>
                </a:ext>
              </a:extLst>
            </a:blip>
            <a:srcRect/>
            <a:stretch>
              <a:fillRect/>
            </a:stretch>
          </p:blipFill>
          <p:spPr bwMode="auto">
            <a:xfrm>
              <a:off x="2008476" y="198999"/>
              <a:ext cx="163680" cy="148802"/>
            </a:xfrm>
            <a:prstGeom prst="rect">
              <a:avLst/>
            </a:prstGeom>
            <a:noFill/>
            <a:ln>
              <a:noFill/>
            </a:ln>
          </p:spPr>
        </p:pic>
      </p:grpSp>
    </p:spTree>
    <p:extLst>
      <p:ext uri="{BB962C8B-B14F-4D97-AF65-F5344CB8AC3E}">
        <p14:creationId xmlns:p14="http://schemas.microsoft.com/office/powerpoint/2010/main" val="32855751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äätöskalvo ENG">
    <p:spTree>
      <p:nvGrpSpPr>
        <p:cNvPr id="1" name=""/>
        <p:cNvGrpSpPr/>
        <p:nvPr/>
      </p:nvGrpSpPr>
      <p:grpSpPr>
        <a:xfrm>
          <a:off x="0" y="0"/>
          <a:ext cx="0" cy="0"/>
          <a:chOff x="0" y="0"/>
          <a:chExt cx="0" cy="0"/>
        </a:xfrm>
      </p:grpSpPr>
      <p:sp>
        <p:nvSpPr>
          <p:cNvPr id="5" name="Sitra.fi" descr="Verkkosivumme löydät osoitteesta www.sitra.fi">
            <a:extLst>
              <a:ext uri="{FF2B5EF4-FFF2-40B4-BE49-F238E27FC236}">
                <a16:creationId xmlns:a16="http://schemas.microsoft.com/office/drawing/2014/main" id="{D2BAE405-434C-C98B-3AF8-F432132C94F1}"/>
              </a:ext>
              <a:ext uri="{C183D7F6-B498-43B3-948B-1728B52AA6E4}">
                <adec:decorative xmlns:adec="http://schemas.microsoft.com/office/drawing/2017/decorative" val="0"/>
              </a:ext>
            </a:extLst>
          </p:cNvPr>
          <p:cNvSpPr>
            <a:spLocks/>
          </p:cNvSpPr>
          <p:nvPr userDrawn="1"/>
        </p:nvSpPr>
        <p:spPr>
          <a:xfrm>
            <a:off x="96770" y="6308730"/>
            <a:ext cx="824265" cy="44383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1733" b="0" i="0" u="none" strike="noStrike" kern="1200" cap="none" spc="0" normalizeH="0" baseline="0" noProof="0">
                <a:ln>
                  <a:noFill/>
                </a:ln>
                <a:solidFill>
                  <a:srgbClr val="000000"/>
                </a:solidFill>
                <a:effectLst/>
                <a:uLnTx/>
                <a:uFillTx/>
                <a:latin typeface="Georgia" panose="02040502050405020303" pitchFamily="18" charset="0"/>
                <a:ea typeface="Arial Black" charset="0"/>
                <a:cs typeface="Arial Black" charset="0"/>
                <a:hlinkClick r:id="rId2">
                  <a:extLst>
                    <a:ext uri="{A12FA001-AC4F-418D-AE19-62706E023703}">
                      <ahyp:hlinkClr xmlns:ahyp="http://schemas.microsoft.com/office/drawing/2018/hyperlinkcolor" val="tx"/>
                    </a:ext>
                  </a:extLst>
                </a:hlinkClick>
              </a:rPr>
              <a:t>sitra.fi</a:t>
            </a:r>
            <a:endParaRPr kumimoji="0" lang="en-US" sz="1733" b="0" i="0" u="none" strike="noStrike" kern="1200" cap="none" spc="0" normalizeH="0" baseline="0" noProof="0">
              <a:ln>
                <a:noFill/>
              </a:ln>
              <a:solidFill>
                <a:srgbClr val="000000"/>
              </a:solidFill>
              <a:effectLst/>
              <a:uLnTx/>
              <a:uFillTx/>
              <a:latin typeface="Georgia" panose="02040502050405020303" pitchFamily="18" charset="0"/>
              <a:ea typeface="Arial Black" charset="0"/>
              <a:cs typeface="Arial Black" charset="0"/>
            </a:endParaRPr>
          </a:p>
        </p:txBody>
      </p:sp>
      <p:pic>
        <p:nvPicPr>
          <p:cNvPr id="3" name="Kuva 16">
            <a:extLst>
              <a:ext uri="{FF2B5EF4-FFF2-40B4-BE49-F238E27FC236}">
                <a16:creationId xmlns:a16="http://schemas.microsoft.com/office/drawing/2014/main" id="{EE452ECB-E524-B9CD-78F5-4582A5A3C3E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667000" y="0"/>
            <a:ext cx="6858000" cy="6858000"/>
          </a:xfrm>
          <a:prstGeom prst="rect">
            <a:avLst/>
          </a:prstGeom>
        </p:spPr>
      </p:pic>
      <p:grpSp>
        <p:nvGrpSpPr>
          <p:cNvPr id="2" name="Ryhmä 13" descr="Voit seurata Sitraa somekanavavissa kuten X:ssä, Facebookissa, Instagramissa, Linkedinissä ja YouTubessa. Löydät meidät some-kanavista nimellä @sitrafund">
            <a:extLst>
              <a:ext uri="{FF2B5EF4-FFF2-40B4-BE49-F238E27FC236}">
                <a16:creationId xmlns:a16="http://schemas.microsoft.com/office/drawing/2014/main" id="{C24FB22D-47A6-AAD2-4A39-5D49753BCDF7}"/>
              </a:ext>
            </a:extLst>
          </p:cNvPr>
          <p:cNvGrpSpPr/>
          <p:nvPr userDrawn="1"/>
        </p:nvGrpSpPr>
        <p:grpSpPr>
          <a:xfrm>
            <a:off x="72803" y="7487"/>
            <a:ext cx="2099353" cy="443905"/>
            <a:chOff x="72803" y="7487"/>
            <a:chExt cx="2099353" cy="443905"/>
          </a:xfrm>
        </p:grpSpPr>
        <p:grpSp>
          <p:nvGrpSpPr>
            <p:cNvPr id="4" name="Sitran-somekanavat" descr="Voit seurata Sitraa somekanavavissa kuten X:ssä, Facebookissa, Instagramissa, Linkedinissä ja YouTubessa. Löydät meidät some-kanavista nimellä @sitrafund">
              <a:extLst>
                <a:ext uri="{FF2B5EF4-FFF2-40B4-BE49-F238E27FC236}">
                  <a16:creationId xmlns:a16="http://schemas.microsoft.com/office/drawing/2014/main" id="{137CDF09-227E-11A4-534E-F966DB5E20F2}"/>
                </a:ext>
              </a:extLst>
            </p:cNvPr>
            <p:cNvGrpSpPr/>
            <p:nvPr/>
          </p:nvGrpSpPr>
          <p:grpSpPr>
            <a:xfrm>
              <a:off x="72803" y="7487"/>
              <a:ext cx="1908953" cy="443905"/>
              <a:chOff x="72803" y="7487"/>
              <a:chExt cx="1908953" cy="443905"/>
            </a:xfrm>
          </p:grpSpPr>
          <p:sp>
            <p:nvSpPr>
              <p:cNvPr id="15" name="@Sitrafund">
                <a:extLst>
                  <a:ext uri="{FF2B5EF4-FFF2-40B4-BE49-F238E27FC236}">
                    <a16:creationId xmlns:a16="http://schemas.microsoft.com/office/drawing/2014/main" id="{1C91D952-FDD3-8B24-620B-AB26CF113A15}"/>
                  </a:ext>
                </a:extLst>
              </p:cNvPr>
              <p:cNvSpPr/>
              <p:nvPr/>
            </p:nvSpPr>
            <p:spPr>
              <a:xfrm>
                <a:off x="72803" y="7487"/>
                <a:ext cx="1293943" cy="443905"/>
              </a:xfrm>
              <a:prstGeom prst="rect">
                <a:avLst/>
              </a:prstGeom>
            </p:spPr>
            <p:txBody>
              <a:bodyPr wrap="none">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1733" b="0" i="0" u="none" strike="noStrike" kern="1200" cap="none" spc="0" normalizeH="0" baseline="0" noProof="0">
                    <a:ln>
                      <a:noFill/>
                    </a:ln>
                    <a:solidFill>
                      <a:srgbClr val="000000"/>
                    </a:solidFill>
                    <a:effectLst/>
                    <a:uLnTx/>
                    <a:uFillTx/>
                    <a:latin typeface="Georgia" panose="02040502050405020303" pitchFamily="18" charset="0"/>
                    <a:ea typeface="Arial Black" charset="0"/>
                    <a:cs typeface="Arial Black" charset="0"/>
                  </a:rPr>
                  <a:t>@sitrafund</a:t>
                </a:r>
              </a:p>
            </p:txBody>
          </p:sp>
          <p:pic>
            <p:nvPicPr>
              <p:cNvPr id="16" name="Facebook">
                <a:hlinkClick r:id="rId4"/>
                <a:extLst>
                  <a:ext uri="{FF2B5EF4-FFF2-40B4-BE49-F238E27FC236}">
                    <a16:creationId xmlns:a16="http://schemas.microsoft.com/office/drawing/2014/main" id="{70B26007-E435-6E79-8861-83C378E14A2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98167" y="198999"/>
                <a:ext cx="148800" cy="148802"/>
              </a:xfrm>
              <a:prstGeom prst="rect">
                <a:avLst/>
              </a:prstGeom>
            </p:spPr>
          </p:pic>
          <p:pic>
            <p:nvPicPr>
              <p:cNvPr id="17" name="Instagram">
                <a:hlinkClick r:id="rId6"/>
                <a:extLst>
                  <a:ext uri="{FF2B5EF4-FFF2-40B4-BE49-F238E27FC236}">
                    <a16:creationId xmlns:a16="http://schemas.microsoft.com/office/drawing/2014/main" id="{8629836E-CE2A-73F8-556A-8413331A7822}"/>
                  </a:ext>
                </a:extLst>
              </p:cNvPr>
              <p:cNvPicPr/>
              <p:nvPr/>
            </p:nvPicPr>
            <p:blipFill>
              <a:blip r:embed="rId7">
                <a:extLst>
                  <a:ext uri="{28A0092B-C50C-407E-A947-70E740481C1C}">
                    <a14:useLocalDpi xmlns:a14="http://schemas.microsoft.com/office/drawing/2010/main"/>
                  </a:ext>
                </a:extLst>
              </a:blip>
              <a:srcRect/>
              <a:stretch>
                <a:fillRect/>
              </a:stretch>
            </p:blipFill>
            <p:spPr bwMode="auto">
              <a:xfrm>
                <a:off x="1579766" y="198999"/>
                <a:ext cx="148800" cy="148802"/>
              </a:xfrm>
              <a:prstGeom prst="rect">
                <a:avLst/>
              </a:prstGeom>
              <a:noFill/>
              <a:ln>
                <a:noFill/>
              </a:ln>
            </p:spPr>
          </p:pic>
          <p:pic>
            <p:nvPicPr>
              <p:cNvPr id="18" name="YouTube">
                <a:hlinkClick r:id="rId8"/>
                <a:extLst>
                  <a:ext uri="{FF2B5EF4-FFF2-40B4-BE49-F238E27FC236}">
                    <a16:creationId xmlns:a16="http://schemas.microsoft.com/office/drawing/2014/main" id="{E4B21FCF-C044-D2D1-2E0A-0F677C32B25A}"/>
                  </a:ext>
                </a:extLst>
              </p:cNvPr>
              <p:cNvPicPr preferRelativeResize="0"/>
              <p:nvPr/>
            </p:nvPicPr>
            <p:blipFill>
              <a:blip r:embed="rId9" cstate="screen">
                <a:extLst>
                  <a:ext uri="{28A0092B-C50C-407E-A947-70E740481C1C}">
                    <a14:useLocalDpi xmlns:a14="http://schemas.microsoft.com/office/drawing/2010/main"/>
                  </a:ext>
                </a:extLst>
              </a:blip>
              <a:srcRect/>
              <a:stretch>
                <a:fillRect/>
              </a:stretch>
            </p:blipFill>
            <p:spPr bwMode="auto">
              <a:xfrm>
                <a:off x="1756156" y="198999"/>
                <a:ext cx="225600" cy="148802"/>
              </a:xfrm>
              <a:prstGeom prst="rect">
                <a:avLst/>
              </a:prstGeom>
              <a:noFill/>
              <a:ln>
                <a:noFill/>
              </a:ln>
            </p:spPr>
          </p:pic>
        </p:grpSp>
        <p:pic>
          <p:nvPicPr>
            <p:cNvPr id="14" name="Kuva 15">
              <a:hlinkClick r:id="rId10"/>
              <a:extLst>
                <a:ext uri="{FF2B5EF4-FFF2-40B4-BE49-F238E27FC236}">
                  <a16:creationId xmlns:a16="http://schemas.microsoft.com/office/drawing/2014/main" id="{5E6E4BEC-5D62-A570-D35A-021FDE4154BF}"/>
                </a:ext>
              </a:extLst>
            </p:cNvPr>
            <p:cNvPicPr/>
            <p:nvPr/>
          </p:nvPicPr>
          <p:blipFill>
            <a:blip r:embed="rId11">
              <a:extLst>
                <a:ext uri="{28A0092B-C50C-407E-A947-70E740481C1C}">
                  <a14:useLocalDpi xmlns:a14="http://schemas.microsoft.com/office/drawing/2010/main"/>
                </a:ext>
              </a:extLst>
            </a:blip>
            <a:srcRect/>
            <a:stretch>
              <a:fillRect/>
            </a:stretch>
          </p:blipFill>
          <p:spPr bwMode="auto">
            <a:xfrm>
              <a:off x="2008476" y="198999"/>
              <a:ext cx="163680" cy="148802"/>
            </a:xfrm>
            <a:prstGeom prst="rect">
              <a:avLst/>
            </a:prstGeom>
            <a:noFill/>
            <a:ln>
              <a:noFill/>
            </a:ln>
          </p:spPr>
        </p:pic>
      </p:grpSp>
    </p:spTree>
    <p:extLst>
      <p:ext uri="{BB962C8B-B14F-4D97-AF65-F5344CB8AC3E}">
        <p14:creationId xmlns:p14="http://schemas.microsoft.com/office/powerpoint/2010/main" val="34633538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1149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theme" Target="../theme/theme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image" Target="../media/image1.emf"/><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942AC74-591F-8E4A-94B1-02D5D050B810}"/>
              </a:ext>
            </a:extLst>
          </p:cNvPr>
          <p:cNvGrpSpPr/>
          <p:nvPr userDrawn="1"/>
        </p:nvGrpSpPr>
        <p:grpSpPr>
          <a:xfrm rot="5400000">
            <a:off x="6718948" y="-6033220"/>
            <a:ext cx="1970380" cy="8975724"/>
            <a:chOff x="-2291223" y="-378956"/>
            <a:chExt cx="1970380" cy="8975724"/>
          </a:xfrm>
        </p:grpSpPr>
        <p:sp>
          <p:nvSpPr>
            <p:cNvPr id="19" name="Rectangle 18">
              <a:extLst>
                <a:ext uri="{FF2B5EF4-FFF2-40B4-BE49-F238E27FC236}">
                  <a16:creationId xmlns:a16="http://schemas.microsoft.com/office/drawing/2014/main" id="{4C344630-F2C6-6B44-BF25-FA0D6C3FA0CE}"/>
                </a:ext>
              </a:extLst>
            </p:cNvPr>
            <p:cNvSpPr/>
            <p:nvPr userDrawn="1"/>
          </p:nvSpPr>
          <p:spPr>
            <a:xfrm>
              <a:off x="-2291223" y="-378956"/>
              <a:ext cx="1970380" cy="8975724"/>
            </a:xfrm>
            <a:prstGeom prst="rect">
              <a:avLst/>
            </a:prstGeom>
            <a:solidFill>
              <a:schemeClr val="bg1"/>
            </a:solidFill>
            <a:ln w="127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0" name="Ellipsi 28">
              <a:extLst>
                <a:ext uri="{FF2B5EF4-FFF2-40B4-BE49-F238E27FC236}">
                  <a16:creationId xmlns:a16="http://schemas.microsoft.com/office/drawing/2014/main" id="{F3F0AC9E-66AF-494F-8DFF-41330C711249}"/>
                </a:ext>
              </a:extLst>
            </p:cNvPr>
            <p:cNvSpPr/>
            <p:nvPr userDrawn="1"/>
          </p:nvSpPr>
          <p:spPr>
            <a:xfrm>
              <a:off x="-1297651" y="-80"/>
              <a:ext cx="719816" cy="697109"/>
            </a:xfrm>
            <a:prstGeom prst="ellipse">
              <a:avLst/>
            </a:prstGeom>
            <a:solidFill>
              <a:srgbClr val="FDE8ED"/>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1" name="Ellipsi 29">
              <a:extLst>
                <a:ext uri="{FF2B5EF4-FFF2-40B4-BE49-F238E27FC236}">
                  <a16:creationId xmlns:a16="http://schemas.microsoft.com/office/drawing/2014/main" id="{A11359AA-621E-3346-9DBF-AB1C0C0941D5}"/>
                </a:ext>
              </a:extLst>
            </p:cNvPr>
            <p:cNvSpPr/>
            <p:nvPr userDrawn="1"/>
          </p:nvSpPr>
          <p:spPr>
            <a:xfrm>
              <a:off x="-1297651" y="880127"/>
              <a:ext cx="719816" cy="697109"/>
            </a:xfrm>
            <a:prstGeom prst="ellipse">
              <a:avLst/>
            </a:prstGeom>
            <a:solidFill>
              <a:srgbClr val="FACDD9"/>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2" name="Ellipsi 30">
              <a:extLst>
                <a:ext uri="{FF2B5EF4-FFF2-40B4-BE49-F238E27FC236}">
                  <a16:creationId xmlns:a16="http://schemas.microsoft.com/office/drawing/2014/main" id="{2A9DC023-53D8-9344-99D2-B8E357D6D572}"/>
                </a:ext>
              </a:extLst>
            </p:cNvPr>
            <p:cNvSpPr/>
            <p:nvPr userDrawn="1"/>
          </p:nvSpPr>
          <p:spPr>
            <a:xfrm>
              <a:off x="-1297651" y="1760254"/>
              <a:ext cx="719816" cy="697109"/>
            </a:xfrm>
            <a:prstGeom prst="ellipse">
              <a:avLst/>
            </a:prstGeom>
            <a:solidFill>
              <a:srgbClr val="FFEAD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3" name="Ellipsi 31">
              <a:extLst>
                <a:ext uri="{FF2B5EF4-FFF2-40B4-BE49-F238E27FC236}">
                  <a16:creationId xmlns:a16="http://schemas.microsoft.com/office/drawing/2014/main" id="{0A2A179C-255F-D04B-80FF-42967DB7F036}"/>
                </a:ext>
              </a:extLst>
            </p:cNvPr>
            <p:cNvSpPr/>
            <p:nvPr userDrawn="1"/>
          </p:nvSpPr>
          <p:spPr>
            <a:xfrm>
              <a:off x="-1297691" y="2640381"/>
              <a:ext cx="719816" cy="697109"/>
            </a:xfrm>
            <a:prstGeom prst="ellipse">
              <a:avLst/>
            </a:prstGeom>
            <a:solidFill>
              <a:srgbClr val="FFEF7F"/>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4" name="Ellipsi 32">
              <a:extLst>
                <a:ext uri="{FF2B5EF4-FFF2-40B4-BE49-F238E27FC236}">
                  <a16:creationId xmlns:a16="http://schemas.microsoft.com/office/drawing/2014/main" id="{AB17063A-4624-F54B-B3EF-CE2D6E04A700}"/>
                </a:ext>
              </a:extLst>
            </p:cNvPr>
            <p:cNvSpPr/>
            <p:nvPr userDrawn="1"/>
          </p:nvSpPr>
          <p:spPr>
            <a:xfrm>
              <a:off x="-1297691" y="3520508"/>
              <a:ext cx="719816" cy="697109"/>
            </a:xfrm>
            <a:prstGeom prst="ellipse">
              <a:avLst/>
            </a:prstGeom>
            <a:solidFill>
              <a:srgbClr val="E0F3D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5" name="Ellipsi 32">
              <a:extLst>
                <a:ext uri="{FF2B5EF4-FFF2-40B4-BE49-F238E27FC236}">
                  <a16:creationId xmlns:a16="http://schemas.microsoft.com/office/drawing/2014/main" id="{830807A7-7F2F-9949-880E-4F00B349204B}"/>
                </a:ext>
              </a:extLst>
            </p:cNvPr>
            <p:cNvSpPr/>
            <p:nvPr userDrawn="1"/>
          </p:nvSpPr>
          <p:spPr>
            <a:xfrm>
              <a:off x="-1297691" y="4400635"/>
              <a:ext cx="719816" cy="697109"/>
            </a:xfrm>
            <a:prstGeom prst="ellipse">
              <a:avLst/>
            </a:prstGeom>
            <a:solidFill>
              <a:srgbClr val="BFE0D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6" name="Ellipsi 32">
              <a:extLst>
                <a:ext uri="{FF2B5EF4-FFF2-40B4-BE49-F238E27FC236}">
                  <a16:creationId xmlns:a16="http://schemas.microsoft.com/office/drawing/2014/main" id="{F5891E7E-86DE-AA41-9599-DAFDA72B46F3}"/>
                </a:ext>
              </a:extLst>
            </p:cNvPr>
            <p:cNvSpPr/>
            <p:nvPr userDrawn="1"/>
          </p:nvSpPr>
          <p:spPr>
            <a:xfrm>
              <a:off x="-1297691" y="5280762"/>
              <a:ext cx="719816" cy="697109"/>
            </a:xfrm>
            <a:prstGeom prst="ellipse">
              <a:avLst/>
            </a:prstGeom>
            <a:solidFill>
              <a:srgbClr val="D7F2F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7" name="Ellipsi 32">
              <a:extLst>
                <a:ext uri="{FF2B5EF4-FFF2-40B4-BE49-F238E27FC236}">
                  <a16:creationId xmlns:a16="http://schemas.microsoft.com/office/drawing/2014/main" id="{A75BE3D2-9926-C94A-926D-1C717ED44BE3}"/>
                </a:ext>
              </a:extLst>
            </p:cNvPr>
            <p:cNvSpPr/>
            <p:nvPr userDrawn="1"/>
          </p:nvSpPr>
          <p:spPr>
            <a:xfrm>
              <a:off x="-1297663" y="6160891"/>
              <a:ext cx="719816" cy="697109"/>
            </a:xfrm>
            <a:prstGeom prst="ellipse">
              <a:avLst/>
            </a:prstGeom>
            <a:solidFill>
              <a:srgbClr val="C9DBEC"/>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2" name="Ellipsi 28">
              <a:extLst>
                <a:ext uri="{FF2B5EF4-FFF2-40B4-BE49-F238E27FC236}">
                  <a16:creationId xmlns:a16="http://schemas.microsoft.com/office/drawing/2014/main" id="{7A383D4D-06B8-9948-AF8E-B78F441800DF}"/>
                </a:ext>
              </a:extLst>
            </p:cNvPr>
            <p:cNvSpPr/>
            <p:nvPr userDrawn="1"/>
          </p:nvSpPr>
          <p:spPr>
            <a:xfrm>
              <a:off x="-1749222" y="-74"/>
              <a:ext cx="719816" cy="697109"/>
            </a:xfrm>
            <a:prstGeom prst="ellipse">
              <a:avLst/>
            </a:prstGeom>
            <a:solidFill>
              <a:srgbClr val="FBD1DC"/>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3" name="Ellipsi 29">
              <a:extLst>
                <a:ext uri="{FF2B5EF4-FFF2-40B4-BE49-F238E27FC236}">
                  <a16:creationId xmlns:a16="http://schemas.microsoft.com/office/drawing/2014/main" id="{10B226F3-256B-C149-9FE4-2169AC8BAA77}"/>
                </a:ext>
              </a:extLst>
            </p:cNvPr>
            <p:cNvSpPr/>
            <p:nvPr userDrawn="1"/>
          </p:nvSpPr>
          <p:spPr>
            <a:xfrm>
              <a:off x="-1749222" y="880127"/>
              <a:ext cx="719816" cy="697109"/>
            </a:xfrm>
            <a:prstGeom prst="ellipse">
              <a:avLst/>
            </a:prstGeom>
            <a:solidFill>
              <a:srgbClr val="E8114B"/>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4" name="Ellipsi 30">
              <a:extLst>
                <a:ext uri="{FF2B5EF4-FFF2-40B4-BE49-F238E27FC236}">
                  <a16:creationId xmlns:a16="http://schemas.microsoft.com/office/drawing/2014/main" id="{1E241F7E-51AD-624C-9C6B-71BB4FDD86EF}"/>
                </a:ext>
              </a:extLst>
            </p:cNvPr>
            <p:cNvSpPr/>
            <p:nvPr userDrawn="1"/>
          </p:nvSpPr>
          <p:spPr>
            <a:xfrm>
              <a:off x="-1749222" y="1760254"/>
              <a:ext cx="719816" cy="697109"/>
            </a:xfrm>
            <a:prstGeom prst="ellipse">
              <a:avLst/>
            </a:prstGeom>
            <a:solidFill>
              <a:srgbClr val="FF9F37"/>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5" name="Ellipsi 31">
              <a:extLst>
                <a:ext uri="{FF2B5EF4-FFF2-40B4-BE49-F238E27FC236}">
                  <a16:creationId xmlns:a16="http://schemas.microsoft.com/office/drawing/2014/main" id="{5DA7310D-F100-154F-9FD8-680FC89BCEBE}"/>
                </a:ext>
              </a:extLst>
            </p:cNvPr>
            <p:cNvSpPr/>
            <p:nvPr userDrawn="1"/>
          </p:nvSpPr>
          <p:spPr>
            <a:xfrm>
              <a:off x="-1749236" y="2640381"/>
              <a:ext cx="719816" cy="697109"/>
            </a:xfrm>
            <a:prstGeom prst="ellipse">
              <a:avLst/>
            </a:prstGeom>
            <a:solidFill>
              <a:srgbClr val="FFE00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6" name="Ellipsi 32">
              <a:extLst>
                <a:ext uri="{FF2B5EF4-FFF2-40B4-BE49-F238E27FC236}">
                  <a16:creationId xmlns:a16="http://schemas.microsoft.com/office/drawing/2014/main" id="{7C47C4D0-D638-4744-8600-7DCFD3641E4D}"/>
                </a:ext>
              </a:extLst>
            </p:cNvPr>
            <p:cNvSpPr/>
            <p:nvPr userDrawn="1"/>
          </p:nvSpPr>
          <p:spPr>
            <a:xfrm>
              <a:off x="-1749236" y="3520508"/>
              <a:ext cx="719816" cy="697109"/>
            </a:xfrm>
            <a:prstGeom prst="ellipse">
              <a:avLst/>
            </a:prstGeom>
            <a:solidFill>
              <a:srgbClr val="73C92D"/>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7" name="Ellipsi 32">
              <a:extLst>
                <a:ext uri="{FF2B5EF4-FFF2-40B4-BE49-F238E27FC236}">
                  <a16:creationId xmlns:a16="http://schemas.microsoft.com/office/drawing/2014/main" id="{36513781-BCA3-1F42-BD7B-76EC009BCD7B}"/>
                </a:ext>
              </a:extLst>
            </p:cNvPr>
            <p:cNvSpPr/>
            <p:nvPr userDrawn="1"/>
          </p:nvSpPr>
          <p:spPr>
            <a:xfrm>
              <a:off x="-1749236" y="4400635"/>
              <a:ext cx="719816" cy="697109"/>
            </a:xfrm>
            <a:prstGeom prst="ellipse">
              <a:avLst/>
            </a:prstGeom>
            <a:solidFill>
              <a:srgbClr val="008549"/>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8" name="Ellipsi 32">
              <a:extLst>
                <a:ext uri="{FF2B5EF4-FFF2-40B4-BE49-F238E27FC236}">
                  <a16:creationId xmlns:a16="http://schemas.microsoft.com/office/drawing/2014/main" id="{E5A022FD-A22F-C84B-90E8-C84F58039CCA}"/>
                </a:ext>
              </a:extLst>
            </p:cNvPr>
            <p:cNvSpPr/>
            <p:nvPr userDrawn="1"/>
          </p:nvSpPr>
          <p:spPr>
            <a:xfrm>
              <a:off x="-1749236" y="5280762"/>
              <a:ext cx="719816" cy="697109"/>
            </a:xfrm>
            <a:prstGeom prst="ellipse">
              <a:avLst/>
            </a:prstGeom>
            <a:solidFill>
              <a:srgbClr val="75CFEB"/>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9" name="Ellipsi 32">
              <a:extLst>
                <a:ext uri="{FF2B5EF4-FFF2-40B4-BE49-F238E27FC236}">
                  <a16:creationId xmlns:a16="http://schemas.microsoft.com/office/drawing/2014/main" id="{EDB9634E-0B79-CD48-B1D8-F8816D614AEB}"/>
                </a:ext>
              </a:extLst>
            </p:cNvPr>
            <p:cNvSpPr/>
            <p:nvPr userDrawn="1"/>
          </p:nvSpPr>
          <p:spPr>
            <a:xfrm>
              <a:off x="-1749226" y="6160891"/>
              <a:ext cx="719816" cy="697109"/>
            </a:xfrm>
            <a:prstGeom prst="ellipse">
              <a:avLst/>
            </a:prstGeom>
            <a:solidFill>
              <a:srgbClr val="367AB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8" name="TextBox 17">
              <a:extLst>
                <a:ext uri="{FF2B5EF4-FFF2-40B4-BE49-F238E27FC236}">
                  <a16:creationId xmlns:a16="http://schemas.microsoft.com/office/drawing/2014/main" id="{868BBE36-0E53-8C44-A477-4D352CEC3254}"/>
                </a:ext>
              </a:extLst>
            </p:cNvPr>
            <p:cNvSpPr txBox="1"/>
            <p:nvPr userDrawn="1"/>
          </p:nvSpPr>
          <p:spPr>
            <a:xfrm rot="16200000">
              <a:off x="-1977822" y="7117573"/>
              <a:ext cx="1221261" cy="984885"/>
            </a:xfrm>
            <a:prstGeom prst="rect">
              <a:avLst/>
            </a:prstGeom>
            <a:noFill/>
          </p:spPr>
          <p:txBody>
            <a:bodyPr wrap="square" lIns="0" tIns="0" rIns="0" bIns="0" rtlCol="0">
              <a:spAutoFit/>
            </a:bodyPr>
            <a:lstStyle/>
            <a:p>
              <a:r>
                <a:rPr lang="en-FI" sz="1600" b="0" i="0">
                  <a:latin typeface="+mn-lt"/>
                </a:rPr>
                <a:t>Sitran väripaletti. Nappaa väri pipetillä.</a:t>
              </a:r>
            </a:p>
          </p:txBody>
        </p:sp>
        <p:sp>
          <p:nvSpPr>
            <p:cNvPr id="23" name="TextBox 22">
              <a:extLst>
                <a:ext uri="{FF2B5EF4-FFF2-40B4-BE49-F238E27FC236}">
                  <a16:creationId xmlns:a16="http://schemas.microsoft.com/office/drawing/2014/main" id="{1EF3FA64-3732-8A45-A7C2-8EAB4290F358}"/>
                </a:ext>
              </a:extLst>
            </p:cNvPr>
            <p:cNvSpPr txBox="1"/>
            <p:nvPr userDrawn="1"/>
          </p:nvSpPr>
          <p:spPr>
            <a:xfrm rot="16200000">
              <a:off x="-2443800" y="6429331"/>
              <a:ext cx="812801" cy="169277"/>
            </a:xfrm>
            <a:prstGeom prst="rect">
              <a:avLst/>
            </a:prstGeom>
            <a:noFill/>
          </p:spPr>
          <p:txBody>
            <a:bodyPr wrap="square" lIns="0" tIns="0" rIns="0" bIns="0" rtlCol="0">
              <a:spAutoFit/>
            </a:bodyPr>
            <a:lstStyle/>
            <a:p>
              <a:pPr algn="ctr"/>
              <a:r>
                <a:rPr lang="fi-FI" sz="1100" b="0" i="0">
                  <a:latin typeface="+mn-lt"/>
                </a:rPr>
                <a:t>Mustikka</a:t>
              </a:r>
              <a:endParaRPr lang="en-FI" sz="1100" b="0" i="0">
                <a:latin typeface="+mn-lt"/>
              </a:endParaRPr>
            </a:p>
          </p:txBody>
        </p:sp>
        <p:sp>
          <p:nvSpPr>
            <p:cNvPr id="24" name="TextBox 23">
              <a:extLst>
                <a:ext uri="{FF2B5EF4-FFF2-40B4-BE49-F238E27FC236}">
                  <a16:creationId xmlns:a16="http://schemas.microsoft.com/office/drawing/2014/main" id="{46B07822-BAE3-F044-A860-7D548ECDB061}"/>
                </a:ext>
              </a:extLst>
            </p:cNvPr>
            <p:cNvSpPr txBox="1"/>
            <p:nvPr userDrawn="1"/>
          </p:nvSpPr>
          <p:spPr>
            <a:xfrm rot="16200000">
              <a:off x="-2443800" y="5560645"/>
              <a:ext cx="812801" cy="169277"/>
            </a:xfrm>
            <a:prstGeom prst="rect">
              <a:avLst/>
            </a:prstGeom>
            <a:noFill/>
          </p:spPr>
          <p:txBody>
            <a:bodyPr wrap="square" lIns="0" tIns="0" rIns="0" bIns="0" rtlCol="0">
              <a:spAutoFit/>
            </a:bodyPr>
            <a:lstStyle/>
            <a:p>
              <a:pPr algn="ctr"/>
              <a:r>
                <a:rPr lang="fi-FI" sz="1100" b="0" i="0">
                  <a:latin typeface="+mn-lt"/>
                </a:rPr>
                <a:t>Tellus</a:t>
              </a:r>
              <a:endParaRPr lang="en-FI" sz="1100" b="0" i="0">
                <a:latin typeface="+mn-lt"/>
              </a:endParaRPr>
            </a:p>
          </p:txBody>
        </p:sp>
        <p:sp>
          <p:nvSpPr>
            <p:cNvPr id="25" name="TextBox 24">
              <a:extLst>
                <a:ext uri="{FF2B5EF4-FFF2-40B4-BE49-F238E27FC236}">
                  <a16:creationId xmlns:a16="http://schemas.microsoft.com/office/drawing/2014/main" id="{25EE0087-1CE7-B046-8FC6-E5FD942E3708}"/>
                </a:ext>
              </a:extLst>
            </p:cNvPr>
            <p:cNvSpPr txBox="1"/>
            <p:nvPr userDrawn="1"/>
          </p:nvSpPr>
          <p:spPr>
            <a:xfrm rot="16200000">
              <a:off x="-2443800" y="4675341"/>
              <a:ext cx="812801" cy="169277"/>
            </a:xfrm>
            <a:prstGeom prst="rect">
              <a:avLst/>
            </a:prstGeom>
            <a:noFill/>
          </p:spPr>
          <p:txBody>
            <a:bodyPr wrap="square" lIns="0" tIns="0" rIns="0" bIns="0" rtlCol="0">
              <a:spAutoFit/>
            </a:bodyPr>
            <a:lstStyle/>
            <a:p>
              <a:pPr algn="ctr"/>
              <a:r>
                <a:rPr lang="fi-FI" sz="1100" b="0" i="0">
                  <a:latin typeface="+mn-lt"/>
                </a:rPr>
                <a:t>Havu</a:t>
              </a:r>
              <a:endParaRPr lang="en-FI" sz="1100" b="0" i="0">
                <a:latin typeface="+mn-lt"/>
              </a:endParaRPr>
            </a:p>
          </p:txBody>
        </p:sp>
        <p:sp>
          <p:nvSpPr>
            <p:cNvPr id="26" name="TextBox 25">
              <a:extLst>
                <a:ext uri="{FF2B5EF4-FFF2-40B4-BE49-F238E27FC236}">
                  <a16:creationId xmlns:a16="http://schemas.microsoft.com/office/drawing/2014/main" id="{E2D49530-5F92-0349-99E1-9F2629D5FF59}"/>
                </a:ext>
              </a:extLst>
            </p:cNvPr>
            <p:cNvSpPr txBox="1"/>
            <p:nvPr userDrawn="1"/>
          </p:nvSpPr>
          <p:spPr>
            <a:xfrm rot="16200000">
              <a:off x="-2443800" y="3785845"/>
              <a:ext cx="812801" cy="169277"/>
            </a:xfrm>
            <a:prstGeom prst="rect">
              <a:avLst/>
            </a:prstGeom>
            <a:noFill/>
          </p:spPr>
          <p:txBody>
            <a:bodyPr wrap="square" lIns="0" tIns="0" rIns="0" bIns="0" rtlCol="0">
              <a:spAutoFit/>
            </a:bodyPr>
            <a:lstStyle/>
            <a:p>
              <a:pPr algn="ctr"/>
              <a:r>
                <a:rPr lang="fi-FI" sz="1100" b="0" i="0">
                  <a:latin typeface="+mn-lt"/>
                </a:rPr>
                <a:t>Kerkkä</a:t>
              </a:r>
              <a:endParaRPr lang="en-FI" sz="1100" b="0" i="0">
                <a:latin typeface="+mn-lt"/>
              </a:endParaRPr>
            </a:p>
          </p:txBody>
        </p:sp>
        <p:sp>
          <p:nvSpPr>
            <p:cNvPr id="27" name="TextBox 26">
              <a:extLst>
                <a:ext uri="{FF2B5EF4-FFF2-40B4-BE49-F238E27FC236}">
                  <a16:creationId xmlns:a16="http://schemas.microsoft.com/office/drawing/2014/main" id="{78CD66CD-35DA-DE42-AFAA-77D342190B97}"/>
                </a:ext>
              </a:extLst>
            </p:cNvPr>
            <p:cNvSpPr txBox="1"/>
            <p:nvPr userDrawn="1"/>
          </p:nvSpPr>
          <p:spPr>
            <a:xfrm rot="16200000">
              <a:off x="-2443800" y="2921749"/>
              <a:ext cx="812801" cy="169277"/>
            </a:xfrm>
            <a:prstGeom prst="rect">
              <a:avLst/>
            </a:prstGeom>
            <a:noFill/>
          </p:spPr>
          <p:txBody>
            <a:bodyPr wrap="square" lIns="0" tIns="0" rIns="0" bIns="0" rtlCol="0">
              <a:spAutoFit/>
            </a:bodyPr>
            <a:lstStyle/>
            <a:p>
              <a:pPr algn="ctr"/>
              <a:r>
                <a:rPr lang="fi-FI" sz="1100" b="0" i="0">
                  <a:latin typeface="+mn-lt"/>
                </a:rPr>
                <a:t>Voikukka</a:t>
              </a:r>
              <a:endParaRPr lang="en-FI" sz="1100" b="0" i="0">
                <a:latin typeface="+mn-lt"/>
              </a:endParaRPr>
            </a:p>
          </p:txBody>
        </p:sp>
        <p:sp>
          <p:nvSpPr>
            <p:cNvPr id="28" name="TextBox 27">
              <a:extLst>
                <a:ext uri="{FF2B5EF4-FFF2-40B4-BE49-F238E27FC236}">
                  <a16:creationId xmlns:a16="http://schemas.microsoft.com/office/drawing/2014/main" id="{41C51FE8-ED43-FB40-8C6B-1E94B8B33A2D}"/>
                </a:ext>
              </a:extLst>
            </p:cNvPr>
            <p:cNvSpPr txBox="1"/>
            <p:nvPr userDrawn="1"/>
          </p:nvSpPr>
          <p:spPr>
            <a:xfrm rot="16200000">
              <a:off x="-2443800" y="2036445"/>
              <a:ext cx="812801" cy="169277"/>
            </a:xfrm>
            <a:prstGeom prst="rect">
              <a:avLst/>
            </a:prstGeom>
            <a:noFill/>
          </p:spPr>
          <p:txBody>
            <a:bodyPr wrap="square" lIns="0" tIns="0" rIns="0" bIns="0" rtlCol="0">
              <a:spAutoFit/>
            </a:bodyPr>
            <a:lstStyle/>
            <a:p>
              <a:pPr algn="ctr"/>
              <a:r>
                <a:rPr lang="fi-FI" sz="1100" b="0" i="0">
                  <a:latin typeface="+mn-lt"/>
                </a:rPr>
                <a:t>Tyrni</a:t>
              </a:r>
              <a:endParaRPr lang="en-FI" sz="1100" b="0" i="0">
                <a:latin typeface="+mn-lt"/>
              </a:endParaRPr>
            </a:p>
          </p:txBody>
        </p:sp>
        <p:sp>
          <p:nvSpPr>
            <p:cNvPr id="29" name="TextBox 28">
              <a:extLst>
                <a:ext uri="{FF2B5EF4-FFF2-40B4-BE49-F238E27FC236}">
                  <a16:creationId xmlns:a16="http://schemas.microsoft.com/office/drawing/2014/main" id="{940C15AF-77BF-494B-8532-A52982A39E8F}"/>
                </a:ext>
              </a:extLst>
            </p:cNvPr>
            <p:cNvSpPr txBox="1"/>
            <p:nvPr userDrawn="1"/>
          </p:nvSpPr>
          <p:spPr>
            <a:xfrm rot="16200000">
              <a:off x="-2443800" y="1155457"/>
              <a:ext cx="812801" cy="169277"/>
            </a:xfrm>
            <a:prstGeom prst="rect">
              <a:avLst/>
            </a:prstGeom>
            <a:noFill/>
          </p:spPr>
          <p:txBody>
            <a:bodyPr wrap="square" lIns="0" tIns="0" rIns="0" bIns="0" rtlCol="0">
              <a:spAutoFit/>
            </a:bodyPr>
            <a:lstStyle/>
            <a:p>
              <a:pPr algn="ctr"/>
              <a:r>
                <a:rPr lang="fi-FI" sz="1100" b="0" i="0">
                  <a:latin typeface="+mn-lt"/>
                </a:rPr>
                <a:t>Puolukka</a:t>
              </a:r>
              <a:endParaRPr lang="en-FI" sz="1100" b="0" i="0">
                <a:latin typeface="+mn-lt"/>
              </a:endParaRPr>
            </a:p>
          </p:txBody>
        </p:sp>
        <p:sp>
          <p:nvSpPr>
            <p:cNvPr id="30" name="TextBox 29">
              <a:extLst>
                <a:ext uri="{FF2B5EF4-FFF2-40B4-BE49-F238E27FC236}">
                  <a16:creationId xmlns:a16="http://schemas.microsoft.com/office/drawing/2014/main" id="{D44A8471-398C-EE46-9C24-25F675BA8E5F}"/>
                </a:ext>
              </a:extLst>
            </p:cNvPr>
            <p:cNvSpPr txBox="1"/>
            <p:nvPr userDrawn="1"/>
          </p:nvSpPr>
          <p:spPr>
            <a:xfrm rot="16200000">
              <a:off x="-2359159" y="181323"/>
              <a:ext cx="812801" cy="338554"/>
            </a:xfrm>
            <a:prstGeom prst="rect">
              <a:avLst/>
            </a:prstGeom>
            <a:noFill/>
          </p:spPr>
          <p:txBody>
            <a:bodyPr wrap="square" lIns="0" tIns="0" rIns="0" bIns="0" rtlCol="0">
              <a:spAutoFit/>
            </a:bodyPr>
            <a:lstStyle/>
            <a:p>
              <a:pPr algn="ctr"/>
              <a:r>
                <a:rPr lang="fi-FI" sz="1100" b="0" i="0">
                  <a:latin typeface="+mn-lt"/>
                </a:rPr>
                <a:t>Mansikka</a:t>
              </a:r>
            </a:p>
            <a:p>
              <a:pPr algn="ctr"/>
              <a:r>
                <a:rPr lang="fi-FI" sz="1100" b="0" i="0" err="1">
                  <a:latin typeface="+mn-lt"/>
                </a:rPr>
                <a:t>smoothie</a:t>
              </a:r>
              <a:endParaRPr lang="en-FI" sz="1100" b="0" i="0">
                <a:latin typeface="+mn-lt"/>
              </a:endParaRPr>
            </a:p>
          </p:txBody>
        </p:sp>
        <p:sp>
          <p:nvSpPr>
            <p:cNvPr id="31" name="TextBox 30">
              <a:extLst>
                <a:ext uri="{FF2B5EF4-FFF2-40B4-BE49-F238E27FC236}">
                  <a16:creationId xmlns:a16="http://schemas.microsoft.com/office/drawing/2014/main" id="{53A1888C-BCE9-0640-B4D3-3EBF7BF68556}"/>
                </a:ext>
              </a:extLst>
            </p:cNvPr>
            <p:cNvSpPr txBox="1"/>
            <p:nvPr userDrawn="1"/>
          </p:nvSpPr>
          <p:spPr>
            <a:xfrm rot="16200000">
              <a:off x="-1726635" y="6150296"/>
              <a:ext cx="692331" cy="705393"/>
            </a:xfrm>
            <a:prstGeom prst="rect">
              <a:avLst/>
            </a:prstGeom>
            <a:noFill/>
          </p:spPr>
          <p:txBody>
            <a:bodyPr wrap="square" lIns="0" tIns="0" rIns="0" bIns="0" rtlCol="0" anchor="ctr">
              <a:normAutofit/>
            </a:bodyPr>
            <a:lstStyle/>
            <a:p>
              <a:pPr algn="ctr"/>
              <a:r>
                <a:rPr lang="fi-FI" sz="1100" b="0" i="0">
                  <a:solidFill>
                    <a:schemeClr val="bg1"/>
                  </a:solidFill>
                  <a:latin typeface="+mj-lt"/>
                </a:rPr>
                <a:t>TP</a:t>
              </a:r>
              <a:endParaRPr lang="en-FI" sz="1100" b="0" i="0">
                <a:solidFill>
                  <a:schemeClr val="bg1"/>
                </a:solidFill>
                <a:latin typeface="+mj-lt"/>
              </a:endParaRPr>
            </a:p>
          </p:txBody>
        </p:sp>
        <p:sp>
          <p:nvSpPr>
            <p:cNvPr id="32" name="TextBox 31">
              <a:extLst>
                <a:ext uri="{FF2B5EF4-FFF2-40B4-BE49-F238E27FC236}">
                  <a16:creationId xmlns:a16="http://schemas.microsoft.com/office/drawing/2014/main" id="{F7A5C2D2-07FE-DA47-9E5C-4C9529C615C0}"/>
                </a:ext>
              </a:extLst>
            </p:cNvPr>
            <p:cNvSpPr txBox="1"/>
            <p:nvPr userDrawn="1"/>
          </p:nvSpPr>
          <p:spPr>
            <a:xfrm rot="16200000">
              <a:off x="-1726635" y="5306214"/>
              <a:ext cx="692331" cy="705393"/>
            </a:xfrm>
            <a:prstGeom prst="rect">
              <a:avLst/>
            </a:prstGeom>
            <a:noFill/>
          </p:spPr>
          <p:txBody>
            <a:bodyPr wrap="square" lIns="0" tIns="0" rIns="0" bIns="0" rtlCol="0" anchor="ctr">
              <a:normAutofit/>
            </a:bodyPr>
            <a:lstStyle/>
            <a:p>
              <a:pPr algn="ctr"/>
              <a:r>
                <a:rPr lang="fi-FI" sz="1100" b="0" i="0">
                  <a:solidFill>
                    <a:schemeClr val="tx1"/>
                  </a:solidFill>
                  <a:latin typeface="+mj-lt"/>
                </a:rPr>
                <a:t>VP</a:t>
              </a:r>
              <a:endParaRPr lang="en-FI" sz="1100" b="0" i="0">
                <a:solidFill>
                  <a:schemeClr val="tx1"/>
                </a:solidFill>
                <a:latin typeface="+mj-lt"/>
              </a:endParaRPr>
            </a:p>
          </p:txBody>
        </p:sp>
        <p:sp>
          <p:nvSpPr>
            <p:cNvPr id="33" name="TextBox 32">
              <a:extLst>
                <a:ext uri="{FF2B5EF4-FFF2-40B4-BE49-F238E27FC236}">
                  <a16:creationId xmlns:a16="http://schemas.microsoft.com/office/drawing/2014/main" id="{358DC66A-05B9-8547-BD04-E3557F77FAB8}"/>
                </a:ext>
              </a:extLst>
            </p:cNvPr>
            <p:cNvSpPr txBox="1"/>
            <p:nvPr userDrawn="1"/>
          </p:nvSpPr>
          <p:spPr>
            <a:xfrm rot="16200000">
              <a:off x="-1726635" y="4402929"/>
              <a:ext cx="692331" cy="705393"/>
            </a:xfrm>
            <a:prstGeom prst="rect">
              <a:avLst/>
            </a:prstGeom>
            <a:noFill/>
          </p:spPr>
          <p:txBody>
            <a:bodyPr wrap="square" lIns="0" tIns="0" rIns="0" bIns="0" rtlCol="0" anchor="ctr">
              <a:normAutofit/>
            </a:bodyPr>
            <a:lstStyle/>
            <a:p>
              <a:pPr algn="ctr"/>
              <a:r>
                <a:rPr lang="fi-FI" sz="1100" b="0" i="0">
                  <a:solidFill>
                    <a:schemeClr val="bg1"/>
                  </a:solidFill>
                  <a:latin typeface="+mj-lt"/>
                </a:rPr>
                <a:t>TP</a:t>
              </a:r>
              <a:endParaRPr lang="en-FI" sz="1100" b="0" i="0">
                <a:solidFill>
                  <a:schemeClr val="bg1"/>
                </a:solidFill>
                <a:latin typeface="+mj-lt"/>
              </a:endParaRPr>
            </a:p>
          </p:txBody>
        </p:sp>
        <p:sp>
          <p:nvSpPr>
            <p:cNvPr id="34" name="TextBox 33">
              <a:extLst>
                <a:ext uri="{FF2B5EF4-FFF2-40B4-BE49-F238E27FC236}">
                  <a16:creationId xmlns:a16="http://schemas.microsoft.com/office/drawing/2014/main" id="{F7235BB5-E89A-A241-8A3D-BF8C98F2C2D8}"/>
                </a:ext>
              </a:extLst>
            </p:cNvPr>
            <p:cNvSpPr txBox="1"/>
            <p:nvPr userDrawn="1"/>
          </p:nvSpPr>
          <p:spPr>
            <a:xfrm rot="16200000">
              <a:off x="-1726635" y="3506014"/>
              <a:ext cx="692331" cy="705393"/>
            </a:xfrm>
            <a:prstGeom prst="rect">
              <a:avLst/>
            </a:prstGeom>
            <a:noFill/>
          </p:spPr>
          <p:txBody>
            <a:bodyPr wrap="square" lIns="0" tIns="0" rIns="0" bIns="0" rtlCol="0" anchor="ctr">
              <a:normAutofit/>
            </a:bodyPr>
            <a:lstStyle/>
            <a:p>
              <a:pPr algn="ctr"/>
              <a:r>
                <a:rPr lang="fi-FI" sz="1100" b="0" i="0">
                  <a:solidFill>
                    <a:schemeClr val="tx1"/>
                  </a:solidFill>
                  <a:latin typeface="+mj-lt"/>
                </a:rPr>
                <a:t>VP</a:t>
              </a:r>
              <a:endParaRPr lang="en-FI" sz="1100" b="0" i="0">
                <a:solidFill>
                  <a:schemeClr val="tx1"/>
                </a:solidFill>
                <a:latin typeface="+mj-lt"/>
              </a:endParaRPr>
            </a:p>
          </p:txBody>
        </p:sp>
        <p:sp>
          <p:nvSpPr>
            <p:cNvPr id="35" name="TextBox 34">
              <a:extLst>
                <a:ext uri="{FF2B5EF4-FFF2-40B4-BE49-F238E27FC236}">
                  <a16:creationId xmlns:a16="http://schemas.microsoft.com/office/drawing/2014/main" id="{D1F7AE7A-C9D8-2A49-B80B-2E9C2CEC2DD5}"/>
                </a:ext>
              </a:extLst>
            </p:cNvPr>
            <p:cNvSpPr txBox="1"/>
            <p:nvPr userDrawn="1"/>
          </p:nvSpPr>
          <p:spPr>
            <a:xfrm rot="16200000">
              <a:off x="-1726635" y="2641918"/>
              <a:ext cx="692331" cy="705393"/>
            </a:xfrm>
            <a:prstGeom prst="rect">
              <a:avLst/>
            </a:prstGeom>
            <a:noFill/>
          </p:spPr>
          <p:txBody>
            <a:bodyPr wrap="square" lIns="0" tIns="0" rIns="0" bIns="0" rtlCol="0" anchor="ctr">
              <a:normAutofit/>
            </a:bodyPr>
            <a:lstStyle/>
            <a:p>
              <a:pPr algn="ctr"/>
              <a:r>
                <a:rPr lang="fi-FI" sz="1100" b="0" i="0">
                  <a:solidFill>
                    <a:schemeClr val="tx1"/>
                  </a:solidFill>
                  <a:latin typeface="+mj-lt"/>
                </a:rPr>
                <a:t>VP</a:t>
              </a:r>
              <a:endParaRPr lang="en-FI" sz="1100" b="0" i="0">
                <a:solidFill>
                  <a:schemeClr val="tx1"/>
                </a:solidFill>
                <a:latin typeface="+mj-lt"/>
              </a:endParaRPr>
            </a:p>
          </p:txBody>
        </p:sp>
        <p:sp>
          <p:nvSpPr>
            <p:cNvPr id="36" name="TextBox 35">
              <a:extLst>
                <a:ext uri="{FF2B5EF4-FFF2-40B4-BE49-F238E27FC236}">
                  <a16:creationId xmlns:a16="http://schemas.microsoft.com/office/drawing/2014/main" id="{B732FCE3-6B39-254A-9F27-01493F244E81}"/>
                </a:ext>
              </a:extLst>
            </p:cNvPr>
            <p:cNvSpPr txBox="1"/>
            <p:nvPr userDrawn="1"/>
          </p:nvSpPr>
          <p:spPr>
            <a:xfrm rot="16200000">
              <a:off x="-1726635" y="1777822"/>
              <a:ext cx="692331" cy="705393"/>
            </a:xfrm>
            <a:prstGeom prst="rect">
              <a:avLst/>
            </a:prstGeom>
            <a:noFill/>
          </p:spPr>
          <p:txBody>
            <a:bodyPr wrap="square" lIns="0" tIns="0" rIns="0" bIns="0" rtlCol="0" anchor="ctr">
              <a:normAutofit/>
            </a:bodyPr>
            <a:lstStyle/>
            <a:p>
              <a:pPr algn="ctr"/>
              <a:r>
                <a:rPr lang="fi-FI" sz="1100" b="0" i="0">
                  <a:solidFill>
                    <a:schemeClr val="tx1"/>
                  </a:solidFill>
                  <a:latin typeface="+mj-lt"/>
                </a:rPr>
                <a:t>VP</a:t>
              </a:r>
              <a:endParaRPr lang="en-FI" sz="1100" b="0" i="0">
                <a:solidFill>
                  <a:schemeClr val="tx1"/>
                </a:solidFill>
                <a:latin typeface="+mj-lt"/>
              </a:endParaRPr>
            </a:p>
          </p:txBody>
        </p:sp>
        <p:sp>
          <p:nvSpPr>
            <p:cNvPr id="37" name="TextBox 36">
              <a:extLst>
                <a:ext uri="{FF2B5EF4-FFF2-40B4-BE49-F238E27FC236}">
                  <a16:creationId xmlns:a16="http://schemas.microsoft.com/office/drawing/2014/main" id="{B4B9DA97-F029-2A4F-A8A8-BE7A84A17DFB}"/>
                </a:ext>
              </a:extLst>
            </p:cNvPr>
            <p:cNvSpPr txBox="1"/>
            <p:nvPr userDrawn="1"/>
          </p:nvSpPr>
          <p:spPr>
            <a:xfrm rot="16200000">
              <a:off x="-1726635" y="841718"/>
              <a:ext cx="692331" cy="705393"/>
            </a:xfrm>
            <a:prstGeom prst="rect">
              <a:avLst/>
            </a:prstGeom>
            <a:noFill/>
          </p:spPr>
          <p:txBody>
            <a:bodyPr wrap="square" lIns="0" tIns="0" rIns="0" bIns="0" rtlCol="0" anchor="ctr">
              <a:normAutofit/>
            </a:bodyPr>
            <a:lstStyle/>
            <a:p>
              <a:pPr algn="ctr"/>
              <a:r>
                <a:rPr lang="fi-FI" sz="1100" b="0" i="0">
                  <a:solidFill>
                    <a:schemeClr val="bg1"/>
                  </a:solidFill>
                  <a:latin typeface="+mj-lt"/>
                </a:rPr>
                <a:t>TP</a:t>
              </a:r>
              <a:endParaRPr lang="en-FI" sz="1100" b="0" i="0">
                <a:solidFill>
                  <a:schemeClr val="bg1"/>
                </a:solidFill>
                <a:latin typeface="+mj-lt"/>
              </a:endParaRPr>
            </a:p>
          </p:txBody>
        </p:sp>
        <p:sp>
          <p:nvSpPr>
            <p:cNvPr id="38" name="TextBox 37">
              <a:extLst>
                <a:ext uri="{FF2B5EF4-FFF2-40B4-BE49-F238E27FC236}">
                  <a16:creationId xmlns:a16="http://schemas.microsoft.com/office/drawing/2014/main" id="{901446F1-F283-9B42-80CC-74D4AB06A0A2}"/>
                </a:ext>
              </a:extLst>
            </p:cNvPr>
            <p:cNvSpPr txBox="1"/>
            <p:nvPr userDrawn="1"/>
          </p:nvSpPr>
          <p:spPr>
            <a:xfrm rot="16200000">
              <a:off x="-1726635" y="-22378"/>
              <a:ext cx="692331" cy="705393"/>
            </a:xfrm>
            <a:prstGeom prst="rect">
              <a:avLst/>
            </a:prstGeom>
            <a:noFill/>
          </p:spPr>
          <p:txBody>
            <a:bodyPr wrap="square" lIns="0" tIns="0" rIns="0" bIns="0" rtlCol="0" anchor="ctr">
              <a:normAutofit/>
            </a:bodyPr>
            <a:lstStyle/>
            <a:p>
              <a:pPr algn="ctr"/>
              <a:r>
                <a:rPr lang="fi-FI" sz="1100" b="0" i="0">
                  <a:solidFill>
                    <a:schemeClr val="tx1"/>
                  </a:solidFill>
                  <a:latin typeface="+mj-lt"/>
                </a:rPr>
                <a:t>VP</a:t>
              </a:r>
              <a:endParaRPr lang="en-FI" sz="1100" b="0" i="0">
                <a:solidFill>
                  <a:schemeClr val="tx1"/>
                </a:solidFill>
                <a:latin typeface="+mj-lt"/>
              </a:endParaRPr>
            </a:p>
          </p:txBody>
        </p:sp>
      </p:grpSp>
      <p:sp>
        <p:nvSpPr>
          <p:cNvPr id="21" name="Rectangle 20">
            <a:extLst>
              <a:ext uri="{FF2B5EF4-FFF2-40B4-BE49-F238E27FC236}">
                <a16:creationId xmlns:a16="http://schemas.microsoft.com/office/drawing/2014/main" id="{94033F7A-8E83-E04D-AB41-5D7A99CFE14D}"/>
              </a:ext>
            </a:extLst>
          </p:cNvPr>
          <p:cNvSpPr/>
          <p:nvPr userDrawn="1"/>
        </p:nvSpPr>
        <p:spPr>
          <a:xfrm rot="5400000">
            <a:off x="263086" y="-2792632"/>
            <a:ext cx="1970380" cy="2494548"/>
          </a:xfrm>
          <a:prstGeom prst="rect">
            <a:avLst/>
          </a:prstGeom>
          <a:solidFill>
            <a:srgbClr val="E8114B"/>
          </a:solidFill>
          <a:ln w="12700">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2" name="TextBox 21">
            <a:extLst>
              <a:ext uri="{FF2B5EF4-FFF2-40B4-BE49-F238E27FC236}">
                <a16:creationId xmlns:a16="http://schemas.microsoft.com/office/drawing/2014/main" id="{EBC0ABD6-61E1-9545-A711-E47F43669A49}"/>
              </a:ext>
            </a:extLst>
          </p:cNvPr>
          <p:cNvSpPr txBox="1"/>
          <p:nvPr userDrawn="1"/>
        </p:nvSpPr>
        <p:spPr>
          <a:xfrm>
            <a:off x="348808" y="-2157912"/>
            <a:ext cx="1782836" cy="1231106"/>
          </a:xfrm>
          <a:prstGeom prst="rect">
            <a:avLst/>
          </a:prstGeom>
          <a:noFill/>
        </p:spPr>
        <p:txBody>
          <a:bodyPr wrap="square" lIns="0" tIns="0" rIns="0" bIns="0" rtlCol="0">
            <a:spAutoFit/>
          </a:bodyPr>
          <a:lstStyle/>
          <a:p>
            <a:r>
              <a:rPr lang="en-FI" sz="1600" b="0" i="0">
                <a:solidFill>
                  <a:schemeClr val="bg1"/>
                </a:solidFill>
                <a:latin typeface="+mn-lt"/>
              </a:rPr>
              <a:t>Muista säilyttää </a:t>
            </a:r>
            <a:r>
              <a:rPr lang="en-FI" sz="1600" b="0" i="0">
                <a:solidFill>
                  <a:schemeClr val="bg1"/>
                </a:solidFill>
                <a:latin typeface="+mj-lt"/>
              </a:rPr>
              <a:t>kohteen</a:t>
            </a:r>
            <a:r>
              <a:rPr lang="en-FI" sz="1600" b="0" i="0">
                <a:solidFill>
                  <a:schemeClr val="bg1"/>
                </a:solidFill>
                <a:latin typeface="+mn-lt"/>
              </a:rPr>
              <a:t> </a:t>
            </a:r>
            <a:r>
              <a:rPr lang="en-FI" sz="1600" b="0" i="0">
                <a:solidFill>
                  <a:schemeClr val="bg1"/>
                </a:solidFill>
                <a:latin typeface="+mj-lt"/>
              </a:rPr>
              <a:t>teema </a:t>
            </a:r>
            <a:r>
              <a:rPr lang="en-FI" sz="1600" b="0" i="0">
                <a:solidFill>
                  <a:schemeClr val="bg1"/>
                </a:solidFill>
                <a:latin typeface="+mn-lt"/>
              </a:rPr>
              <a:t>jos tuot vanhoja kalvoja osaksi esitystäsi!</a:t>
            </a:r>
          </a:p>
        </p:txBody>
      </p:sp>
      <p:sp>
        <p:nvSpPr>
          <p:cNvPr id="39" name="Dian numeron paikkamerkki 38">
            <a:extLst>
              <a:ext uri="{FF2B5EF4-FFF2-40B4-BE49-F238E27FC236}">
                <a16:creationId xmlns:a16="http://schemas.microsoft.com/office/drawing/2014/main" id="{DD76F944-88E7-44E6-A00A-B708CD1CB3CA}"/>
              </a:ext>
            </a:extLst>
          </p:cNvPr>
          <p:cNvSpPr>
            <a:spLocks noGrp="1"/>
          </p:cNvSpPr>
          <p:nvPr>
            <p:ph type="sldNum" sz="quarter" idx="4"/>
          </p:nvPr>
        </p:nvSpPr>
        <p:spPr>
          <a:xfrm>
            <a:off x="291601" y="6356350"/>
            <a:ext cx="2743200" cy="365125"/>
          </a:xfrm>
          <a:prstGeom prst="rect">
            <a:avLst/>
          </a:prstGeom>
        </p:spPr>
        <p:txBody>
          <a:bodyPr vert="horz" lIns="91440" tIns="45720" rIns="91440" bIns="45720" rtlCol="0" anchor="ctr"/>
          <a:lstStyle>
            <a:lvl1pPr algn="l">
              <a:defRPr sz="1200">
                <a:solidFill>
                  <a:schemeClr val="tx1"/>
                </a:solidFill>
                <a:latin typeface="+mn-lt"/>
              </a:defRPr>
            </a:lvl1pPr>
          </a:lstStyle>
          <a:p>
            <a:fld id="{3E078C10-ABC5-4EF7-9B5E-599CE2B16BF5}" type="slidenum">
              <a:rPr lang="LID4096" smtClean="0"/>
              <a:pPr/>
              <a:t>‹#›</a:t>
            </a:fld>
            <a:endParaRPr lang="LID4096"/>
          </a:p>
        </p:txBody>
      </p:sp>
      <p:pic>
        <p:nvPicPr>
          <p:cNvPr id="41" name="Picture 5">
            <a:extLst>
              <a:ext uri="{FF2B5EF4-FFF2-40B4-BE49-F238E27FC236}">
                <a16:creationId xmlns:a16="http://schemas.microsoft.com/office/drawing/2014/main" id="{2AA9AAB6-C812-B3E1-D4CB-156DB9F19B16}"/>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11048370" y="6469129"/>
            <a:ext cx="852029" cy="160359"/>
          </a:xfrm>
          <a:prstGeom prst="rect">
            <a:avLst/>
          </a:prstGeom>
        </p:spPr>
      </p:pic>
    </p:spTree>
    <p:extLst>
      <p:ext uri="{BB962C8B-B14F-4D97-AF65-F5344CB8AC3E}">
        <p14:creationId xmlns:p14="http://schemas.microsoft.com/office/powerpoint/2010/main" val="3338324107"/>
      </p:ext>
    </p:extLst>
  </p:cSld>
  <p:clrMap bg1="lt1" tx1="dk1" bg2="lt2" tx2="dk2" accent1="accent1" accent2="accent2" accent3="accent3" accent4="accent4" accent5="accent5" accent6="accent6" hlink="hlink" folHlink="folHlink"/>
  <p:sldLayoutIdLst>
    <p:sldLayoutId id="2147486116" r:id="rId1"/>
    <p:sldLayoutId id="2147486138" r:id="rId2"/>
    <p:sldLayoutId id="2147486137" r:id="rId3"/>
    <p:sldLayoutId id="2147486139" r:id="rId4"/>
    <p:sldLayoutId id="2147486106" r:id="rId5"/>
    <p:sldLayoutId id="2147486105" r:id="rId6"/>
    <p:sldLayoutId id="2147486107" r:id="rId7"/>
    <p:sldLayoutId id="2147486108" r:id="rId8"/>
    <p:sldLayoutId id="2147486140" r:id="rId9"/>
    <p:sldLayoutId id="2147486142" r:id="rId10"/>
    <p:sldLayoutId id="2147486141" r:id="rId11"/>
    <p:sldLayoutId id="2147486143" r:id="rId12"/>
    <p:sldLayoutId id="2147486144" r:id="rId13"/>
    <p:sldLayoutId id="2147486145" r:id="rId14"/>
    <p:sldLayoutId id="2147486102" r:id="rId15"/>
    <p:sldLayoutId id="2147486103" r:id="rId16"/>
    <p:sldLayoutId id="2147486104" r:id="rId17"/>
    <p:sldLayoutId id="2147486101" r:id="rId18"/>
    <p:sldLayoutId id="2147486109" r:id="rId19"/>
    <p:sldLayoutId id="2147486110" r:id="rId20"/>
    <p:sldLayoutId id="2147486111" r:id="rId21"/>
    <p:sldLayoutId id="2147486113" r:id="rId22"/>
    <p:sldLayoutId id="2147486114" r:id="rId23"/>
    <p:sldLayoutId id="2147486115" r:id="rId24"/>
  </p:sldLayoutIdLst>
  <p:hf hdr="0" ftr="0" dt="0"/>
  <p:txStyles>
    <p:titleStyle>
      <a:lvl1pPr algn="l" defTabSz="609585" rtl="0" eaLnBrk="1" latinLnBrk="0" hangingPunct="1">
        <a:spcBef>
          <a:spcPct val="0"/>
        </a:spcBef>
        <a:buNone/>
        <a:defRPr sz="3200" b="0" i="0" kern="1200">
          <a:solidFill>
            <a:schemeClr val="tx1"/>
          </a:solidFill>
          <a:latin typeface="+mj-lt"/>
          <a:ea typeface="+mj-ea"/>
          <a:cs typeface="Arial Black"/>
        </a:defRPr>
      </a:lvl1pPr>
    </p:titleStyle>
    <p:body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386">
          <p15:clr>
            <a:srgbClr val="F26B43"/>
          </p15:clr>
        </p15:guide>
        <p15:guide id="4" pos="2933">
          <p15:clr>
            <a:srgbClr val="F26B43"/>
          </p15:clr>
        </p15:guide>
        <p15:guide id="5" pos="2479">
          <p15:clr>
            <a:srgbClr val="F26B43"/>
          </p15:clr>
        </p15:guide>
        <p15:guide id="6" pos="2026">
          <p15:clr>
            <a:srgbClr val="F26B43"/>
          </p15:clr>
        </p15:guide>
        <p15:guide id="7" pos="1572">
          <p15:clr>
            <a:srgbClr val="F26B43"/>
          </p15:clr>
        </p15:guide>
        <p15:guide id="8" pos="1118">
          <p15:clr>
            <a:srgbClr val="F26B43"/>
          </p15:clr>
        </p15:guide>
        <p15:guide id="9" pos="665">
          <p15:clr>
            <a:srgbClr val="F26B43"/>
          </p15:clr>
        </p15:guide>
        <p15:guide id="10" pos="211">
          <p15:clr>
            <a:srgbClr val="F26B43"/>
          </p15:clr>
        </p15:guide>
        <p15:guide id="11" pos="4294">
          <p15:clr>
            <a:srgbClr val="F26B43"/>
          </p15:clr>
        </p15:guide>
        <p15:guide id="12" pos="4747">
          <p15:clr>
            <a:srgbClr val="F26B43"/>
          </p15:clr>
        </p15:guide>
        <p15:guide id="13" pos="5201">
          <p15:clr>
            <a:srgbClr val="F26B43"/>
          </p15:clr>
        </p15:guide>
        <p15:guide id="14" pos="5654">
          <p15:clr>
            <a:srgbClr val="F26B43"/>
          </p15:clr>
        </p15:guide>
        <p15:guide id="15" pos="6108">
          <p15:clr>
            <a:srgbClr val="F26B43"/>
          </p15:clr>
        </p15:guide>
        <p15:guide id="16" pos="6562">
          <p15:clr>
            <a:srgbClr val="F26B43"/>
          </p15:clr>
        </p15:guide>
        <p15:guide id="17" pos="7015">
          <p15:clr>
            <a:srgbClr val="F26B43"/>
          </p15:clr>
        </p15:guide>
        <p15:guide id="18" pos="7469">
          <p15:clr>
            <a:srgbClr val="F26B43"/>
          </p15:clr>
        </p15:guide>
        <p15:guide id="19" orient="horz" pos="1706">
          <p15:clr>
            <a:srgbClr val="F26B43"/>
          </p15:clr>
        </p15:guide>
        <p15:guide id="20" orient="horz" pos="1253">
          <p15:clr>
            <a:srgbClr val="F26B43"/>
          </p15:clr>
        </p15:guide>
        <p15:guide id="21" orient="horz" pos="799">
          <p15:clr>
            <a:srgbClr val="F26B43"/>
          </p15:clr>
        </p15:guide>
        <p15:guide id="22" orient="horz" pos="346">
          <p15:clr>
            <a:srgbClr val="F26B43"/>
          </p15:clr>
        </p15:guide>
        <p15:guide id="23" orient="horz" pos="2614">
          <p15:clr>
            <a:srgbClr val="F26B43"/>
          </p15:clr>
        </p15:guide>
        <p15:guide id="24" orient="horz" pos="3067">
          <p15:clr>
            <a:srgbClr val="F26B43"/>
          </p15:clr>
        </p15:guide>
        <p15:guide id="25" orient="horz" pos="3521">
          <p15:clr>
            <a:srgbClr val="F26B43"/>
          </p15:clr>
        </p15:guide>
        <p15:guide id="26" orient="horz" pos="3974">
          <p15:clr>
            <a:srgbClr val="F26B43"/>
          </p15:clr>
        </p15:guide>
        <p15:guide id="27" orient="horz" pos="119">
          <p15:clr>
            <a:srgbClr val="F26B43"/>
          </p15:clr>
        </p15:guide>
        <p15:guide id="28" orient="horz" pos="232">
          <p15:clr>
            <a:srgbClr val="F26B43"/>
          </p15:clr>
        </p15:guide>
        <p15:guide id="30" orient="horz">
          <p15:clr>
            <a:srgbClr val="F26B43"/>
          </p15:clr>
        </p15:guide>
        <p15:guide id="31" orient="horz" pos="4088">
          <p15:clr>
            <a:srgbClr val="F26B43"/>
          </p15:clr>
        </p15:guide>
        <p15:guide id="33" orient="horz" pos="4201">
          <p15:clr>
            <a:srgbClr val="F26B43"/>
          </p15:clr>
        </p15:guide>
        <p15:guide id="34" orient="horz" pos="4320">
          <p15:clr>
            <a:srgbClr val="F26B43"/>
          </p15:clr>
        </p15:guide>
        <p15:guide id="35" pos="7582">
          <p15:clr>
            <a:srgbClr val="F26B43"/>
          </p15:clr>
        </p15:guide>
        <p15:guide id="37" pos="98">
          <p15:clr>
            <a:srgbClr val="F26B43"/>
          </p15:clr>
        </p15:guide>
        <p15:guide id="39">
          <p15:clr>
            <a:srgbClr val="F26B43"/>
          </p15:clr>
        </p15:guide>
        <p15:guide id="40" pos="76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942AC74-591F-8E4A-94B1-02D5D050B810}"/>
              </a:ext>
            </a:extLst>
          </p:cNvPr>
          <p:cNvGrpSpPr/>
          <p:nvPr userDrawn="1"/>
        </p:nvGrpSpPr>
        <p:grpSpPr>
          <a:xfrm rot="5400000">
            <a:off x="6718948" y="-6033220"/>
            <a:ext cx="1970380" cy="8975724"/>
            <a:chOff x="-2291223" y="-378956"/>
            <a:chExt cx="1970380" cy="8975724"/>
          </a:xfrm>
        </p:grpSpPr>
        <p:sp>
          <p:nvSpPr>
            <p:cNvPr id="19" name="Rectangle 18">
              <a:extLst>
                <a:ext uri="{FF2B5EF4-FFF2-40B4-BE49-F238E27FC236}">
                  <a16:creationId xmlns:a16="http://schemas.microsoft.com/office/drawing/2014/main" id="{4C344630-F2C6-6B44-BF25-FA0D6C3FA0CE}"/>
                </a:ext>
              </a:extLst>
            </p:cNvPr>
            <p:cNvSpPr/>
            <p:nvPr userDrawn="1"/>
          </p:nvSpPr>
          <p:spPr>
            <a:xfrm>
              <a:off x="-2291223" y="-378956"/>
              <a:ext cx="1970380" cy="8975724"/>
            </a:xfrm>
            <a:prstGeom prst="rect">
              <a:avLst/>
            </a:prstGeom>
            <a:solidFill>
              <a:schemeClr val="bg1"/>
            </a:solidFill>
            <a:ln w="127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0" name="Ellipsi 28">
              <a:extLst>
                <a:ext uri="{FF2B5EF4-FFF2-40B4-BE49-F238E27FC236}">
                  <a16:creationId xmlns:a16="http://schemas.microsoft.com/office/drawing/2014/main" id="{F3F0AC9E-66AF-494F-8DFF-41330C711249}"/>
                </a:ext>
              </a:extLst>
            </p:cNvPr>
            <p:cNvSpPr/>
            <p:nvPr userDrawn="1"/>
          </p:nvSpPr>
          <p:spPr>
            <a:xfrm>
              <a:off x="-1297651" y="-80"/>
              <a:ext cx="719816" cy="697109"/>
            </a:xfrm>
            <a:prstGeom prst="ellipse">
              <a:avLst/>
            </a:prstGeom>
            <a:solidFill>
              <a:srgbClr val="FDE8ED"/>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1" name="Ellipsi 29">
              <a:extLst>
                <a:ext uri="{FF2B5EF4-FFF2-40B4-BE49-F238E27FC236}">
                  <a16:creationId xmlns:a16="http://schemas.microsoft.com/office/drawing/2014/main" id="{A11359AA-621E-3346-9DBF-AB1C0C0941D5}"/>
                </a:ext>
              </a:extLst>
            </p:cNvPr>
            <p:cNvSpPr/>
            <p:nvPr userDrawn="1"/>
          </p:nvSpPr>
          <p:spPr>
            <a:xfrm>
              <a:off x="-1297651" y="880127"/>
              <a:ext cx="719816" cy="697109"/>
            </a:xfrm>
            <a:prstGeom prst="ellipse">
              <a:avLst/>
            </a:prstGeom>
            <a:solidFill>
              <a:srgbClr val="FACDD9"/>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2" name="Ellipsi 30">
              <a:extLst>
                <a:ext uri="{FF2B5EF4-FFF2-40B4-BE49-F238E27FC236}">
                  <a16:creationId xmlns:a16="http://schemas.microsoft.com/office/drawing/2014/main" id="{2A9DC023-53D8-9344-99D2-B8E357D6D572}"/>
                </a:ext>
              </a:extLst>
            </p:cNvPr>
            <p:cNvSpPr/>
            <p:nvPr userDrawn="1"/>
          </p:nvSpPr>
          <p:spPr>
            <a:xfrm>
              <a:off x="-1297651" y="1760254"/>
              <a:ext cx="719816" cy="697109"/>
            </a:xfrm>
            <a:prstGeom prst="ellipse">
              <a:avLst/>
            </a:prstGeom>
            <a:solidFill>
              <a:srgbClr val="FFEAD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3" name="Ellipsi 31">
              <a:extLst>
                <a:ext uri="{FF2B5EF4-FFF2-40B4-BE49-F238E27FC236}">
                  <a16:creationId xmlns:a16="http://schemas.microsoft.com/office/drawing/2014/main" id="{0A2A179C-255F-D04B-80FF-42967DB7F036}"/>
                </a:ext>
              </a:extLst>
            </p:cNvPr>
            <p:cNvSpPr/>
            <p:nvPr userDrawn="1"/>
          </p:nvSpPr>
          <p:spPr>
            <a:xfrm>
              <a:off x="-1297691" y="2640381"/>
              <a:ext cx="719816" cy="697109"/>
            </a:xfrm>
            <a:prstGeom prst="ellipse">
              <a:avLst/>
            </a:prstGeom>
            <a:solidFill>
              <a:srgbClr val="FFEF7F"/>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4" name="Ellipsi 32">
              <a:extLst>
                <a:ext uri="{FF2B5EF4-FFF2-40B4-BE49-F238E27FC236}">
                  <a16:creationId xmlns:a16="http://schemas.microsoft.com/office/drawing/2014/main" id="{AB17063A-4624-F54B-B3EF-CE2D6E04A700}"/>
                </a:ext>
              </a:extLst>
            </p:cNvPr>
            <p:cNvSpPr/>
            <p:nvPr userDrawn="1"/>
          </p:nvSpPr>
          <p:spPr>
            <a:xfrm>
              <a:off x="-1297691" y="3520508"/>
              <a:ext cx="719816" cy="697109"/>
            </a:xfrm>
            <a:prstGeom prst="ellipse">
              <a:avLst/>
            </a:prstGeom>
            <a:solidFill>
              <a:srgbClr val="E0F3D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5" name="Ellipsi 32">
              <a:extLst>
                <a:ext uri="{FF2B5EF4-FFF2-40B4-BE49-F238E27FC236}">
                  <a16:creationId xmlns:a16="http://schemas.microsoft.com/office/drawing/2014/main" id="{830807A7-7F2F-9949-880E-4F00B349204B}"/>
                </a:ext>
              </a:extLst>
            </p:cNvPr>
            <p:cNvSpPr/>
            <p:nvPr userDrawn="1"/>
          </p:nvSpPr>
          <p:spPr>
            <a:xfrm>
              <a:off x="-1297691" y="4400635"/>
              <a:ext cx="719816" cy="697109"/>
            </a:xfrm>
            <a:prstGeom prst="ellipse">
              <a:avLst/>
            </a:prstGeom>
            <a:solidFill>
              <a:srgbClr val="BFE0D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6" name="Ellipsi 32">
              <a:extLst>
                <a:ext uri="{FF2B5EF4-FFF2-40B4-BE49-F238E27FC236}">
                  <a16:creationId xmlns:a16="http://schemas.microsoft.com/office/drawing/2014/main" id="{F5891E7E-86DE-AA41-9599-DAFDA72B46F3}"/>
                </a:ext>
              </a:extLst>
            </p:cNvPr>
            <p:cNvSpPr/>
            <p:nvPr userDrawn="1"/>
          </p:nvSpPr>
          <p:spPr>
            <a:xfrm>
              <a:off x="-1297691" y="5280762"/>
              <a:ext cx="719816" cy="697109"/>
            </a:xfrm>
            <a:prstGeom prst="ellipse">
              <a:avLst/>
            </a:prstGeom>
            <a:solidFill>
              <a:srgbClr val="D7F2F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7" name="Ellipsi 32">
              <a:extLst>
                <a:ext uri="{FF2B5EF4-FFF2-40B4-BE49-F238E27FC236}">
                  <a16:creationId xmlns:a16="http://schemas.microsoft.com/office/drawing/2014/main" id="{A75BE3D2-9926-C94A-926D-1C717ED44BE3}"/>
                </a:ext>
              </a:extLst>
            </p:cNvPr>
            <p:cNvSpPr/>
            <p:nvPr userDrawn="1"/>
          </p:nvSpPr>
          <p:spPr>
            <a:xfrm>
              <a:off x="-1297663" y="6160891"/>
              <a:ext cx="719816" cy="697109"/>
            </a:xfrm>
            <a:prstGeom prst="ellipse">
              <a:avLst/>
            </a:prstGeom>
            <a:solidFill>
              <a:srgbClr val="C9DBEC"/>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2" name="Ellipsi 28">
              <a:extLst>
                <a:ext uri="{FF2B5EF4-FFF2-40B4-BE49-F238E27FC236}">
                  <a16:creationId xmlns:a16="http://schemas.microsoft.com/office/drawing/2014/main" id="{7A383D4D-06B8-9948-AF8E-B78F441800DF}"/>
                </a:ext>
              </a:extLst>
            </p:cNvPr>
            <p:cNvSpPr/>
            <p:nvPr userDrawn="1"/>
          </p:nvSpPr>
          <p:spPr>
            <a:xfrm>
              <a:off x="-1749222" y="-74"/>
              <a:ext cx="719816" cy="697109"/>
            </a:xfrm>
            <a:prstGeom prst="ellipse">
              <a:avLst/>
            </a:prstGeom>
            <a:solidFill>
              <a:srgbClr val="FBD1DC"/>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3" name="Ellipsi 29">
              <a:extLst>
                <a:ext uri="{FF2B5EF4-FFF2-40B4-BE49-F238E27FC236}">
                  <a16:creationId xmlns:a16="http://schemas.microsoft.com/office/drawing/2014/main" id="{10B226F3-256B-C149-9FE4-2169AC8BAA77}"/>
                </a:ext>
              </a:extLst>
            </p:cNvPr>
            <p:cNvSpPr/>
            <p:nvPr userDrawn="1"/>
          </p:nvSpPr>
          <p:spPr>
            <a:xfrm>
              <a:off x="-1749222" y="880127"/>
              <a:ext cx="719816" cy="697109"/>
            </a:xfrm>
            <a:prstGeom prst="ellipse">
              <a:avLst/>
            </a:prstGeom>
            <a:solidFill>
              <a:srgbClr val="E8114B"/>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4" name="Ellipsi 30">
              <a:extLst>
                <a:ext uri="{FF2B5EF4-FFF2-40B4-BE49-F238E27FC236}">
                  <a16:creationId xmlns:a16="http://schemas.microsoft.com/office/drawing/2014/main" id="{1E241F7E-51AD-624C-9C6B-71BB4FDD86EF}"/>
                </a:ext>
              </a:extLst>
            </p:cNvPr>
            <p:cNvSpPr/>
            <p:nvPr userDrawn="1"/>
          </p:nvSpPr>
          <p:spPr>
            <a:xfrm>
              <a:off x="-1749222" y="1760254"/>
              <a:ext cx="719816" cy="697109"/>
            </a:xfrm>
            <a:prstGeom prst="ellipse">
              <a:avLst/>
            </a:prstGeom>
            <a:solidFill>
              <a:srgbClr val="FF9F37"/>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5" name="Ellipsi 31">
              <a:extLst>
                <a:ext uri="{FF2B5EF4-FFF2-40B4-BE49-F238E27FC236}">
                  <a16:creationId xmlns:a16="http://schemas.microsoft.com/office/drawing/2014/main" id="{5DA7310D-F100-154F-9FD8-680FC89BCEBE}"/>
                </a:ext>
              </a:extLst>
            </p:cNvPr>
            <p:cNvSpPr/>
            <p:nvPr userDrawn="1"/>
          </p:nvSpPr>
          <p:spPr>
            <a:xfrm>
              <a:off x="-1749236" y="2640381"/>
              <a:ext cx="719816" cy="697109"/>
            </a:xfrm>
            <a:prstGeom prst="ellipse">
              <a:avLst/>
            </a:prstGeom>
            <a:solidFill>
              <a:srgbClr val="FFE00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6" name="Ellipsi 32">
              <a:extLst>
                <a:ext uri="{FF2B5EF4-FFF2-40B4-BE49-F238E27FC236}">
                  <a16:creationId xmlns:a16="http://schemas.microsoft.com/office/drawing/2014/main" id="{7C47C4D0-D638-4744-8600-7DCFD3641E4D}"/>
                </a:ext>
              </a:extLst>
            </p:cNvPr>
            <p:cNvSpPr/>
            <p:nvPr userDrawn="1"/>
          </p:nvSpPr>
          <p:spPr>
            <a:xfrm>
              <a:off x="-1749236" y="3520508"/>
              <a:ext cx="719816" cy="697109"/>
            </a:xfrm>
            <a:prstGeom prst="ellipse">
              <a:avLst/>
            </a:prstGeom>
            <a:solidFill>
              <a:srgbClr val="73C92D"/>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7" name="Ellipsi 32">
              <a:extLst>
                <a:ext uri="{FF2B5EF4-FFF2-40B4-BE49-F238E27FC236}">
                  <a16:creationId xmlns:a16="http://schemas.microsoft.com/office/drawing/2014/main" id="{36513781-BCA3-1F42-BD7B-76EC009BCD7B}"/>
                </a:ext>
              </a:extLst>
            </p:cNvPr>
            <p:cNvSpPr/>
            <p:nvPr userDrawn="1"/>
          </p:nvSpPr>
          <p:spPr>
            <a:xfrm>
              <a:off x="-1749236" y="4400635"/>
              <a:ext cx="719816" cy="697109"/>
            </a:xfrm>
            <a:prstGeom prst="ellipse">
              <a:avLst/>
            </a:prstGeom>
            <a:solidFill>
              <a:srgbClr val="008549"/>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8" name="Ellipsi 32">
              <a:extLst>
                <a:ext uri="{FF2B5EF4-FFF2-40B4-BE49-F238E27FC236}">
                  <a16:creationId xmlns:a16="http://schemas.microsoft.com/office/drawing/2014/main" id="{E5A022FD-A22F-C84B-90E8-C84F58039CCA}"/>
                </a:ext>
              </a:extLst>
            </p:cNvPr>
            <p:cNvSpPr/>
            <p:nvPr userDrawn="1"/>
          </p:nvSpPr>
          <p:spPr>
            <a:xfrm>
              <a:off x="-1749236" y="5280762"/>
              <a:ext cx="719816" cy="697109"/>
            </a:xfrm>
            <a:prstGeom prst="ellipse">
              <a:avLst/>
            </a:prstGeom>
            <a:solidFill>
              <a:srgbClr val="75CFEB"/>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9" name="Ellipsi 32">
              <a:extLst>
                <a:ext uri="{FF2B5EF4-FFF2-40B4-BE49-F238E27FC236}">
                  <a16:creationId xmlns:a16="http://schemas.microsoft.com/office/drawing/2014/main" id="{EDB9634E-0B79-CD48-B1D8-F8816D614AEB}"/>
                </a:ext>
              </a:extLst>
            </p:cNvPr>
            <p:cNvSpPr/>
            <p:nvPr userDrawn="1"/>
          </p:nvSpPr>
          <p:spPr>
            <a:xfrm>
              <a:off x="-1749226" y="6160891"/>
              <a:ext cx="719816" cy="697109"/>
            </a:xfrm>
            <a:prstGeom prst="ellipse">
              <a:avLst/>
            </a:prstGeom>
            <a:solidFill>
              <a:srgbClr val="367AB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8" name="TextBox 17">
              <a:extLst>
                <a:ext uri="{FF2B5EF4-FFF2-40B4-BE49-F238E27FC236}">
                  <a16:creationId xmlns:a16="http://schemas.microsoft.com/office/drawing/2014/main" id="{868BBE36-0E53-8C44-A477-4D352CEC3254}"/>
                </a:ext>
              </a:extLst>
            </p:cNvPr>
            <p:cNvSpPr txBox="1"/>
            <p:nvPr userDrawn="1"/>
          </p:nvSpPr>
          <p:spPr>
            <a:xfrm rot="16200000">
              <a:off x="-1977822" y="7117573"/>
              <a:ext cx="1221261" cy="984885"/>
            </a:xfrm>
            <a:prstGeom prst="rect">
              <a:avLst/>
            </a:prstGeom>
            <a:noFill/>
          </p:spPr>
          <p:txBody>
            <a:bodyPr wrap="square" lIns="0" tIns="0" rIns="0" bIns="0" rtlCol="0">
              <a:spAutoFit/>
            </a:bodyPr>
            <a:lstStyle/>
            <a:p>
              <a:r>
                <a:rPr lang="en-FI" sz="1600" b="0" i="0">
                  <a:latin typeface="+mn-lt"/>
                </a:rPr>
                <a:t>Sitran väripaletti. Nappaa väri pipetillä.</a:t>
              </a:r>
            </a:p>
          </p:txBody>
        </p:sp>
        <p:sp>
          <p:nvSpPr>
            <p:cNvPr id="23" name="TextBox 22">
              <a:extLst>
                <a:ext uri="{FF2B5EF4-FFF2-40B4-BE49-F238E27FC236}">
                  <a16:creationId xmlns:a16="http://schemas.microsoft.com/office/drawing/2014/main" id="{1EF3FA64-3732-8A45-A7C2-8EAB4290F358}"/>
                </a:ext>
              </a:extLst>
            </p:cNvPr>
            <p:cNvSpPr txBox="1"/>
            <p:nvPr userDrawn="1"/>
          </p:nvSpPr>
          <p:spPr>
            <a:xfrm rot="16200000">
              <a:off x="-2443800" y="6429331"/>
              <a:ext cx="812801" cy="169277"/>
            </a:xfrm>
            <a:prstGeom prst="rect">
              <a:avLst/>
            </a:prstGeom>
            <a:noFill/>
          </p:spPr>
          <p:txBody>
            <a:bodyPr wrap="square" lIns="0" tIns="0" rIns="0" bIns="0" rtlCol="0">
              <a:spAutoFit/>
            </a:bodyPr>
            <a:lstStyle/>
            <a:p>
              <a:pPr algn="ctr"/>
              <a:r>
                <a:rPr lang="fi-FI" sz="1100" b="0" i="0">
                  <a:latin typeface="+mn-lt"/>
                </a:rPr>
                <a:t>Mustikka</a:t>
              </a:r>
              <a:endParaRPr lang="en-FI" sz="1100" b="0" i="0">
                <a:latin typeface="+mn-lt"/>
              </a:endParaRPr>
            </a:p>
          </p:txBody>
        </p:sp>
        <p:sp>
          <p:nvSpPr>
            <p:cNvPr id="24" name="TextBox 23">
              <a:extLst>
                <a:ext uri="{FF2B5EF4-FFF2-40B4-BE49-F238E27FC236}">
                  <a16:creationId xmlns:a16="http://schemas.microsoft.com/office/drawing/2014/main" id="{46B07822-BAE3-F044-A860-7D548ECDB061}"/>
                </a:ext>
              </a:extLst>
            </p:cNvPr>
            <p:cNvSpPr txBox="1"/>
            <p:nvPr userDrawn="1"/>
          </p:nvSpPr>
          <p:spPr>
            <a:xfrm rot="16200000">
              <a:off x="-2443800" y="5560645"/>
              <a:ext cx="812801" cy="169277"/>
            </a:xfrm>
            <a:prstGeom prst="rect">
              <a:avLst/>
            </a:prstGeom>
            <a:noFill/>
          </p:spPr>
          <p:txBody>
            <a:bodyPr wrap="square" lIns="0" tIns="0" rIns="0" bIns="0" rtlCol="0">
              <a:spAutoFit/>
            </a:bodyPr>
            <a:lstStyle/>
            <a:p>
              <a:pPr algn="ctr"/>
              <a:r>
                <a:rPr lang="fi-FI" sz="1100" b="0" i="0">
                  <a:latin typeface="+mn-lt"/>
                </a:rPr>
                <a:t>Tellus</a:t>
              </a:r>
              <a:endParaRPr lang="en-FI" sz="1100" b="0" i="0">
                <a:latin typeface="+mn-lt"/>
              </a:endParaRPr>
            </a:p>
          </p:txBody>
        </p:sp>
        <p:sp>
          <p:nvSpPr>
            <p:cNvPr id="25" name="TextBox 24">
              <a:extLst>
                <a:ext uri="{FF2B5EF4-FFF2-40B4-BE49-F238E27FC236}">
                  <a16:creationId xmlns:a16="http://schemas.microsoft.com/office/drawing/2014/main" id="{25EE0087-1CE7-B046-8FC6-E5FD942E3708}"/>
                </a:ext>
              </a:extLst>
            </p:cNvPr>
            <p:cNvSpPr txBox="1"/>
            <p:nvPr userDrawn="1"/>
          </p:nvSpPr>
          <p:spPr>
            <a:xfrm rot="16200000">
              <a:off x="-2443800" y="4675341"/>
              <a:ext cx="812801" cy="169277"/>
            </a:xfrm>
            <a:prstGeom prst="rect">
              <a:avLst/>
            </a:prstGeom>
            <a:noFill/>
          </p:spPr>
          <p:txBody>
            <a:bodyPr wrap="square" lIns="0" tIns="0" rIns="0" bIns="0" rtlCol="0">
              <a:spAutoFit/>
            </a:bodyPr>
            <a:lstStyle/>
            <a:p>
              <a:pPr algn="ctr"/>
              <a:r>
                <a:rPr lang="fi-FI" sz="1100" b="0" i="0">
                  <a:latin typeface="+mn-lt"/>
                </a:rPr>
                <a:t>Havu</a:t>
              </a:r>
              <a:endParaRPr lang="en-FI" sz="1100" b="0" i="0">
                <a:latin typeface="+mn-lt"/>
              </a:endParaRPr>
            </a:p>
          </p:txBody>
        </p:sp>
        <p:sp>
          <p:nvSpPr>
            <p:cNvPr id="26" name="TextBox 25">
              <a:extLst>
                <a:ext uri="{FF2B5EF4-FFF2-40B4-BE49-F238E27FC236}">
                  <a16:creationId xmlns:a16="http://schemas.microsoft.com/office/drawing/2014/main" id="{E2D49530-5F92-0349-99E1-9F2629D5FF59}"/>
                </a:ext>
              </a:extLst>
            </p:cNvPr>
            <p:cNvSpPr txBox="1"/>
            <p:nvPr userDrawn="1"/>
          </p:nvSpPr>
          <p:spPr>
            <a:xfrm rot="16200000">
              <a:off x="-2443800" y="3785845"/>
              <a:ext cx="812801" cy="169277"/>
            </a:xfrm>
            <a:prstGeom prst="rect">
              <a:avLst/>
            </a:prstGeom>
            <a:noFill/>
          </p:spPr>
          <p:txBody>
            <a:bodyPr wrap="square" lIns="0" tIns="0" rIns="0" bIns="0" rtlCol="0">
              <a:spAutoFit/>
            </a:bodyPr>
            <a:lstStyle/>
            <a:p>
              <a:pPr algn="ctr"/>
              <a:r>
                <a:rPr lang="fi-FI" sz="1100" b="0" i="0">
                  <a:latin typeface="+mn-lt"/>
                </a:rPr>
                <a:t>Kerkkä</a:t>
              </a:r>
              <a:endParaRPr lang="en-FI" sz="1100" b="0" i="0">
                <a:latin typeface="+mn-lt"/>
              </a:endParaRPr>
            </a:p>
          </p:txBody>
        </p:sp>
        <p:sp>
          <p:nvSpPr>
            <p:cNvPr id="27" name="TextBox 26">
              <a:extLst>
                <a:ext uri="{FF2B5EF4-FFF2-40B4-BE49-F238E27FC236}">
                  <a16:creationId xmlns:a16="http://schemas.microsoft.com/office/drawing/2014/main" id="{78CD66CD-35DA-DE42-AFAA-77D342190B97}"/>
                </a:ext>
              </a:extLst>
            </p:cNvPr>
            <p:cNvSpPr txBox="1"/>
            <p:nvPr userDrawn="1"/>
          </p:nvSpPr>
          <p:spPr>
            <a:xfrm rot="16200000">
              <a:off x="-2443800" y="2921749"/>
              <a:ext cx="812801" cy="169277"/>
            </a:xfrm>
            <a:prstGeom prst="rect">
              <a:avLst/>
            </a:prstGeom>
            <a:noFill/>
          </p:spPr>
          <p:txBody>
            <a:bodyPr wrap="square" lIns="0" tIns="0" rIns="0" bIns="0" rtlCol="0">
              <a:spAutoFit/>
            </a:bodyPr>
            <a:lstStyle/>
            <a:p>
              <a:pPr algn="ctr"/>
              <a:r>
                <a:rPr lang="fi-FI" sz="1100" b="0" i="0">
                  <a:latin typeface="+mn-lt"/>
                </a:rPr>
                <a:t>Voikukka</a:t>
              </a:r>
              <a:endParaRPr lang="en-FI" sz="1100" b="0" i="0">
                <a:latin typeface="+mn-lt"/>
              </a:endParaRPr>
            </a:p>
          </p:txBody>
        </p:sp>
        <p:sp>
          <p:nvSpPr>
            <p:cNvPr id="28" name="TextBox 27">
              <a:extLst>
                <a:ext uri="{FF2B5EF4-FFF2-40B4-BE49-F238E27FC236}">
                  <a16:creationId xmlns:a16="http://schemas.microsoft.com/office/drawing/2014/main" id="{41C51FE8-ED43-FB40-8C6B-1E94B8B33A2D}"/>
                </a:ext>
              </a:extLst>
            </p:cNvPr>
            <p:cNvSpPr txBox="1"/>
            <p:nvPr userDrawn="1"/>
          </p:nvSpPr>
          <p:spPr>
            <a:xfrm rot="16200000">
              <a:off x="-2443800" y="2036445"/>
              <a:ext cx="812801" cy="169277"/>
            </a:xfrm>
            <a:prstGeom prst="rect">
              <a:avLst/>
            </a:prstGeom>
            <a:noFill/>
          </p:spPr>
          <p:txBody>
            <a:bodyPr wrap="square" lIns="0" tIns="0" rIns="0" bIns="0" rtlCol="0">
              <a:spAutoFit/>
            </a:bodyPr>
            <a:lstStyle/>
            <a:p>
              <a:pPr algn="ctr"/>
              <a:r>
                <a:rPr lang="fi-FI" sz="1100" b="0" i="0">
                  <a:latin typeface="+mn-lt"/>
                </a:rPr>
                <a:t>Tyrni</a:t>
              </a:r>
              <a:endParaRPr lang="en-FI" sz="1100" b="0" i="0">
                <a:latin typeface="+mn-lt"/>
              </a:endParaRPr>
            </a:p>
          </p:txBody>
        </p:sp>
        <p:sp>
          <p:nvSpPr>
            <p:cNvPr id="29" name="TextBox 28">
              <a:extLst>
                <a:ext uri="{FF2B5EF4-FFF2-40B4-BE49-F238E27FC236}">
                  <a16:creationId xmlns:a16="http://schemas.microsoft.com/office/drawing/2014/main" id="{940C15AF-77BF-494B-8532-A52982A39E8F}"/>
                </a:ext>
              </a:extLst>
            </p:cNvPr>
            <p:cNvSpPr txBox="1"/>
            <p:nvPr userDrawn="1"/>
          </p:nvSpPr>
          <p:spPr>
            <a:xfrm rot="16200000">
              <a:off x="-2443800" y="1155457"/>
              <a:ext cx="812801" cy="169277"/>
            </a:xfrm>
            <a:prstGeom prst="rect">
              <a:avLst/>
            </a:prstGeom>
            <a:noFill/>
          </p:spPr>
          <p:txBody>
            <a:bodyPr wrap="square" lIns="0" tIns="0" rIns="0" bIns="0" rtlCol="0">
              <a:spAutoFit/>
            </a:bodyPr>
            <a:lstStyle/>
            <a:p>
              <a:pPr algn="ctr"/>
              <a:r>
                <a:rPr lang="fi-FI" sz="1100" b="0" i="0">
                  <a:latin typeface="+mn-lt"/>
                </a:rPr>
                <a:t>Puolukka</a:t>
              </a:r>
              <a:endParaRPr lang="en-FI" sz="1100" b="0" i="0">
                <a:latin typeface="+mn-lt"/>
              </a:endParaRPr>
            </a:p>
          </p:txBody>
        </p:sp>
        <p:sp>
          <p:nvSpPr>
            <p:cNvPr id="30" name="TextBox 29">
              <a:extLst>
                <a:ext uri="{FF2B5EF4-FFF2-40B4-BE49-F238E27FC236}">
                  <a16:creationId xmlns:a16="http://schemas.microsoft.com/office/drawing/2014/main" id="{D44A8471-398C-EE46-9C24-25F675BA8E5F}"/>
                </a:ext>
              </a:extLst>
            </p:cNvPr>
            <p:cNvSpPr txBox="1"/>
            <p:nvPr userDrawn="1"/>
          </p:nvSpPr>
          <p:spPr>
            <a:xfrm rot="16200000">
              <a:off x="-2359159" y="181323"/>
              <a:ext cx="812801" cy="338554"/>
            </a:xfrm>
            <a:prstGeom prst="rect">
              <a:avLst/>
            </a:prstGeom>
            <a:noFill/>
          </p:spPr>
          <p:txBody>
            <a:bodyPr wrap="square" lIns="0" tIns="0" rIns="0" bIns="0" rtlCol="0">
              <a:spAutoFit/>
            </a:bodyPr>
            <a:lstStyle/>
            <a:p>
              <a:pPr algn="ctr"/>
              <a:r>
                <a:rPr lang="fi-FI" sz="1100" b="0" i="0">
                  <a:latin typeface="+mn-lt"/>
                </a:rPr>
                <a:t>Mansikka</a:t>
              </a:r>
            </a:p>
            <a:p>
              <a:pPr algn="ctr"/>
              <a:r>
                <a:rPr lang="fi-FI" sz="1100" b="0" i="0" err="1">
                  <a:latin typeface="+mn-lt"/>
                </a:rPr>
                <a:t>smoothie</a:t>
              </a:r>
              <a:endParaRPr lang="en-FI" sz="1100" b="0" i="0">
                <a:latin typeface="+mn-lt"/>
              </a:endParaRPr>
            </a:p>
          </p:txBody>
        </p:sp>
        <p:sp>
          <p:nvSpPr>
            <p:cNvPr id="31" name="TextBox 30">
              <a:extLst>
                <a:ext uri="{FF2B5EF4-FFF2-40B4-BE49-F238E27FC236}">
                  <a16:creationId xmlns:a16="http://schemas.microsoft.com/office/drawing/2014/main" id="{53A1888C-BCE9-0640-B4D3-3EBF7BF68556}"/>
                </a:ext>
              </a:extLst>
            </p:cNvPr>
            <p:cNvSpPr txBox="1"/>
            <p:nvPr userDrawn="1"/>
          </p:nvSpPr>
          <p:spPr>
            <a:xfrm rot="16200000">
              <a:off x="-1726635" y="6150296"/>
              <a:ext cx="692331" cy="705393"/>
            </a:xfrm>
            <a:prstGeom prst="rect">
              <a:avLst/>
            </a:prstGeom>
            <a:noFill/>
          </p:spPr>
          <p:txBody>
            <a:bodyPr wrap="square" lIns="0" tIns="0" rIns="0" bIns="0" rtlCol="0" anchor="ctr">
              <a:normAutofit/>
            </a:bodyPr>
            <a:lstStyle/>
            <a:p>
              <a:pPr algn="ctr"/>
              <a:r>
                <a:rPr lang="fi-FI" sz="1100" b="0" i="0">
                  <a:solidFill>
                    <a:schemeClr val="bg1"/>
                  </a:solidFill>
                  <a:latin typeface="+mj-lt"/>
                </a:rPr>
                <a:t>TP</a:t>
              </a:r>
              <a:endParaRPr lang="en-FI" sz="1100" b="0" i="0">
                <a:solidFill>
                  <a:schemeClr val="bg1"/>
                </a:solidFill>
                <a:latin typeface="+mj-lt"/>
              </a:endParaRPr>
            </a:p>
          </p:txBody>
        </p:sp>
        <p:sp>
          <p:nvSpPr>
            <p:cNvPr id="32" name="TextBox 31">
              <a:extLst>
                <a:ext uri="{FF2B5EF4-FFF2-40B4-BE49-F238E27FC236}">
                  <a16:creationId xmlns:a16="http://schemas.microsoft.com/office/drawing/2014/main" id="{F7A5C2D2-07FE-DA47-9E5C-4C9529C615C0}"/>
                </a:ext>
              </a:extLst>
            </p:cNvPr>
            <p:cNvSpPr txBox="1"/>
            <p:nvPr userDrawn="1"/>
          </p:nvSpPr>
          <p:spPr>
            <a:xfrm rot="16200000">
              <a:off x="-1726635" y="5306214"/>
              <a:ext cx="692331" cy="705393"/>
            </a:xfrm>
            <a:prstGeom prst="rect">
              <a:avLst/>
            </a:prstGeom>
            <a:noFill/>
          </p:spPr>
          <p:txBody>
            <a:bodyPr wrap="square" lIns="0" tIns="0" rIns="0" bIns="0" rtlCol="0" anchor="ctr">
              <a:normAutofit/>
            </a:bodyPr>
            <a:lstStyle/>
            <a:p>
              <a:pPr algn="ctr"/>
              <a:r>
                <a:rPr lang="fi-FI" sz="1100" b="0" i="0">
                  <a:solidFill>
                    <a:schemeClr val="tx1"/>
                  </a:solidFill>
                  <a:latin typeface="+mj-lt"/>
                </a:rPr>
                <a:t>VP</a:t>
              </a:r>
              <a:endParaRPr lang="en-FI" sz="1100" b="0" i="0">
                <a:solidFill>
                  <a:schemeClr val="tx1"/>
                </a:solidFill>
                <a:latin typeface="+mj-lt"/>
              </a:endParaRPr>
            </a:p>
          </p:txBody>
        </p:sp>
        <p:sp>
          <p:nvSpPr>
            <p:cNvPr id="33" name="TextBox 32">
              <a:extLst>
                <a:ext uri="{FF2B5EF4-FFF2-40B4-BE49-F238E27FC236}">
                  <a16:creationId xmlns:a16="http://schemas.microsoft.com/office/drawing/2014/main" id="{358DC66A-05B9-8547-BD04-E3557F77FAB8}"/>
                </a:ext>
              </a:extLst>
            </p:cNvPr>
            <p:cNvSpPr txBox="1"/>
            <p:nvPr userDrawn="1"/>
          </p:nvSpPr>
          <p:spPr>
            <a:xfrm rot="16200000">
              <a:off x="-1726635" y="4402929"/>
              <a:ext cx="692331" cy="705393"/>
            </a:xfrm>
            <a:prstGeom prst="rect">
              <a:avLst/>
            </a:prstGeom>
            <a:noFill/>
          </p:spPr>
          <p:txBody>
            <a:bodyPr wrap="square" lIns="0" tIns="0" rIns="0" bIns="0" rtlCol="0" anchor="ctr">
              <a:normAutofit/>
            </a:bodyPr>
            <a:lstStyle/>
            <a:p>
              <a:pPr algn="ctr"/>
              <a:r>
                <a:rPr lang="fi-FI" sz="1100" b="0" i="0">
                  <a:solidFill>
                    <a:schemeClr val="bg1"/>
                  </a:solidFill>
                  <a:latin typeface="+mj-lt"/>
                </a:rPr>
                <a:t>TP</a:t>
              </a:r>
              <a:endParaRPr lang="en-FI" sz="1100" b="0" i="0">
                <a:solidFill>
                  <a:schemeClr val="bg1"/>
                </a:solidFill>
                <a:latin typeface="+mj-lt"/>
              </a:endParaRPr>
            </a:p>
          </p:txBody>
        </p:sp>
        <p:sp>
          <p:nvSpPr>
            <p:cNvPr id="34" name="TextBox 33">
              <a:extLst>
                <a:ext uri="{FF2B5EF4-FFF2-40B4-BE49-F238E27FC236}">
                  <a16:creationId xmlns:a16="http://schemas.microsoft.com/office/drawing/2014/main" id="{F7235BB5-E89A-A241-8A3D-BF8C98F2C2D8}"/>
                </a:ext>
              </a:extLst>
            </p:cNvPr>
            <p:cNvSpPr txBox="1"/>
            <p:nvPr userDrawn="1"/>
          </p:nvSpPr>
          <p:spPr>
            <a:xfrm rot="16200000">
              <a:off x="-1726635" y="3506014"/>
              <a:ext cx="692331" cy="705393"/>
            </a:xfrm>
            <a:prstGeom prst="rect">
              <a:avLst/>
            </a:prstGeom>
            <a:noFill/>
          </p:spPr>
          <p:txBody>
            <a:bodyPr wrap="square" lIns="0" tIns="0" rIns="0" bIns="0" rtlCol="0" anchor="ctr">
              <a:normAutofit/>
            </a:bodyPr>
            <a:lstStyle/>
            <a:p>
              <a:pPr algn="ctr"/>
              <a:r>
                <a:rPr lang="fi-FI" sz="1100" b="0" i="0">
                  <a:solidFill>
                    <a:schemeClr val="tx1"/>
                  </a:solidFill>
                  <a:latin typeface="+mj-lt"/>
                </a:rPr>
                <a:t>VP</a:t>
              </a:r>
              <a:endParaRPr lang="en-FI" sz="1100" b="0" i="0">
                <a:solidFill>
                  <a:schemeClr val="tx1"/>
                </a:solidFill>
                <a:latin typeface="+mj-lt"/>
              </a:endParaRPr>
            </a:p>
          </p:txBody>
        </p:sp>
        <p:sp>
          <p:nvSpPr>
            <p:cNvPr id="35" name="TextBox 34">
              <a:extLst>
                <a:ext uri="{FF2B5EF4-FFF2-40B4-BE49-F238E27FC236}">
                  <a16:creationId xmlns:a16="http://schemas.microsoft.com/office/drawing/2014/main" id="{D1F7AE7A-C9D8-2A49-B80B-2E9C2CEC2DD5}"/>
                </a:ext>
              </a:extLst>
            </p:cNvPr>
            <p:cNvSpPr txBox="1"/>
            <p:nvPr userDrawn="1"/>
          </p:nvSpPr>
          <p:spPr>
            <a:xfrm rot="16200000">
              <a:off x="-1726635" y="2641918"/>
              <a:ext cx="692331" cy="705393"/>
            </a:xfrm>
            <a:prstGeom prst="rect">
              <a:avLst/>
            </a:prstGeom>
            <a:noFill/>
          </p:spPr>
          <p:txBody>
            <a:bodyPr wrap="square" lIns="0" tIns="0" rIns="0" bIns="0" rtlCol="0" anchor="ctr">
              <a:normAutofit/>
            </a:bodyPr>
            <a:lstStyle/>
            <a:p>
              <a:pPr algn="ctr"/>
              <a:r>
                <a:rPr lang="fi-FI" sz="1100" b="0" i="0">
                  <a:solidFill>
                    <a:schemeClr val="tx1"/>
                  </a:solidFill>
                  <a:latin typeface="+mj-lt"/>
                </a:rPr>
                <a:t>VP</a:t>
              </a:r>
              <a:endParaRPr lang="en-FI" sz="1100" b="0" i="0">
                <a:solidFill>
                  <a:schemeClr val="tx1"/>
                </a:solidFill>
                <a:latin typeface="+mj-lt"/>
              </a:endParaRPr>
            </a:p>
          </p:txBody>
        </p:sp>
        <p:sp>
          <p:nvSpPr>
            <p:cNvPr id="36" name="TextBox 35">
              <a:extLst>
                <a:ext uri="{FF2B5EF4-FFF2-40B4-BE49-F238E27FC236}">
                  <a16:creationId xmlns:a16="http://schemas.microsoft.com/office/drawing/2014/main" id="{B732FCE3-6B39-254A-9F27-01493F244E81}"/>
                </a:ext>
              </a:extLst>
            </p:cNvPr>
            <p:cNvSpPr txBox="1"/>
            <p:nvPr userDrawn="1"/>
          </p:nvSpPr>
          <p:spPr>
            <a:xfrm rot="16200000">
              <a:off x="-1726635" y="1777822"/>
              <a:ext cx="692331" cy="705393"/>
            </a:xfrm>
            <a:prstGeom prst="rect">
              <a:avLst/>
            </a:prstGeom>
            <a:noFill/>
          </p:spPr>
          <p:txBody>
            <a:bodyPr wrap="square" lIns="0" tIns="0" rIns="0" bIns="0" rtlCol="0" anchor="ctr">
              <a:normAutofit/>
            </a:bodyPr>
            <a:lstStyle/>
            <a:p>
              <a:pPr algn="ctr"/>
              <a:r>
                <a:rPr lang="fi-FI" sz="1100" b="0" i="0">
                  <a:solidFill>
                    <a:schemeClr val="tx1"/>
                  </a:solidFill>
                  <a:latin typeface="+mj-lt"/>
                </a:rPr>
                <a:t>VP</a:t>
              </a:r>
              <a:endParaRPr lang="en-FI" sz="1100" b="0" i="0">
                <a:solidFill>
                  <a:schemeClr val="tx1"/>
                </a:solidFill>
                <a:latin typeface="+mj-lt"/>
              </a:endParaRPr>
            </a:p>
          </p:txBody>
        </p:sp>
        <p:sp>
          <p:nvSpPr>
            <p:cNvPr id="37" name="TextBox 36">
              <a:extLst>
                <a:ext uri="{FF2B5EF4-FFF2-40B4-BE49-F238E27FC236}">
                  <a16:creationId xmlns:a16="http://schemas.microsoft.com/office/drawing/2014/main" id="{B4B9DA97-F029-2A4F-A8A8-BE7A84A17DFB}"/>
                </a:ext>
              </a:extLst>
            </p:cNvPr>
            <p:cNvSpPr txBox="1"/>
            <p:nvPr userDrawn="1"/>
          </p:nvSpPr>
          <p:spPr>
            <a:xfrm rot="16200000">
              <a:off x="-1726635" y="841718"/>
              <a:ext cx="692331" cy="705393"/>
            </a:xfrm>
            <a:prstGeom prst="rect">
              <a:avLst/>
            </a:prstGeom>
            <a:noFill/>
          </p:spPr>
          <p:txBody>
            <a:bodyPr wrap="square" lIns="0" tIns="0" rIns="0" bIns="0" rtlCol="0" anchor="ctr">
              <a:normAutofit/>
            </a:bodyPr>
            <a:lstStyle/>
            <a:p>
              <a:pPr algn="ctr"/>
              <a:r>
                <a:rPr lang="fi-FI" sz="1100" b="0" i="0">
                  <a:solidFill>
                    <a:schemeClr val="bg1"/>
                  </a:solidFill>
                  <a:latin typeface="+mj-lt"/>
                </a:rPr>
                <a:t>TP</a:t>
              </a:r>
              <a:endParaRPr lang="en-FI" sz="1100" b="0" i="0">
                <a:solidFill>
                  <a:schemeClr val="bg1"/>
                </a:solidFill>
                <a:latin typeface="+mj-lt"/>
              </a:endParaRPr>
            </a:p>
          </p:txBody>
        </p:sp>
        <p:sp>
          <p:nvSpPr>
            <p:cNvPr id="38" name="TextBox 37">
              <a:extLst>
                <a:ext uri="{FF2B5EF4-FFF2-40B4-BE49-F238E27FC236}">
                  <a16:creationId xmlns:a16="http://schemas.microsoft.com/office/drawing/2014/main" id="{901446F1-F283-9B42-80CC-74D4AB06A0A2}"/>
                </a:ext>
              </a:extLst>
            </p:cNvPr>
            <p:cNvSpPr txBox="1"/>
            <p:nvPr userDrawn="1"/>
          </p:nvSpPr>
          <p:spPr>
            <a:xfrm rot="16200000">
              <a:off x="-1726635" y="-22378"/>
              <a:ext cx="692331" cy="705393"/>
            </a:xfrm>
            <a:prstGeom prst="rect">
              <a:avLst/>
            </a:prstGeom>
            <a:noFill/>
          </p:spPr>
          <p:txBody>
            <a:bodyPr wrap="square" lIns="0" tIns="0" rIns="0" bIns="0" rtlCol="0" anchor="ctr">
              <a:normAutofit/>
            </a:bodyPr>
            <a:lstStyle/>
            <a:p>
              <a:pPr algn="ctr"/>
              <a:r>
                <a:rPr lang="fi-FI" sz="1100" b="0" i="0">
                  <a:solidFill>
                    <a:schemeClr val="tx1"/>
                  </a:solidFill>
                  <a:latin typeface="+mj-lt"/>
                </a:rPr>
                <a:t>VP</a:t>
              </a:r>
              <a:endParaRPr lang="en-FI" sz="1100" b="0" i="0">
                <a:solidFill>
                  <a:schemeClr val="tx1"/>
                </a:solidFill>
                <a:latin typeface="+mj-lt"/>
              </a:endParaRPr>
            </a:p>
          </p:txBody>
        </p:sp>
      </p:grpSp>
      <p:sp>
        <p:nvSpPr>
          <p:cNvPr id="21" name="Rectangle 20">
            <a:extLst>
              <a:ext uri="{FF2B5EF4-FFF2-40B4-BE49-F238E27FC236}">
                <a16:creationId xmlns:a16="http://schemas.microsoft.com/office/drawing/2014/main" id="{94033F7A-8E83-E04D-AB41-5D7A99CFE14D}"/>
              </a:ext>
            </a:extLst>
          </p:cNvPr>
          <p:cNvSpPr/>
          <p:nvPr userDrawn="1"/>
        </p:nvSpPr>
        <p:spPr>
          <a:xfrm rot="5400000">
            <a:off x="263086" y="-2792632"/>
            <a:ext cx="1970380" cy="2494548"/>
          </a:xfrm>
          <a:prstGeom prst="rect">
            <a:avLst/>
          </a:prstGeom>
          <a:solidFill>
            <a:srgbClr val="E8114B"/>
          </a:solidFill>
          <a:ln w="12700">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2" name="TextBox 21">
            <a:extLst>
              <a:ext uri="{FF2B5EF4-FFF2-40B4-BE49-F238E27FC236}">
                <a16:creationId xmlns:a16="http://schemas.microsoft.com/office/drawing/2014/main" id="{EBC0ABD6-61E1-9545-A711-E47F43669A49}"/>
              </a:ext>
            </a:extLst>
          </p:cNvPr>
          <p:cNvSpPr txBox="1"/>
          <p:nvPr userDrawn="1"/>
        </p:nvSpPr>
        <p:spPr>
          <a:xfrm>
            <a:off x="348808" y="-2157912"/>
            <a:ext cx="1782836" cy="1231106"/>
          </a:xfrm>
          <a:prstGeom prst="rect">
            <a:avLst/>
          </a:prstGeom>
          <a:noFill/>
        </p:spPr>
        <p:txBody>
          <a:bodyPr wrap="square" lIns="0" tIns="0" rIns="0" bIns="0" rtlCol="0">
            <a:spAutoFit/>
          </a:bodyPr>
          <a:lstStyle/>
          <a:p>
            <a:r>
              <a:rPr lang="en-FI" sz="1600" b="0" i="0">
                <a:solidFill>
                  <a:schemeClr val="bg1"/>
                </a:solidFill>
                <a:latin typeface="+mn-lt"/>
              </a:rPr>
              <a:t>Muista säilyttää </a:t>
            </a:r>
            <a:r>
              <a:rPr lang="en-FI" sz="1600" b="0" i="0">
                <a:solidFill>
                  <a:schemeClr val="bg1"/>
                </a:solidFill>
                <a:latin typeface="+mj-lt"/>
              </a:rPr>
              <a:t>kohteen</a:t>
            </a:r>
            <a:r>
              <a:rPr lang="en-FI" sz="1600" b="0" i="0">
                <a:solidFill>
                  <a:schemeClr val="bg1"/>
                </a:solidFill>
                <a:latin typeface="+mn-lt"/>
              </a:rPr>
              <a:t> </a:t>
            </a:r>
            <a:r>
              <a:rPr lang="en-FI" sz="1600" b="0" i="0">
                <a:solidFill>
                  <a:schemeClr val="bg1"/>
                </a:solidFill>
                <a:latin typeface="+mj-lt"/>
              </a:rPr>
              <a:t>teema </a:t>
            </a:r>
            <a:r>
              <a:rPr lang="en-FI" sz="1600" b="0" i="0">
                <a:solidFill>
                  <a:schemeClr val="bg1"/>
                </a:solidFill>
                <a:latin typeface="+mn-lt"/>
              </a:rPr>
              <a:t>jos tuot vanhoja kalvoja osaksi esitystäsi!</a:t>
            </a:r>
          </a:p>
        </p:txBody>
      </p:sp>
      <p:sp>
        <p:nvSpPr>
          <p:cNvPr id="39" name="Dian numeron paikkamerkki 38">
            <a:extLst>
              <a:ext uri="{FF2B5EF4-FFF2-40B4-BE49-F238E27FC236}">
                <a16:creationId xmlns:a16="http://schemas.microsoft.com/office/drawing/2014/main" id="{DD76F944-88E7-44E6-A00A-B708CD1CB3CA}"/>
              </a:ext>
            </a:extLst>
          </p:cNvPr>
          <p:cNvSpPr>
            <a:spLocks noGrp="1"/>
          </p:cNvSpPr>
          <p:nvPr>
            <p:ph type="sldNum" sz="quarter" idx="4"/>
          </p:nvPr>
        </p:nvSpPr>
        <p:spPr>
          <a:xfrm>
            <a:off x="4724400" y="6356350"/>
            <a:ext cx="27432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3612514049"/>
      </p:ext>
    </p:extLst>
  </p:cSld>
  <p:clrMap bg1="lt1" tx1="dk1" bg2="lt2" tx2="dk2" accent1="accent1" accent2="accent2" accent3="accent3" accent4="accent4" accent5="accent5" accent6="accent6" hlink="hlink" folHlink="folHlink"/>
  <p:sldLayoutIdLst>
    <p:sldLayoutId id="2147486091" r:id="rId1"/>
    <p:sldLayoutId id="2147486097" r:id="rId2"/>
    <p:sldLayoutId id="2147486096" r:id="rId3"/>
    <p:sldLayoutId id="2147486092" r:id="rId4"/>
    <p:sldLayoutId id="2147486082" r:id="rId5"/>
    <p:sldLayoutId id="2147486083" r:id="rId6"/>
    <p:sldLayoutId id="2147486117" r:id="rId7"/>
    <p:sldLayoutId id="2147486099" r:id="rId8"/>
    <p:sldLayoutId id="2147486078" r:id="rId9"/>
    <p:sldLayoutId id="2147486094" r:id="rId10"/>
    <p:sldLayoutId id="2147486075" r:id="rId11"/>
    <p:sldLayoutId id="2147486074" r:id="rId12"/>
    <p:sldLayoutId id="2147486086" r:id="rId13"/>
    <p:sldLayoutId id="2147486087" r:id="rId14"/>
    <p:sldLayoutId id="2147486084" r:id="rId15"/>
    <p:sldLayoutId id="2147486095" r:id="rId16"/>
    <p:sldLayoutId id="2147486085" r:id="rId17"/>
  </p:sldLayoutIdLst>
  <p:hf hdr="0" ftr="0" dt="0"/>
  <p:txStyles>
    <p:titleStyle>
      <a:lvl1pPr algn="l" defTabSz="609585" rtl="0" eaLnBrk="1" latinLnBrk="0" hangingPunct="1">
        <a:spcBef>
          <a:spcPct val="0"/>
        </a:spcBef>
        <a:buNone/>
        <a:defRPr sz="3200" b="0" i="0" kern="1200">
          <a:solidFill>
            <a:schemeClr val="tx1"/>
          </a:solidFill>
          <a:latin typeface="+mj-lt"/>
          <a:ea typeface="+mj-ea"/>
          <a:cs typeface="Arial Black"/>
        </a:defRPr>
      </a:lvl1pPr>
    </p:titleStyle>
    <p:body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386">
          <p15:clr>
            <a:srgbClr val="F26B43"/>
          </p15:clr>
        </p15:guide>
        <p15:guide id="4" pos="2933">
          <p15:clr>
            <a:srgbClr val="F26B43"/>
          </p15:clr>
        </p15:guide>
        <p15:guide id="5" pos="2479">
          <p15:clr>
            <a:srgbClr val="F26B43"/>
          </p15:clr>
        </p15:guide>
        <p15:guide id="6" pos="2026">
          <p15:clr>
            <a:srgbClr val="F26B43"/>
          </p15:clr>
        </p15:guide>
        <p15:guide id="7" pos="1572">
          <p15:clr>
            <a:srgbClr val="F26B43"/>
          </p15:clr>
        </p15:guide>
        <p15:guide id="8" pos="1118">
          <p15:clr>
            <a:srgbClr val="F26B43"/>
          </p15:clr>
        </p15:guide>
        <p15:guide id="9" pos="665">
          <p15:clr>
            <a:srgbClr val="F26B43"/>
          </p15:clr>
        </p15:guide>
        <p15:guide id="10" pos="211">
          <p15:clr>
            <a:srgbClr val="F26B43"/>
          </p15:clr>
        </p15:guide>
        <p15:guide id="11" pos="4294">
          <p15:clr>
            <a:srgbClr val="F26B43"/>
          </p15:clr>
        </p15:guide>
        <p15:guide id="12" pos="4747">
          <p15:clr>
            <a:srgbClr val="F26B43"/>
          </p15:clr>
        </p15:guide>
        <p15:guide id="13" pos="5201">
          <p15:clr>
            <a:srgbClr val="F26B43"/>
          </p15:clr>
        </p15:guide>
        <p15:guide id="14" pos="5654">
          <p15:clr>
            <a:srgbClr val="F26B43"/>
          </p15:clr>
        </p15:guide>
        <p15:guide id="15" pos="6108">
          <p15:clr>
            <a:srgbClr val="F26B43"/>
          </p15:clr>
        </p15:guide>
        <p15:guide id="16" pos="6562">
          <p15:clr>
            <a:srgbClr val="F26B43"/>
          </p15:clr>
        </p15:guide>
        <p15:guide id="17" pos="7015">
          <p15:clr>
            <a:srgbClr val="F26B43"/>
          </p15:clr>
        </p15:guide>
        <p15:guide id="18" pos="7469">
          <p15:clr>
            <a:srgbClr val="F26B43"/>
          </p15:clr>
        </p15:guide>
        <p15:guide id="19" orient="horz" pos="1706">
          <p15:clr>
            <a:srgbClr val="F26B43"/>
          </p15:clr>
        </p15:guide>
        <p15:guide id="20" orient="horz" pos="1253">
          <p15:clr>
            <a:srgbClr val="F26B43"/>
          </p15:clr>
        </p15:guide>
        <p15:guide id="21" orient="horz" pos="799">
          <p15:clr>
            <a:srgbClr val="F26B43"/>
          </p15:clr>
        </p15:guide>
        <p15:guide id="22" orient="horz" pos="346">
          <p15:clr>
            <a:srgbClr val="F26B43"/>
          </p15:clr>
        </p15:guide>
        <p15:guide id="23" orient="horz" pos="2614">
          <p15:clr>
            <a:srgbClr val="F26B43"/>
          </p15:clr>
        </p15:guide>
        <p15:guide id="24" orient="horz" pos="3067">
          <p15:clr>
            <a:srgbClr val="F26B43"/>
          </p15:clr>
        </p15:guide>
        <p15:guide id="25" orient="horz" pos="3521">
          <p15:clr>
            <a:srgbClr val="F26B43"/>
          </p15:clr>
        </p15:guide>
        <p15:guide id="26" orient="horz" pos="3974">
          <p15:clr>
            <a:srgbClr val="F26B43"/>
          </p15:clr>
        </p15:guide>
        <p15:guide id="27" orient="horz" pos="119">
          <p15:clr>
            <a:srgbClr val="F26B43"/>
          </p15:clr>
        </p15:guide>
        <p15:guide id="28" orient="horz" pos="232">
          <p15:clr>
            <a:srgbClr val="F26B43"/>
          </p15:clr>
        </p15:guide>
        <p15:guide id="30" orient="horz">
          <p15:clr>
            <a:srgbClr val="F26B43"/>
          </p15:clr>
        </p15:guide>
        <p15:guide id="31" orient="horz" pos="4088">
          <p15:clr>
            <a:srgbClr val="F26B43"/>
          </p15:clr>
        </p15:guide>
        <p15:guide id="33" orient="horz" pos="4201">
          <p15:clr>
            <a:srgbClr val="F26B43"/>
          </p15:clr>
        </p15:guide>
        <p15:guide id="34" orient="horz" pos="4320">
          <p15:clr>
            <a:srgbClr val="F26B43"/>
          </p15:clr>
        </p15:guide>
        <p15:guide id="35" pos="7582">
          <p15:clr>
            <a:srgbClr val="F26B43"/>
          </p15:clr>
        </p15:guide>
        <p15:guide id="37" pos="98">
          <p15:clr>
            <a:srgbClr val="F26B43"/>
          </p15:clr>
        </p15:guide>
        <p15:guide id="39">
          <p15:clr>
            <a:srgbClr val="F26B43"/>
          </p15:clr>
        </p15:guide>
        <p15:guide id="40" pos="76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942AC74-591F-8E4A-94B1-02D5D050B810}"/>
              </a:ext>
            </a:extLst>
          </p:cNvPr>
          <p:cNvGrpSpPr/>
          <p:nvPr userDrawn="1"/>
        </p:nvGrpSpPr>
        <p:grpSpPr>
          <a:xfrm rot="5400000">
            <a:off x="6718948" y="-6033220"/>
            <a:ext cx="1970380" cy="8975724"/>
            <a:chOff x="-2291223" y="-378956"/>
            <a:chExt cx="1970380" cy="8975724"/>
          </a:xfrm>
        </p:grpSpPr>
        <p:sp>
          <p:nvSpPr>
            <p:cNvPr id="19" name="Rectangle 18">
              <a:extLst>
                <a:ext uri="{FF2B5EF4-FFF2-40B4-BE49-F238E27FC236}">
                  <a16:creationId xmlns:a16="http://schemas.microsoft.com/office/drawing/2014/main" id="{4C344630-F2C6-6B44-BF25-FA0D6C3FA0CE}"/>
                </a:ext>
              </a:extLst>
            </p:cNvPr>
            <p:cNvSpPr/>
            <p:nvPr userDrawn="1"/>
          </p:nvSpPr>
          <p:spPr>
            <a:xfrm>
              <a:off x="-2291223" y="-378956"/>
              <a:ext cx="1970380" cy="8975724"/>
            </a:xfrm>
            <a:prstGeom prst="rect">
              <a:avLst/>
            </a:prstGeom>
            <a:solidFill>
              <a:schemeClr val="bg1"/>
            </a:solidFill>
            <a:ln w="127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0" name="Ellipsi 28">
              <a:extLst>
                <a:ext uri="{FF2B5EF4-FFF2-40B4-BE49-F238E27FC236}">
                  <a16:creationId xmlns:a16="http://schemas.microsoft.com/office/drawing/2014/main" id="{F3F0AC9E-66AF-494F-8DFF-41330C711249}"/>
                </a:ext>
              </a:extLst>
            </p:cNvPr>
            <p:cNvSpPr/>
            <p:nvPr userDrawn="1"/>
          </p:nvSpPr>
          <p:spPr>
            <a:xfrm>
              <a:off x="-1297651" y="-80"/>
              <a:ext cx="719816" cy="697109"/>
            </a:xfrm>
            <a:prstGeom prst="ellipse">
              <a:avLst/>
            </a:prstGeom>
            <a:solidFill>
              <a:srgbClr val="FDE8ED"/>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1" name="Ellipsi 29">
              <a:extLst>
                <a:ext uri="{FF2B5EF4-FFF2-40B4-BE49-F238E27FC236}">
                  <a16:creationId xmlns:a16="http://schemas.microsoft.com/office/drawing/2014/main" id="{A11359AA-621E-3346-9DBF-AB1C0C0941D5}"/>
                </a:ext>
              </a:extLst>
            </p:cNvPr>
            <p:cNvSpPr/>
            <p:nvPr userDrawn="1"/>
          </p:nvSpPr>
          <p:spPr>
            <a:xfrm>
              <a:off x="-1297651" y="880127"/>
              <a:ext cx="719816" cy="697109"/>
            </a:xfrm>
            <a:prstGeom prst="ellipse">
              <a:avLst/>
            </a:prstGeom>
            <a:solidFill>
              <a:srgbClr val="FACDD9"/>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2" name="Ellipsi 30">
              <a:extLst>
                <a:ext uri="{FF2B5EF4-FFF2-40B4-BE49-F238E27FC236}">
                  <a16:creationId xmlns:a16="http://schemas.microsoft.com/office/drawing/2014/main" id="{2A9DC023-53D8-9344-99D2-B8E357D6D572}"/>
                </a:ext>
              </a:extLst>
            </p:cNvPr>
            <p:cNvSpPr/>
            <p:nvPr userDrawn="1"/>
          </p:nvSpPr>
          <p:spPr>
            <a:xfrm>
              <a:off x="-1297651" y="1760254"/>
              <a:ext cx="719816" cy="697109"/>
            </a:xfrm>
            <a:prstGeom prst="ellipse">
              <a:avLst/>
            </a:prstGeom>
            <a:solidFill>
              <a:srgbClr val="FFEAD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3" name="Ellipsi 31">
              <a:extLst>
                <a:ext uri="{FF2B5EF4-FFF2-40B4-BE49-F238E27FC236}">
                  <a16:creationId xmlns:a16="http://schemas.microsoft.com/office/drawing/2014/main" id="{0A2A179C-255F-D04B-80FF-42967DB7F036}"/>
                </a:ext>
              </a:extLst>
            </p:cNvPr>
            <p:cNvSpPr/>
            <p:nvPr userDrawn="1"/>
          </p:nvSpPr>
          <p:spPr>
            <a:xfrm>
              <a:off x="-1297691" y="2640381"/>
              <a:ext cx="719816" cy="697109"/>
            </a:xfrm>
            <a:prstGeom prst="ellipse">
              <a:avLst/>
            </a:prstGeom>
            <a:solidFill>
              <a:srgbClr val="FFEF7F"/>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4" name="Ellipsi 32">
              <a:extLst>
                <a:ext uri="{FF2B5EF4-FFF2-40B4-BE49-F238E27FC236}">
                  <a16:creationId xmlns:a16="http://schemas.microsoft.com/office/drawing/2014/main" id="{AB17063A-4624-F54B-B3EF-CE2D6E04A700}"/>
                </a:ext>
              </a:extLst>
            </p:cNvPr>
            <p:cNvSpPr/>
            <p:nvPr userDrawn="1"/>
          </p:nvSpPr>
          <p:spPr>
            <a:xfrm>
              <a:off x="-1297691" y="3520508"/>
              <a:ext cx="719816" cy="697109"/>
            </a:xfrm>
            <a:prstGeom prst="ellipse">
              <a:avLst/>
            </a:prstGeom>
            <a:solidFill>
              <a:srgbClr val="E0F3D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5" name="Ellipsi 32">
              <a:extLst>
                <a:ext uri="{FF2B5EF4-FFF2-40B4-BE49-F238E27FC236}">
                  <a16:creationId xmlns:a16="http://schemas.microsoft.com/office/drawing/2014/main" id="{830807A7-7F2F-9949-880E-4F00B349204B}"/>
                </a:ext>
              </a:extLst>
            </p:cNvPr>
            <p:cNvSpPr/>
            <p:nvPr userDrawn="1"/>
          </p:nvSpPr>
          <p:spPr>
            <a:xfrm>
              <a:off x="-1297691" y="4400635"/>
              <a:ext cx="719816" cy="697109"/>
            </a:xfrm>
            <a:prstGeom prst="ellipse">
              <a:avLst/>
            </a:prstGeom>
            <a:solidFill>
              <a:srgbClr val="BFE0D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6" name="Ellipsi 32">
              <a:extLst>
                <a:ext uri="{FF2B5EF4-FFF2-40B4-BE49-F238E27FC236}">
                  <a16:creationId xmlns:a16="http://schemas.microsoft.com/office/drawing/2014/main" id="{F5891E7E-86DE-AA41-9599-DAFDA72B46F3}"/>
                </a:ext>
              </a:extLst>
            </p:cNvPr>
            <p:cNvSpPr/>
            <p:nvPr userDrawn="1"/>
          </p:nvSpPr>
          <p:spPr>
            <a:xfrm>
              <a:off x="-1297691" y="5280762"/>
              <a:ext cx="719816" cy="697109"/>
            </a:xfrm>
            <a:prstGeom prst="ellipse">
              <a:avLst/>
            </a:prstGeom>
            <a:solidFill>
              <a:srgbClr val="D7F2F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7" name="Ellipsi 32">
              <a:extLst>
                <a:ext uri="{FF2B5EF4-FFF2-40B4-BE49-F238E27FC236}">
                  <a16:creationId xmlns:a16="http://schemas.microsoft.com/office/drawing/2014/main" id="{A75BE3D2-9926-C94A-926D-1C717ED44BE3}"/>
                </a:ext>
              </a:extLst>
            </p:cNvPr>
            <p:cNvSpPr/>
            <p:nvPr userDrawn="1"/>
          </p:nvSpPr>
          <p:spPr>
            <a:xfrm>
              <a:off x="-1297663" y="6160891"/>
              <a:ext cx="719816" cy="697109"/>
            </a:xfrm>
            <a:prstGeom prst="ellipse">
              <a:avLst/>
            </a:prstGeom>
            <a:solidFill>
              <a:srgbClr val="C9DBEC"/>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2" name="Ellipsi 28">
              <a:extLst>
                <a:ext uri="{FF2B5EF4-FFF2-40B4-BE49-F238E27FC236}">
                  <a16:creationId xmlns:a16="http://schemas.microsoft.com/office/drawing/2014/main" id="{7A383D4D-06B8-9948-AF8E-B78F441800DF}"/>
                </a:ext>
              </a:extLst>
            </p:cNvPr>
            <p:cNvSpPr/>
            <p:nvPr userDrawn="1"/>
          </p:nvSpPr>
          <p:spPr>
            <a:xfrm>
              <a:off x="-1749222" y="-74"/>
              <a:ext cx="719816" cy="697109"/>
            </a:xfrm>
            <a:prstGeom prst="ellipse">
              <a:avLst/>
            </a:prstGeom>
            <a:solidFill>
              <a:srgbClr val="FBD1DC"/>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3" name="Ellipsi 29">
              <a:extLst>
                <a:ext uri="{FF2B5EF4-FFF2-40B4-BE49-F238E27FC236}">
                  <a16:creationId xmlns:a16="http://schemas.microsoft.com/office/drawing/2014/main" id="{10B226F3-256B-C149-9FE4-2169AC8BAA77}"/>
                </a:ext>
              </a:extLst>
            </p:cNvPr>
            <p:cNvSpPr/>
            <p:nvPr userDrawn="1"/>
          </p:nvSpPr>
          <p:spPr>
            <a:xfrm>
              <a:off x="-1749222" y="880127"/>
              <a:ext cx="719816" cy="697109"/>
            </a:xfrm>
            <a:prstGeom prst="ellipse">
              <a:avLst/>
            </a:prstGeom>
            <a:solidFill>
              <a:srgbClr val="E8114B"/>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4" name="Ellipsi 30">
              <a:extLst>
                <a:ext uri="{FF2B5EF4-FFF2-40B4-BE49-F238E27FC236}">
                  <a16:creationId xmlns:a16="http://schemas.microsoft.com/office/drawing/2014/main" id="{1E241F7E-51AD-624C-9C6B-71BB4FDD86EF}"/>
                </a:ext>
              </a:extLst>
            </p:cNvPr>
            <p:cNvSpPr/>
            <p:nvPr userDrawn="1"/>
          </p:nvSpPr>
          <p:spPr>
            <a:xfrm>
              <a:off x="-1749222" y="1760254"/>
              <a:ext cx="719816" cy="697109"/>
            </a:xfrm>
            <a:prstGeom prst="ellipse">
              <a:avLst/>
            </a:prstGeom>
            <a:solidFill>
              <a:srgbClr val="FF9F37"/>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5" name="Ellipsi 31">
              <a:extLst>
                <a:ext uri="{FF2B5EF4-FFF2-40B4-BE49-F238E27FC236}">
                  <a16:creationId xmlns:a16="http://schemas.microsoft.com/office/drawing/2014/main" id="{5DA7310D-F100-154F-9FD8-680FC89BCEBE}"/>
                </a:ext>
              </a:extLst>
            </p:cNvPr>
            <p:cNvSpPr/>
            <p:nvPr userDrawn="1"/>
          </p:nvSpPr>
          <p:spPr>
            <a:xfrm>
              <a:off x="-1749236" y="2640381"/>
              <a:ext cx="719816" cy="697109"/>
            </a:xfrm>
            <a:prstGeom prst="ellipse">
              <a:avLst/>
            </a:prstGeom>
            <a:solidFill>
              <a:srgbClr val="FFE00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6" name="Ellipsi 32">
              <a:extLst>
                <a:ext uri="{FF2B5EF4-FFF2-40B4-BE49-F238E27FC236}">
                  <a16:creationId xmlns:a16="http://schemas.microsoft.com/office/drawing/2014/main" id="{7C47C4D0-D638-4744-8600-7DCFD3641E4D}"/>
                </a:ext>
              </a:extLst>
            </p:cNvPr>
            <p:cNvSpPr/>
            <p:nvPr userDrawn="1"/>
          </p:nvSpPr>
          <p:spPr>
            <a:xfrm>
              <a:off x="-1749236" y="3520508"/>
              <a:ext cx="719816" cy="697109"/>
            </a:xfrm>
            <a:prstGeom prst="ellipse">
              <a:avLst/>
            </a:prstGeom>
            <a:solidFill>
              <a:srgbClr val="73C92D"/>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7" name="Ellipsi 32">
              <a:extLst>
                <a:ext uri="{FF2B5EF4-FFF2-40B4-BE49-F238E27FC236}">
                  <a16:creationId xmlns:a16="http://schemas.microsoft.com/office/drawing/2014/main" id="{36513781-BCA3-1F42-BD7B-76EC009BCD7B}"/>
                </a:ext>
              </a:extLst>
            </p:cNvPr>
            <p:cNvSpPr/>
            <p:nvPr userDrawn="1"/>
          </p:nvSpPr>
          <p:spPr>
            <a:xfrm>
              <a:off x="-1749236" y="4400635"/>
              <a:ext cx="719816" cy="697109"/>
            </a:xfrm>
            <a:prstGeom prst="ellipse">
              <a:avLst/>
            </a:prstGeom>
            <a:solidFill>
              <a:srgbClr val="008549"/>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8" name="Ellipsi 32">
              <a:extLst>
                <a:ext uri="{FF2B5EF4-FFF2-40B4-BE49-F238E27FC236}">
                  <a16:creationId xmlns:a16="http://schemas.microsoft.com/office/drawing/2014/main" id="{E5A022FD-A22F-C84B-90E8-C84F58039CCA}"/>
                </a:ext>
              </a:extLst>
            </p:cNvPr>
            <p:cNvSpPr/>
            <p:nvPr userDrawn="1"/>
          </p:nvSpPr>
          <p:spPr>
            <a:xfrm>
              <a:off x="-1749236" y="5280762"/>
              <a:ext cx="719816" cy="697109"/>
            </a:xfrm>
            <a:prstGeom prst="ellipse">
              <a:avLst/>
            </a:prstGeom>
            <a:solidFill>
              <a:srgbClr val="75CFEB"/>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9" name="Ellipsi 32">
              <a:extLst>
                <a:ext uri="{FF2B5EF4-FFF2-40B4-BE49-F238E27FC236}">
                  <a16:creationId xmlns:a16="http://schemas.microsoft.com/office/drawing/2014/main" id="{EDB9634E-0B79-CD48-B1D8-F8816D614AEB}"/>
                </a:ext>
              </a:extLst>
            </p:cNvPr>
            <p:cNvSpPr/>
            <p:nvPr userDrawn="1"/>
          </p:nvSpPr>
          <p:spPr>
            <a:xfrm>
              <a:off x="-1749226" y="6160891"/>
              <a:ext cx="719816" cy="697109"/>
            </a:xfrm>
            <a:prstGeom prst="ellipse">
              <a:avLst/>
            </a:prstGeom>
            <a:solidFill>
              <a:srgbClr val="367AB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8" name="TextBox 17">
              <a:extLst>
                <a:ext uri="{FF2B5EF4-FFF2-40B4-BE49-F238E27FC236}">
                  <a16:creationId xmlns:a16="http://schemas.microsoft.com/office/drawing/2014/main" id="{868BBE36-0E53-8C44-A477-4D352CEC3254}"/>
                </a:ext>
              </a:extLst>
            </p:cNvPr>
            <p:cNvSpPr txBox="1"/>
            <p:nvPr userDrawn="1"/>
          </p:nvSpPr>
          <p:spPr>
            <a:xfrm rot="16200000">
              <a:off x="-1977822" y="7117573"/>
              <a:ext cx="1221261" cy="984885"/>
            </a:xfrm>
            <a:prstGeom prst="rect">
              <a:avLst/>
            </a:prstGeom>
            <a:noFill/>
          </p:spPr>
          <p:txBody>
            <a:bodyPr wrap="square" lIns="0" tIns="0" rIns="0" bIns="0" rtlCol="0">
              <a:spAutoFit/>
            </a:bodyPr>
            <a:lstStyle/>
            <a:p>
              <a:r>
                <a:rPr lang="en-FI" sz="1600" b="0" i="0">
                  <a:latin typeface="+mn-lt"/>
                </a:rPr>
                <a:t>Sitran väripaletti. Nappaa väri pipetillä.</a:t>
              </a:r>
            </a:p>
          </p:txBody>
        </p:sp>
        <p:sp>
          <p:nvSpPr>
            <p:cNvPr id="23" name="TextBox 22">
              <a:extLst>
                <a:ext uri="{FF2B5EF4-FFF2-40B4-BE49-F238E27FC236}">
                  <a16:creationId xmlns:a16="http://schemas.microsoft.com/office/drawing/2014/main" id="{1EF3FA64-3732-8A45-A7C2-8EAB4290F358}"/>
                </a:ext>
              </a:extLst>
            </p:cNvPr>
            <p:cNvSpPr txBox="1"/>
            <p:nvPr userDrawn="1"/>
          </p:nvSpPr>
          <p:spPr>
            <a:xfrm rot="16200000">
              <a:off x="-2443800" y="6429331"/>
              <a:ext cx="812801" cy="169277"/>
            </a:xfrm>
            <a:prstGeom prst="rect">
              <a:avLst/>
            </a:prstGeom>
            <a:noFill/>
          </p:spPr>
          <p:txBody>
            <a:bodyPr wrap="square" lIns="0" tIns="0" rIns="0" bIns="0" rtlCol="0">
              <a:spAutoFit/>
            </a:bodyPr>
            <a:lstStyle/>
            <a:p>
              <a:pPr algn="ctr"/>
              <a:r>
                <a:rPr lang="fi-FI" sz="1100" b="0" i="0">
                  <a:latin typeface="+mn-lt"/>
                </a:rPr>
                <a:t>Mustikka</a:t>
              </a:r>
              <a:endParaRPr lang="en-FI" sz="1100" b="0" i="0">
                <a:latin typeface="+mn-lt"/>
              </a:endParaRPr>
            </a:p>
          </p:txBody>
        </p:sp>
        <p:sp>
          <p:nvSpPr>
            <p:cNvPr id="24" name="TextBox 23">
              <a:extLst>
                <a:ext uri="{FF2B5EF4-FFF2-40B4-BE49-F238E27FC236}">
                  <a16:creationId xmlns:a16="http://schemas.microsoft.com/office/drawing/2014/main" id="{46B07822-BAE3-F044-A860-7D548ECDB061}"/>
                </a:ext>
              </a:extLst>
            </p:cNvPr>
            <p:cNvSpPr txBox="1"/>
            <p:nvPr userDrawn="1"/>
          </p:nvSpPr>
          <p:spPr>
            <a:xfrm rot="16200000">
              <a:off x="-2443800" y="5560645"/>
              <a:ext cx="812801" cy="169277"/>
            </a:xfrm>
            <a:prstGeom prst="rect">
              <a:avLst/>
            </a:prstGeom>
            <a:noFill/>
          </p:spPr>
          <p:txBody>
            <a:bodyPr wrap="square" lIns="0" tIns="0" rIns="0" bIns="0" rtlCol="0">
              <a:spAutoFit/>
            </a:bodyPr>
            <a:lstStyle/>
            <a:p>
              <a:pPr algn="ctr"/>
              <a:r>
                <a:rPr lang="fi-FI" sz="1100" b="0" i="0">
                  <a:latin typeface="+mn-lt"/>
                </a:rPr>
                <a:t>Tellus</a:t>
              </a:r>
              <a:endParaRPr lang="en-FI" sz="1100" b="0" i="0">
                <a:latin typeface="+mn-lt"/>
              </a:endParaRPr>
            </a:p>
          </p:txBody>
        </p:sp>
        <p:sp>
          <p:nvSpPr>
            <p:cNvPr id="25" name="TextBox 24">
              <a:extLst>
                <a:ext uri="{FF2B5EF4-FFF2-40B4-BE49-F238E27FC236}">
                  <a16:creationId xmlns:a16="http://schemas.microsoft.com/office/drawing/2014/main" id="{25EE0087-1CE7-B046-8FC6-E5FD942E3708}"/>
                </a:ext>
              </a:extLst>
            </p:cNvPr>
            <p:cNvSpPr txBox="1"/>
            <p:nvPr userDrawn="1"/>
          </p:nvSpPr>
          <p:spPr>
            <a:xfrm rot="16200000">
              <a:off x="-2443800" y="4675341"/>
              <a:ext cx="812801" cy="169277"/>
            </a:xfrm>
            <a:prstGeom prst="rect">
              <a:avLst/>
            </a:prstGeom>
            <a:noFill/>
          </p:spPr>
          <p:txBody>
            <a:bodyPr wrap="square" lIns="0" tIns="0" rIns="0" bIns="0" rtlCol="0">
              <a:spAutoFit/>
            </a:bodyPr>
            <a:lstStyle/>
            <a:p>
              <a:pPr algn="ctr"/>
              <a:r>
                <a:rPr lang="fi-FI" sz="1100" b="0" i="0">
                  <a:latin typeface="+mn-lt"/>
                </a:rPr>
                <a:t>Havu</a:t>
              </a:r>
              <a:endParaRPr lang="en-FI" sz="1100" b="0" i="0">
                <a:latin typeface="+mn-lt"/>
              </a:endParaRPr>
            </a:p>
          </p:txBody>
        </p:sp>
        <p:sp>
          <p:nvSpPr>
            <p:cNvPr id="26" name="TextBox 25">
              <a:extLst>
                <a:ext uri="{FF2B5EF4-FFF2-40B4-BE49-F238E27FC236}">
                  <a16:creationId xmlns:a16="http://schemas.microsoft.com/office/drawing/2014/main" id="{E2D49530-5F92-0349-99E1-9F2629D5FF59}"/>
                </a:ext>
              </a:extLst>
            </p:cNvPr>
            <p:cNvSpPr txBox="1"/>
            <p:nvPr userDrawn="1"/>
          </p:nvSpPr>
          <p:spPr>
            <a:xfrm rot="16200000">
              <a:off x="-2443800" y="3785845"/>
              <a:ext cx="812801" cy="169277"/>
            </a:xfrm>
            <a:prstGeom prst="rect">
              <a:avLst/>
            </a:prstGeom>
            <a:noFill/>
          </p:spPr>
          <p:txBody>
            <a:bodyPr wrap="square" lIns="0" tIns="0" rIns="0" bIns="0" rtlCol="0">
              <a:spAutoFit/>
            </a:bodyPr>
            <a:lstStyle/>
            <a:p>
              <a:pPr algn="ctr"/>
              <a:r>
                <a:rPr lang="fi-FI" sz="1100" b="0" i="0">
                  <a:latin typeface="+mn-lt"/>
                </a:rPr>
                <a:t>Kerkkä</a:t>
              </a:r>
              <a:endParaRPr lang="en-FI" sz="1100" b="0" i="0">
                <a:latin typeface="+mn-lt"/>
              </a:endParaRPr>
            </a:p>
          </p:txBody>
        </p:sp>
        <p:sp>
          <p:nvSpPr>
            <p:cNvPr id="27" name="TextBox 26">
              <a:extLst>
                <a:ext uri="{FF2B5EF4-FFF2-40B4-BE49-F238E27FC236}">
                  <a16:creationId xmlns:a16="http://schemas.microsoft.com/office/drawing/2014/main" id="{78CD66CD-35DA-DE42-AFAA-77D342190B97}"/>
                </a:ext>
              </a:extLst>
            </p:cNvPr>
            <p:cNvSpPr txBox="1"/>
            <p:nvPr userDrawn="1"/>
          </p:nvSpPr>
          <p:spPr>
            <a:xfrm rot="16200000">
              <a:off x="-2443800" y="2921749"/>
              <a:ext cx="812801" cy="169277"/>
            </a:xfrm>
            <a:prstGeom prst="rect">
              <a:avLst/>
            </a:prstGeom>
            <a:noFill/>
          </p:spPr>
          <p:txBody>
            <a:bodyPr wrap="square" lIns="0" tIns="0" rIns="0" bIns="0" rtlCol="0">
              <a:spAutoFit/>
            </a:bodyPr>
            <a:lstStyle/>
            <a:p>
              <a:pPr algn="ctr"/>
              <a:r>
                <a:rPr lang="fi-FI" sz="1100" b="0" i="0">
                  <a:latin typeface="+mn-lt"/>
                </a:rPr>
                <a:t>Voikukka</a:t>
              </a:r>
              <a:endParaRPr lang="en-FI" sz="1100" b="0" i="0">
                <a:latin typeface="+mn-lt"/>
              </a:endParaRPr>
            </a:p>
          </p:txBody>
        </p:sp>
        <p:sp>
          <p:nvSpPr>
            <p:cNvPr id="28" name="TextBox 27">
              <a:extLst>
                <a:ext uri="{FF2B5EF4-FFF2-40B4-BE49-F238E27FC236}">
                  <a16:creationId xmlns:a16="http://schemas.microsoft.com/office/drawing/2014/main" id="{41C51FE8-ED43-FB40-8C6B-1E94B8B33A2D}"/>
                </a:ext>
              </a:extLst>
            </p:cNvPr>
            <p:cNvSpPr txBox="1"/>
            <p:nvPr userDrawn="1"/>
          </p:nvSpPr>
          <p:spPr>
            <a:xfrm rot="16200000">
              <a:off x="-2443800" y="2036445"/>
              <a:ext cx="812801" cy="169277"/>
            </a:xfrm>
            <a:prstGeom prst="rect">
              <a:avLst/>
            </a:prstGeom>
            <a:noFill/>
          </p:spPr>
          <p:txBody>
            <a:bodyPr wrap="square" lIns="0" tIns="0" rIns="0" bIns="0" rtlCol="0">
              <a:spAutoFit/>
            </a:bodyPr>
            <a:lstStyle/>
            <a:p>
              <a:pPr algn="ctr"/>
              <a:r>
                <a:rPr lang="fi-FI" sz="1100" b="0" i="0">
                  <a:latin typeface="+mn-lt"/>
                </a:rPr>
                <a:t>Tyrni</a:t>
              </a:r>
              <a:endParaRPr lang="en-FI" sz="1100" b="0" i="0">
                <a:latin typeface="+mn-lt"/>
              </a:endParaRPr>
            </a:p>
          </p:txBody>
        </p:sp>
        <p:sp>
          <p:nvSpPr>
            <p:cNvPr id="29" name="TextBox 28">
              <a:extLst>
                <a:ext uri="{FF2B5EF4-FFF2-40B4-BE49-F238E27FC236}">
                  <a16:creationId xmlns:a16="http://schemas.microsoft.com/office/drawing/2014/main" id="{940C15AF-77BF-494B-8532-A52982A39E8F}"/>
                </a:ext>
              </a:extLst>
            </p:cNvPr>
            <p:cNvSpPr txBox="1"/>
            <p:nvPr userDrawn="1"/>
          </p:nvSpPr>
          <p:spPr>
            <a:xfrm rot="16200000">
              <a:off x="-2443800" y="1155457"/>
              <a:ext cx="812801" cy="169277"/>
            </a:xfrm>
            <a:prstGeom prst="rect">
              <a:avLst/>
            </a:prstGeom>
            <a:noFill/>
          </p:spPr>
          <p:txBody>
            <a:bodyPr wrap="square" lIns="0" tIns="0" rIns="0" bIns="0" rtlCol="0">
              <a:spAutoFit/>
            </a:bodyPr>
            <a:lstStyle/>
            <a:p>
              <a:pPr algn="ctr"/>
              <a:r>
                <a:rPr lang="fi-FI" sz="1100" b="0" i="0">
                  <a:latin typeface="+mn-lt"/>
                </a:rPr>
                <a:t>Puolukka</a:t>
              </a:r>
              <a:endParaRPr lang="en-FI" sz="1100" b="0" i="0">
                <a:latin typeface="+mn-lt"/>
              </a:endParaRPr>
            </a:p>
          </p:txBody>
        </p:sp>
        <p:sp>
          <p:nvSpPr>
            <p:cNvPr id="30" name="TextBox 29">
              <a:extLst>
                <a:ext uri="{FF2B5EF4-FFF2-40B4-BE49-F238E27FC236}">
                  <a16:creationId xmlns:a16="http://schemas.microsoft.com/office/drawing/2014/main" id="{D44A8471-398C-EE46-9C24-25F675BA8E5F}"/>
                </a:ext>
              </a:extLst>
            </p:cNvPr>
            <p:cNvSpPr txBox="1"/>
            <p:nvPr userDrawn="1"/>
          </p:nvSpPr>
          <p:spPr>
            <a:xfrm rot="16200000">
              <a:off x="-2359159" y="181323"/>
              <a:ext cx="812801" cy="338554"/>
            </a:xfrm>
            <a:prstGeom prst="rect">
              <a:avLst/>
            </a:prstGeom>
            <a:noFill/>
          </p:spPr>
          <p:txBody>
            <a:bodyPr wrap="square" lIns="0" tIns="0" rIns="0" bIns="0" rtlCol="0">
              <a:spAutoFit/>
            </a:bodyPr>
            <a:lstStyle/>
            <a:p>
              <a:pPr algn="ctr"/>
              <a:r>
                <a:rPr lang="fi-FI" sz="1100" b="0" i="0">
                  <a:latin typeface="+mn-lt"/>
                </a:rPr>
                <a:t>Mansikka</a:t>
              </a:r>
            </a:p>
            <a:p>
              <a:pPr algn="ctr"/>
              <a:r>
                <a:rPr lang="fi-FI" sz="1100" b="0" i="0" err="1">
                  <a:latin typeface="+mn-lt"/>
                </a:rPr>
                <a:t>smoothie</a:t>
              </a:r>
              <a:endParaRPr lang="en-FI" sz="1100" b="0" i="0">
                <a:latin typeface="+mn-lt"/>
              </a:endParaRPr>
            </a:p>
          </p:txBody>
        </p:sp>
        <p:sp>
          <p:nvSpPr>
            <p:cNvPr id="31" name="TextBox 30">
              <a:extLst>
                <a:ext uri="{FF2B5EF4-FFF2-40B4-BE49-F238E27FC236}">
                  <a16:creationId xmlns:a16="http://schemas.microsoft.com/office/drawing/2014/main" id="{53A1888C-BCE9-0640-B4D3-3EBF7BF68556}"/>
                </a:ext>
              </a:extLst>
            </p:cNvPr>
            <p:cNvSpPr txBox="1"/>
            <p:nvPr userDrawn="1"/>
          </p:nvSpPr>
          <p:spPr>
            <a:xfrm rot="16200000">
              <a:off x="-1726635" y="6150296"/>
              <a:ext cx="692331" cy="705393"/>
            </a:xfrm>
            <a:prstGeom prst="rect">
              <a:avLst/>
            </a:prstGeom>
            <a:noFill/>
          </p:spPr>
          <p:txBody>
            <a:bodyPr wrap="square" lIns="0" tIns="0" rIns="0" bIns="0" rtlCol="0" anchor="ctr">
              <a:normAutofit/>
            </a:bodyPr>
            <a:lstStyle/>
            <a:p>
              <a:pPr algn="ctr"/>
              <a:r>
                <a:rPr lang="fi-FI" sz="1100" b="0" i="0">
                  <a:solidFill>
                    <a:schemeClr val="bg1"/>
                  </a:solidFill>
                  <a:latin typeface="+mj-lt"/>
                </a:rPr>
                <a:t>TP</a:t>
              </a:r>
              <a:endParaRPr lang="en-FI" sz="1100" b="0" i="0">
                <a:solidFill>
                  <a:schemeClr val="bg1"/>
                </a:solidFill>
                <a:latin typeface="+mj-lt"/>
              </a:endParaRPr>
            </a:p>
          </p:txBody>
        </p:sp>
        <p:sp>
          <p:nvSpPr>
            <p:cNvPr id="32" name="TextBox 31">
              <a:extLst>
                <a:ext uri="{FF2B5EF4-FFF2-40B4-BE49-F238E27FC236}">
                  <a16:creationId xmlns:a16="http://schemas.microsoft.com/office/drawing/2014/main" id="{F7A5C2D2-07FE-DA47-9E5C-4C9529C615C0}"/>
                </a:ext>
              </a:extLst>
            </p:cNvPr>
            <p:cNvSpPr txBox="1"/>
            <p:nvPr userDrawn="1"/>
          </p:nvSpPr>
          <p:spPr>
            <a:xfrm rot="16200000">
              <a:off x="-1726635" y="5306214"/>
              <a:ext cx="692331" cy="705393"/>
            </a:xfrm>
            <a:prstGeom prst="rect">
              <a:avLst/>
            </a:prstGeom>
            <a:noFill/>
          </p:spPr>
          <p:txBody>
            <a:bodyPr wrap="square" lIns="0" tIns="0" rIns="0" bIns="0" rtlCol="0" anchor="ctr">
              <a:normAutofit/>
            </a:bodyPr>
            <a:lstStyle/>
            <a:p>
              <a:pPr algn="ctr"/>
              <a:r>
                <a:rPr lang="fi-FI" sz="1100" b="0" i="0">
                  <a:solidFill>
                    <a:schemeClr val="tx1"/>
                  </a:solidFill>
                  <a:latin typeface="+mj-lt"/>
                </a:rPr>
                <a:t>VP</a:t>
              </a:r>
              <a:endParaRPr lang="en-FI" sz="1100" b="0" i="0">
                <a:solidFill>
                  <a:schemeClr val="tx1"/>
                </a:solidFill>
                <a:latin typeface="+mj-lt"/>
              </a:endParaRPr>
            </a:p>
          </p:txBody>
        </p:sp>
        <p:sp>
          <p:nvSpPr>
            <p:cNvPr id="33" name="TextBox 32">
              <a:extLst>
                <a:ext uri="{FF2B5EF4-FFF2-40B4-BE49-F238E27FC236}">
                  <a16:creationId xmlns:a16="http://schemas.microsoft.com/office/drawing/2014/main" id="{358DC66A-05B9-8547-BD04-E3557F77FAB8}"/>
                </a:ext>
              </a:extLst>
            </p:cNvPr>
            <p:cNvSpPr txBox="1"/>
            <p:nvPr userDrawn="1"/>
          </p:nvSpPr>
          <p:spPr>
            <a:xfrm rot="16200000">
              <a:off x="-1726635" y="4402929"/>
              <a:ext cx="692331" cy="705393"/>
            </a:xfrm>
            <a:prstGeom prst="rect">
              <a:avLst/>
            </a:prstGeom>
            <a:noFill/>
          </p:spPr>
          <p:txBody>
            <a:bodyPr wrap="square" lIns="0" tIns="0" rIns="0" bIns="0" rtlCol="0" anchor="ctr">
              <a:normAutofit/>
            </a:bodyPr>
            <a:lstStyle/>
            <a:p>
              <a:pPr algn="ctr"/>
              <a:r>
                <a:rPr lang="fi-FI" sz="1100" b="0" i="0">
                  <a:solidFill>
                    <a:schemeClr val="bg1"/>
                  </a:solidFill>
                  <a:latin typeface="+mj-lt"/>
                </a:rPr>
                <a:t>TP</a:t>
              </a:r>
              <a:endParaRPr lang="en-FI" sz="1100" b="0" i="0">
                <a:solidFill>
                  <a:schemeClr val="bg1"/>
                </a:solidFill>
                <a:latin typeface="+mj-lt"/>
              </a:endParaRPr>
            </a:p>
          </p:txBody>
        </p:sp>
        <p:sp>
          <p:nvSpPr>
            <p:cNvPr id="34" name="TextBox 33">
              <a:extLst>
                <a:ext uri="{FF2B5EF4-FFF2-40B4-BE49-F238E27FC236}">
                  <a16:creationId xmlns:a16="http://schemas.microsoft.com/office/drawing/2014/main" id="{F7235BB5-E89A-A241-8A3D-BF8C98F2C2D8}"/>
                </a:ext>
              </a:extLst>
            </p:cNvPr>
            <p:cNvSpPr txBox="1"/>
            <p:nvPr userDrawn="1"/>
          </p:nvSpPr>
          <p:spPr>
            <a:xfrm rot="16200000">
              <a:off x="-1726635" y="3506014"/>
              <a:ext cx="692331" cy="705393"/>
            </a:xfrm>
            <a:prstGeom prst="rect">
              <a:avLst/>
            </a:prstGeom>
            <a:noFill/>
          </p:spPr>
          <p:txBody>
            <a:bodyPr wrap="square" lIns="0" tIns="0" rIns="0" bIns="0" rtlCol="0" anchor="ctr">
              <a:normAutofit/>
            </a:bodyPr>
            <a:lstStyle/>
            <a:p>
              <a:pPr algn="ctr"/>
              <a:r>
                <a:rPr lang="fi-FI" sz="1100" b="0" i="0">
                  <a:solidFill>
                    <a:schemeClr val="tx1"/>
                  </a:solidFill>
                  <a:latin typeface="+mj-lt"/>
                </a:rPr>
                <a:t>VP</a:t>
              </a:r>
              <a:endParaRPr lang="en-FI" sz="1100" b="0" i="0">
                <a:solidFill>
                  <a:schemeClr val="tx1"/>
                </a:solidFill>
                <a:latin typeface="+mj-lt"/>
              </a:endParaRPr>
            </a:p>
          </p:txBody>
        </p:sp>
        <p:sp>
          <p:nvSpPr>
            <p:cNvPr id="35" name="TextBox 34">
              <a:extLst>
                <a:ext uri="{FF2B5EF4-FFF2-40B4-BE49-F238E27FC236}">
                  <a16:creationId xmlns:a16="http://schemas.microsoft.com/office/drawing/2014/main" id="{D1F7AE7A-C9D8-2A49-B80B-2E9C2CEC2DD5}"/>
                </a:ext>
              </a:extLst>
            </p:cNvPr>
            <p:cNvSpPr txBox="1"/>
            <p:nvPr userDrawn="1"/>
          </p:nvSpPr>
          <p:spPr>
            <a:xfrm rot="16200000">
              <a:off x="-1726635" y="2641918"/>
              <a:ext cx="692331" cy="705393"/>
            </a:xfrm>
            <a:prstGeom prst="rect">
              <a:avLst/>
            </a:prstGeom>
            <a:noFill/>
          </p:spPr>
          <p:txBody>
            <a:bodyPr wrap="square" lIns="0" tIns="0" rIns="0" bIns="0" rtlCol="0" anchor="ctr">
              <a:normAutofit/>
            </a:bodyPr>
            <a:lstStyle/>
            <a:p>
              <a:pPr algn="ctr"/>
              <a:r>
                <a:rPr lang="fi-FI" sz="1100" b="0" i="0">
                  <a:solidFill>
                    <a:schemeClr val="tx1"/>
                  </a:solidFill>
                  <a:latin typeface="+mj-lt"/>
                </a:rPr>
                <a:t>VP</a:t>
              </a:r>
              <a:endParaRPr lang="en-FI" sz="1100" b="0" i="0">
                <a:solidFill>
                  <a:schemeClr val="tx1"/>
                </a:solidFill>
                <a:latin typeface="+mj-lt"/>
              </a:endParaRPr>
            </a:p>
          </p:txBody>
        </p:sp>
        <p:sp>
          <p:nvSpPr>
            <p:cNvPr id="36" name="TextBox 35">
              <a:extLst>
                <a:ext uri="{FF2B5EF4-FFF2-40B4-BE49-F238E27FC236}">
                  <a16:creationId xmlns:a16="http://schemas.microsoft.com/office/drawing/2014/main" id="{B732FCE3-6B39-254A-9F27-01493F244E81}"/>
                </a:ext>
              </a:extLst>
            </p:cNvPr>
            <p:cNvSpPr txBox="1"/>
            <p:nvPr userDrawn="1"/>
          </p:nvSpPr>
          <p:spPr>
            <a:xfrm rot="16200000">
              <a:off x="-1726635" y="1777822"/>
              <a:ext cx="692331" cy="705393"/>
            </a:xfrm>
            <a:prstGeom prst="rect">
              <a:avLst/>
            </a:prstGeom>
            <a:noFill/>
          </p:spPr>
          <p:txBody>
            <a:bodyPr wrap="square" lIns="0" tIns="0" rIns="0" bIns="0" rtlCol="0" anchor="ctr">
              <a:normAutofit/>
            </a:bodyPr>
            <a:lstStyle/>
            <a:p>
              <a:pPr algn="ctr"/>
              <a:r>
                <a:rPr lang="fi-FI" sz="1100" b="0" i="0">
                  <a:solidFill>
                    <a:schemeClr val="tx1"/>
                  </a:solidFill>
                  <a:latin typeface="+mj-lt"/>
                </a:rPr>
                <a:t>VP</a:t>
              </a:r>
              <a:endParaRPr lang="en-FI" sz="1100" b="0" i="0">
                <a:solidFill>
                  <a:schemeClr val="tx1"/>
                </a:solidFill>
                <a:latin typeface="+mj-lt"/>
              </a:endParaRPr>
            </a:p>
          </p:txBody>
        </p:sp>
        <p:sp>
          <p:nvSpPr>
            <p:cNvPr id="37" name="TextBox 36">
              <a:extLst>
                <a:ext uri="{FF2B5EF4-FFF2-40B4-BE49-F238E27FC236}">
                  <a16:creationId xmlns:a16="http://schemas.microsoft.com/office/drawing/2014/main" id="{B4B9DA97-F029-2A4F-A8A8-BE7A84A17DFB}"/>
                </a:ext>
              </a:extLst>
            </p:cNvPr>
            <p:cNvSpPr txBox="1"/>
            <p:nvPr userDrawn="1"/>
          </p:nvSpPr>
          <p:spPr>
            <a:xfrm rot="16200000">
              <a:off x="-1726635" y="841718"/>
              <a:ext cx="692331" cy="705393"/>
            </a:xfrm>
            <a:prstGeom prst="rect">
              <a:avLst/>
            </a:prstGeom>
            <a:noFill/>
          </p:spPr>
          <p:txBody>
            <a:bodyPr wrap="square" lIns="0" tIns="0" rIns="0" bIns="0" rtlCol="0" anchor="ctr">
              <a:normAutofit/>
            </a:bodyPr>
            <a:lstStyle/>
            <a:p>
              <a:pPr algn="ctr"/>
              <a:r>
                <a:rPr lang="fi-FI" sz="1100" b="0" i="0">
                  <a:solidFill>
                    <a:schemeClr val="bg1"/>
                  </a:solidFill>
                  <a:latin typeface="+mj-lt"/>
                </a:rPr>
                <a:t>TP</a:t>
              </a:r>
              <a:endParaRPr lang="en-FI" sz="1100" b="0" i="0">
                <a:solidFill>
                  <a:schemeClr val="bg1"/>
                </a:solidFill>
                <a:latin typeface="+mj-lt"/>
              </a:endParaRPr>
            </a:p>
          </p:txBody>
        </p:sp>
        <p:sp>
          <p:nvSpPr>
            <p:cNvPr id="38" name="TextBox 37">
              <a:extLst>
                <a:ext uri="{FF2B5EF4-FFF2-40B4-BE49-F238E27FC236}">
                  <a16:creationId xmlns:a16="http://schemas.microsoft.com/office/drawing/2014/main" id="{901446F1-F283-9B42-80CC-74D4AB06A0A2}"/>
                </a:ext>
              </a:extLst>
            </p:cNvPr>
            <p:cNvSpPr txBox="1"/>
            <p:nvPr userDrawn="1"/>
          </p:nvSpPr>
          <p:spPr>
            <a:xfrm rot="16200000">
              <a:off x="-1726635" y="-22378"/>
              <a:ext cx="692331" cy="705393"/>
            </a:xfrm>
            <a:prstGeom prst="rect">
              <a:avLst/>
            </a:prstGeom>
            <a:noFill/>
          </p:spPr>
          <p:txBody>
            <a:bodyPr wrap="square" lIns="0" tIns="0" rIns="0" bIns="0" rtlCol="0" anchor="ctr">
              <a:normAutofit/>
            </a:bodyPr>
            <a:lstStyle/>
            <a:p>
              <a:pPr algn="ctr"/>
              <a:r>
                <a:rPr lang="fi-FI" sz="1100" b="0" i="0">
                  <a:solidFill>
                    <a:schemeClr val="tx1"/>
                  </a:solidFill>
                  <a:latin typeface="+mj-lt"/>
                </a:rPr>
                <a:t>VP</a:t>
              </a:r>
              <a:endParaRPr lang="en-FI" sz="1100" b="0" i="0">
                <a:solidFill>
                  <a:schemeClr val="tx1"/>
                </a:solidFill>
                <a:latin typeface="+mj-lt"/>
              </a:endParaRPr>
            </a:p>
          </p:txBody>
        </p:sp>
      </p:grpSp>
      <p:sp>
        <p:nvSpPr>
          <p:cNvPr id="21" name="Rectangle 20">
            <a:extLst>
              <a:ext uri="{FF2B5EF4-FFF2-40B4-BE49-F238E27FC236}">
                <a16:creationId xmlns:a16="http://schemas.microsoft.com/office/drawing/2014/main" id="{94033F7A-8E83-E04D-AB41-5D7A99CFE14D}"/>
              </a:ext>
            </a:extLst>
          </p:cNvPr>
          <p:cNvSpPr/>
          <p:nvPr userDrawn="1"/>
        </p:nvSpPr>
        <p:spPr>
          <a:xfrm rot="5400000">
            <a:off x="263086" y="-2792632"/>
            <a:ext cx="1970380" cy="2494548"/>
          </a:xfrm>
          <a:prstGeom prst="rect">
            <a:avLst/>
          </a:prstGeom>
          <a:solidFill>
            <a:srgbClr val="E8114B"/>
          </a:solidFill>
          <a:ln w="12700">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2" name="TextBox 21">
            <a:extLst>
              <a:ext uri="{FF2B5EF4-FFF2-40B4-BE49-F238E27FC236}">
                <a16:creationId xmlns:a16="http://schemas.microsoft.com/office/drawing/2014/main" id="{EBC0ABD6-61E1-9545-A711-E47F43669A49}"/>
              </a:ext>
            </a:extLst>
          </p:cNvPr>
          <p:cNvSpPr txBox="1"/>
          <p:nvPr userDrawn="1"/>
        </p:nvSpPr>
        <p:spPr>
          <a:xfrm>
            <a:off x="348808" y="-2157912"/>
            <a:ext cx="1782836" cy="1231106"/>
          </a:xfrm>
          <a:prstGeom prst="rect">
            <a:avLst/>
          </a:prstGeom>
          <a:noFill/>
        </p:spPr>
        <p:txBody>
          <a:bodyPr wrap="square" lIns="0" tIns="0" rIns="0" bIns="0" rtlCol="0">
            <a:spAutoFit/>
          </a:bodyPr>
          <a:lstStyle/>
          <a:p>
            <a:r>
              <a:rPr lang="en-FI" sz="1600" b="0" i="0">
                <a:solidFill>
                  <a:schemeClr val="bg1"/>
                </a:solidFill>
                <a:latin typeface="+mn-lt"/>
              </a:rPr>
              <a:t>Muista säilyttää </a:t>
            </a:r>
            <a:r>
              <a:rPr lang="en-FI" sz="1600" b="0" i="0">
                <a:solidFill>
                  <a:schemeClr val="bg1"/>
                </a:solidFill>
                <a:latin typeface="+mj-lt"/>
              </a:rPr>
              <a:t>kohteen</a:t>
            </a:r>
            <a:r>
              <a:rPr lang="en-FI" sz="1600" b="0" i="0">
                <a:solidFill>
                  <a:schemeClr val="bg1"/>
                </a:solidFill>
                <a:latin typeface="+mn-lt"/>
              </a:rPr>
              <a:t> </a:t>
            </a:r>
            <a:r>
              <a:rPr lang="en-FI" sz="1600" b="0" i="0">
                <a:solidFill>
                  <a:schemeClr val="bg1"/>
                </a:solidFill>
                <a:latin typeface="+mj-lt"/>
              </a:rPr>
              <a:t>teema </a:t>
            </a:r>
            <a:r>
              <a:rPr lang="en-FI" sz="1600" b="0" i="0">
                <a:solidFill>
                  <a:schemeClr val="bg1"/>
                </a:solidFill>
                <a:latin typeface="+mn-lt"/>
              </a:rPr>
              <a:t>jos tuot vanhoja kalvoja osaksi esitystäsi!</a:t>
            </a:r>
          </a:p>
        </p:txBody>
      </p:sp>
      <p:sp>
        <p:nvSpPr>
          <p:cNvPr id="39" name="Dian numeron paikkamerkki 38">
            <a:extLst>
              <a:ext uri="{FF2B5EF4-FFF2-40B4-BE49-F238E27FC236}">
                <a16:creationId xmlns:a16="http://schemas.microsoft.com/office/drawing/2014/main" id="{DD76F944-88E7-44E6-A00A-B708CD1CB3CA}"/>
              </a:ext>
            </a:extLst>
          </p:cNvPr>
          <p:cNvSpPr>
            <a:spLocks noGrp="1"/>
          </p:cNvSpPr>
          <p:nvPr>
            <p:ph type="sldNum" sz="quarter" idx="4"/>
          </p:nvPr>
        </p:nvSpPr>
        <p:spPr>
          <a:xfrm>
            <a:off x="4724400" y="6356350"/>
            <a:ext cx="2743200" cy="365125"/>
          </a:xfrm>
          <a:prstGeom prst="rect">
            <a:avLst/>
          </a:prstGeom>
        </p:spPr>
        <p:txBody>
          <a:bodyPr vert="horz" lIns="91440" tIns="45720" rIns="91440" bIns="45720" rtlCol="0" anchor="ctr"/>
          <a:lstStyle>
            <a:lvl1pPr algn="ctr">
              <a:defRPr sz="1200">
                <a:solidFill>
                  <a:schemeClr val="tx1"/>
                </a:solidFill>
                <a:latin typeface="+mn-lt"/>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735407776"/>
      </p:ext>
    </p:extLst>
  </p:cSld>
  <p:clrMap bg1="lt1" tx1="dk1" bg2="lt2" tx2="dk2" accent1="accent1" accent2="accent2" accent3="accent3" accent4="accent4" accent5="accent5" accent6="accent6" hlink="hlink" folHlink="folHlink"/>
  <p:sldLayoutIdLst>
    <p:sldLayoutId id="2147486147" r:id="rId1"/>
    <p:sldLayoutId id="2147486148" r:id="rId2"/>
    <p:sldLayoutId id="2147486149" r:id="rId3"/>
    <p:sldLayoutId id="2147486150" r:id="rId4"/>
    <p:sldLayoutId id="2147486151" r:id="rId5"/>
    <p:sldLayoutId id="2147486152" r:id="rId6"/>
    <p:sldLayoutId id="2147486153" r:id="rId7"/>
    <p:sldLayoutId id="2147486154" r:id="rId8"/>
    <p:sldLayoutId id="2147486155" r:id="rId9"/>
    <p:sldLayoutId id="2147486156" r:id="rId10"/>
    <p:sldLayoutId id="2147486157" r:id="rId11"/>
    <p:sldLayoutId id="2147486158" r:id="rId12"/>
    <p:sldLayoutId id="2147486159" r:id="rId13"/>
  </p:sldLayoutIdLst>
  <p:hf hdr="0" ftr="0" dt="0"/>
  <p:txStyles>
    <p:titleStyle>
      <a:lvl1pPr algn="l" defTabSz="609585" rtl="0" eaLnBrk="1" latinLnBrk="0" hangingPunct="1">
        <a:spcBef>
          <a:spcPct val="0"/>
        </a:spcBef>
        <a:buNone/>
        <a:defRPr sz="3200" b="0" i="0" kern="1200">
          <a:solidFill>
            <a:schemeClr val="tx1"/>
          </a:solidFill>
          <a:latin typeface="+mj-lt"/>
          <a:ea typeface="+mj-ea"/>
          <a:cs typeface="Arial Black"/>
        </a:defRPr>
      </a:lvl1pPr>
    </p:titleStyle>
    <p:body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386">
          <p15:clr>
            <a:srgbClr val="F26B43"/>
          </p15:clr>
        </p15:guide>
        <p15:guide id="4" pos="2933">
          <p15:clr>
            <a:srgbClr val="F26B43"/>
          </p15:clr>
        </p15:guide>
        <p15:guide id="5" pos="2479">
          <p15:clr>
            <a:srgbClr val="F26B43"/>
          </p15:clr>
        </p15:guide>
        <p15:guide id="6" pos="2026">
          <p15:clr>
            <a:srgbClr val="F26B43"/>
          </p15:clr>
        </p15:guide>
        <p15:guide id="7" pos="1572">
          <p15:clr>
            <a:srgbClr val="F26B43"/>
          </p15:clr>
        </p15:guide>
        <p15:guide id="8" pos="1118">
          <p15:clr>
            <a:srgbClr val="F26B43"/>
          </p15:clr>
        </p15:guide>
        <p15:guide id="9" pos="665">
          <p15:clr>
            <a:srgbClr val="F26B43"/>
          </p15:clr>
        </p15:guide>
        <p15:guide id="10" pos="211">
          <p15:clr>
            <a:srgbClr val="F26B43"/>
          </p15:clr>
        </p15:guide>
        <p15:guide id="11" pos="4294">
          <p15:clr>
            <a:srgbClr val="F26B43"/>
          </p15:clr>
        </p15:guide>
        <p15:guide id="12" pos="4747">
          <p15:clr>
            <a:srgbClr val="F26B43"/>
          </p15:clr>
        </p15:guide>
        <p15:guide id="13" pos="5201">
          <p15:clr>
            <a:srgbClr val="F26B43"/>
          </p15:clr>
        </p15:guide>
        <p15:guide id="14" pos="5654">
          <p15:clr>
            <a:srgbClr val="F26B43"/>
          </p15:clr>
        </p15:guide>
        <p15:guide id="15" pos="6108">
          <p15:clr>
            <a:srgbClr val="F26B43"/>
          </p15:clr>
        </p15:guide>
        <p15:guide id="16" pos="6562">
          <p15:clr>
            <a:srgbClr val="F26B43"/>
          </p15:clr>
        </p15:guide>
        <p15:guide id="17" pos="7015">
          <p15:clr>
            <a:srgbClr val="F26B43"/>
          </p15:clr>
        </p15:guide>
        <p15:guide id="18" pos="7469">
          <p15:clr>
            <a:srgbClr val="F26B43"/>
          </p15:clr>
        </p15:guide>
        <p15:guide id="19" orient="horz" pos="1706">
          <p15:clr>
            <a:srgbClr val="F26B43"/>
          </p15:clr>
        </p15:guide>
        <p15:guide id="20" orient="horz" pos="1253">
          <p15:clr>
            <a:srgbClr val="F26B43"/>
          </p15:clr>
        </p15:guide>
        <p15:guide id="21" orient="horz" pos="799">
          <p15:clr>
            <a:srgbClr val="F26B43"/>
          </p15:clr>
        </p15:guide>
        <p15:guide id="22" orient="horz" pos="346">
          <p15:clr>
            <a:srgbClr val="F26B43"/>
          </p15:clr>
        </p15:guide>
        <p15:guide id="23" orient="horz" pos="2614">
          <p15:clr>
            <a:srgbClr val="F26B43"/>
          </p15:clr>
        </p15:guide>
        <p15:guide id="24" orient="horz" pos="3067">
          <p15:clr>
            <a:srgbClr val="F26B43"/>
          </p15:clr>
        </p15:guide>
        <p15:guide id="25" orient="horz" pos="3521">
          <p15:clr>
            <a:srgbClr val="F26B43"/>
          </p15:clr>
        </p15:guide>
        <p15:guide id="26" orient="horz" pos="3974">
          <p15:clr>
            <a:srgbClr val="F26B43"/>
          </p15:clr>
        </p15:guide>
        <p15:guide id="27" orient="horz" pos="119">
          <p15:clr>
            <a:srgbClr val="F26B43"/>
          </p15:clr>
        </p15:guide>
        <p15:guide id="28" orient="horz" pos="232">
          <p15:clr>
            <a:srgbClr val="F26B43"/>
          </p15:clr>
        </p15:guide>
        <p15:guide id="30" orient="horz">
          <p15:clr>
            <a:srgbClr val="F26B43"/>
          </p15:clr>
        </p15:guide>
        <p15:guide id="31" orient="horz" pos="4088">
          <p15:clr>
            <a:srgbClr val="F26B43"/>
          </p15:clr>
        </p15:guide>
        <p15:guide id="33" orient="horz" pos="4201">
          <p15:clr>
            <a:srgbClr val="F26B43"/>
          </p15:clr>
        </p15:guide>
        <p15:guide id="34" orient="horz" pos="4320">
          <p15:clr>
            <a:srgbClr val="F26B43"/>
          </p15:clr>
        </p15:guide>
        <p15:guide id="35" pos="7582">
          <p15:clr>
            <a:srgbClr val="F26B43"/>
          </p15:clr>
        </p15:guide>
        <p15:guide id="37" pos="98">
          <p15:clr>
            <a:srgbClr val="F26B43"/>
          </p15:clr>
        </p15:guide>
        <p15:guide id="39">
          <p15:clr>
            <a:srgbClr val="F26B43"/>
          </p15:clr>
        </p15:guide>
        <p15:guide id="40" pos="76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2ABAE3-D89C-4001-9AEC-5083F82B749C}" type="datetimeFigureOut">
              <a:rPr lang="fi-FI" smtClean="0"/>
              <a:t>20.5.2026</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4AEF5D-7FAC-4949-84D2-DA5A9BB3D225}" type="slidenum">
              <a:rPr lang="fi-FI" smtClean="0"/>
              <a:t>‹#›</a:t>
            </a:fld>
            <a:endParaRPr lang="fi-FI"/>
          </a:p>
        </p:txBody>
      </p:sp>
      <p:sp>
        <p:nvSpPr>
          <p:cNvPr id="8" name="TextBox 7">
            <a:extLst>
              <a:ext uri="{FF2B5EF4-FFF2-40B4-BE49-F238E27FC236}">
                <a16:creationId xmlns:a16="http://schemas.microsoft.com/office/drawing/2014/main" id="{5631DF96-8790-D9B8-D129-0007CA1FCD02}"/>
              </a:ext>
            </a:extLst>
          </p:cNvPr>
          <p:cNvSpPr txBox="1"/>
          <p:nvPr>
            <p:extLst>
              <p:ext uri="{1162E1C5-73C7-4A58-AE30-91384D911F3F}">
                <p184:classification xmlns:p184="http://schemas.microsoft.com/office/powerpoint/2018/4/main" val="hdr"/>
              </p:ext>
            </p:extLst>
          </p:nvPr>
        </p:nvSpPr>
        <p:spPr>
          <a:xfrm>
            <a:off x="11664950" y="63500"/>
            <a:ext cx="495300" cy="167640"/>
          </a:xfrm>
          <a:prstGeom prst="rect">
            <a:avLst/>
          </a:prstGeom>
        </p:spPr>
        <p:txBody>
          <a:bodyPr horzOverflow="overflow" lIns="0" tIns="0" rIns="0" bIns="0">
            <a:spAutoFit/>
          </a:bodyPr>
          <a:lstStyle/>
          <a:p>
            <a:pPr algn="l"/>
            <a:r>
              <a:rPr lang="en-US" sz="11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Sisäinen</a:t>
            </a:r>
          </a:p>
        </p:txBody>
      </p:sp>
    </p:spTree>
    <p:extLst>
      <p:ext uri="{BB962C8B-B14F-4D97-AF65-F5344CB8AC3E}">
        <p14:creationId xmlns:p14="http://schemas.microsoft.com/office/powerpoint/2010/main" val="3541264489"/>
      </p:ext>
    </p:extLst>
  </p:cSld>
  <p:clrMap bg1="lt1" tx1="dk1" bg2="lt2" tx2="dk2" accent1="accent1" accent2="accent2" accent3="accent3" accent4="accent4" accent5="accent5" accent6="accent6" hlink="hlink" folHlink="folHlink"/>
  <p:sldLayoutIdLst>
    <p:sldLayoutId id="2147486161" r:id="rId1"/>
    <p:sldLayoutId id="2147486162" r:id="rId2"/>
    <p:sldLayoutId id="2147486163" r:id="rId3"/>
    <p:sldLayoutId id="2147486164" r:id="rId4"/>
    <p:sldLayoutId id="2147486165" r:id="rId5"/>
    <p:sldLayoutId id="2147486166" r:id="rId6"/>
    <p:sldLayoutId id="2147486167" r:id="rId7"/>
    <p:sldLayoutId id="2147486168" r:id="rId8"/>
    <p:sldLayoutId id="2147486169" r:id="rId9"/>
    <p:sldLayoutId id="2147486170" r:id="rId10"/>
    <p:sldLayoutId id="2147486171" r:id="rId11"/>
    <p:sldLayoutId id="2147486172" r:id="rId12"/>
    <p:sldLayoutId id="2147486173" r:id="rId13"/>
    <p:sldLayoutId id="2147486174" r:id="rId14"/>
    <p:sldLayoutId id="21474861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942AC74-591F-8E4A-94B1-02D5D050B810}"/>
              </a:ext>
            </a:extLst>
          </p:cNvPr>
          <p:cNvGrpSpPr/>
          <p:nvPr userDrawn="1"/>
        </p:nvGrpSpPr>
        <p:grpSpPr>
          <a:xfrm rot="5400000">
            <a:off x="6718948" y="-6033220"/>
            <a:ext cx="1970380" cy="8975724"/>
            <a:chOff x="-2291223" y="-378956"/>
            <a:chExt cx="1970380" cy="8975724"/>
          </a:xfrm>
        </p:grpSpPr>
        <p:sp>
          <p:nvSpPr>
            <p:cNvPr id="19" name="Rectangle 18">
              <a:extLst>
                <a:ext uri="{FF2B5EF4-FFF2-40B4-BE49-F238E27FC236}">
                  <a16:creationId xmlns:a16="http://schemas.microsoft.com/office/drawing/2014/main" id="{4C344630-F2C6-6B44-BF25-FA0D6C3FA0CE}"/>
                </a:ext>
              </a:extLst>
            </p:cNvPr>
            <p:cNvSpPr/>
            <p:nvPr userDrawn="1"/>
          </p:nvSpPr>
          <p:spPr>
            <a:xfrm>
              <a:off x="-2291223" y="-378956"/>
              <a:ext cx="1970380" cy="8975724"/>
            </a:xfrm>
            <a:prstGeom prst="rect">
              <a:avLst/>
            </a:prstGeom>
            <a:solidFill>
              <a:schemeClr val="bg1"/>
            </a:solidFill>
            <a:ln w="127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0" name="Ellipsi 28">
              <a:extLst>
                <a:ext uri="{FF2B5EF4-FFF2-40B4-BE49-F238E27FC236}">
                  <a16:creationId xmlns:a16="http://schemas.microsoft.com/office/drawing/2014/main" id="{F3F0AC9E-66AF-494F-8DFF-41330C711249}"/>
                </a:ext>
              </a:extLst>
            </p:cNvPr>
            <p:cNvSpPr/>
            <p:nvPr userDrawn="1"/>
          </p:nvSpPr>
          <p:spPr>
            <a:xfrm>
              <a:off x="-1297651" y="-80"/>
              <a:ext cx="719816" cy="697109"/>
            </a:xfrm>
            <a:prstGeom prst="ellipse">
              <a:avLst/>
            </a:prstGeom>
            <a:solidFill>
              <a:srgbClr val="FDE8ED"/>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1" name="Ellipsi 29">
              <a:extLst>
                <a:ext uri="{FF2B5EF4-FFF2-40B4-BE49-F238E27FC236}">
                  <a16:creationId xmlns:a16="http://schemas.microsoft.com/office/drawing/2014/main" id="{A11359AA-621E-3346-9DBF-AB1C0C0941D5}"/>
                </a:ext>
              </a:extLst>
            </p:cNvPr>
            <p:cNvSpPr/>
            <p:nvPr userDrawn="1"/>
          </p:nvSpPr>
          <p:spPr>
            <a:xfrm>
              <a:off x="-1297651" y="880127"/>
              <a:ext cx="719816" cy="697109"/>
            </a:xfrm>
            <a:prstGeom prst="ellipse">
              <a:avLst/>
            </a:prstGeom>
            <a:solidFill>
              <a:srgbClr val="FACDD9"/>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2" name="Ellipsi 30">
              <a:extLst>
                <a:ext uri="{FF2B5EF4-FFF2-40B4-BE49-F238E27FC236}">
                  <a16:creationId xmlns:a16="http://schemas.microsoft.com/office/drawing/2014/main" id="{2A9DC023-53D8-9344-99D2-B8E357D6D572}"/>
                </a:ext>
              </a:extLst>
            </p:cNvPr>
            <p:cNvSpPr/>
            <p:nvPr userDrawn="1"/>
          </p:nvSpPr>
          <p:spPr>
            <a:xfrm>
              <a:off x="-1297651" y="1760254"/>
              <a:ext cx="719816" cy="697109"/>
            </a:xfrm>
            <a:prstGeom prst="ellipse">
              <a:avLst/>
            </a:prstGeom>
            <a:solidFill>
              <a:srgbClr val="FFEAD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3" name="Ellipsi 31">
              <a:extLst>
                <a:ext uri="{FF2B5EF4-FFF2-40B4-BE49-F238E27FC236}">
                  <a16:creationId xmlns:a16="http://schemas.microsoft.com/office/drawing/2014/main" id="{0A2A179C-255F-D04B-80FF-42967DB7F036}"/>
                </a:ext>
              </a:extLst>
            </p:cNvPr>
            <p:cNvSpPr/>
            <p:nvPr userDrawn="1"/>
          </p:nvSpPr>
          <p:spPr>
            <a:xfrm>
              <a:off x="-1297691" y="2640381"/>
              <a:ext cx="719816" cy="697109"/>
            </a:xfrm>
            <a:prstGeom prst="ellipse">
              <a:avLst/>
            </a:prstGeom>
            <a:solidFill>
              <a:srgbClr val="FFEF7F"/>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4" name="Ellipsi 32">
              <a:extLst>
                <a:ext uri="{FF2B5EF4-FFF2-40B4-BE49-F238E27FC236}">
                  <a16:creationId xmlns:a16="http://schemas.microsoft.com/office/drawing/2014/main" id="{AB17063A-4624-F54B-B3EF-CE2D6E04A700}"/>
                </a:ext>
              </a:extLst>
            </p:cNvPr>
            <p:cNvSpPr/>
            <p:nvPr userDrawn="1"/>
          </p:nvSpPr>
          <p:spPr>
            <a:xfrm>
              <a:off x="-1297691" y="3520508"/>
              <a:ext cx="719816" cy="697109"/>
            </a:xfrm>
            <a:prstGeom prst="ellipse">
              <a:avLst/>
            </a:prstGeom>
            <a:solidFill>
              <a:srgbClr val="E0F3D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5" name="Ellipsi 32">
              <a:extLst>
                <a:ext uri="{FF2B5EF4-FFF2-40B4-BE49-F238E27FC236}">
                  <a16:creationId xmlns:a16="http://schemas.microsoft.com/office/drawing/2014/main" id="{830807A7-7F2F-9949-880E-4F00B349204B}"/>
                </a:ext>
              </a:extLst>
            </p:cNvPr>
            <p:cNvSpPr/>
            <p:nvPr userDrawn="1"/>
          </p:nvSpPr>
          <p:spPr>
            <a:xfrm>
              <a:off x="-1297691" y="4400635"/>
              <a:ext cx="719816" cy="697109"/>
            </a:xfrm>
            <a:prstGeom prst="ellipse">
              <a:avLst/>
            </a:prstGeom>
            <a:solidFill>
              <a:srgbClr val="BFE0D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6" name="Ellipsi 32">
              <a:extLst>
                <a:ext uri="{FF2B5EF4-FFF2-40B4-BE49-F238E27FC236}">
                  <a16:creationId xmlns:a16="http://schemas.microsoft.com/office/drawing/2014/main" id="{F5891E7E-86DE-AA41-9599-DAFDA72B46F3}"/>
                </a:ext>
              </a:extLst>
            </p:cNvPr>
            <p:cNvSpPr/>
            <p:nvPr userDrawn="1"/>
          </p:nvSpPr>
          <p:spPr>
            <a:xfrm>
              <a:off x="-1297691" y="5280762"/>
              <a:ext cx="719816" cy="697109"/>
            </a:xfrm>
            <a:prstGeom prst="ellipse">
              <a:avLst/>
            </a:prstGeom>
            <a:solidFill>
              <a:srgbClr val="D7F2F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7" name="Ellipsi 32">
              <a:extLst>
                <a:ext uri="{FF2B5EF4-FFF2-40B4-BE49-F238E27FC236}">
                  <a16:creationId xmlns:a16="http://schemas.microsoft.com/office/drawing/2014/main" id="{A75BE3D2-9926-C94A-926D-1C717ED44BE3}"/>
                </a:ext>
              </a:extLst>
            </p:cNvPr>
            <p:cNvSpPr/>
            <p:nvPr userDrawn="1"/>
          </p:nvSpPr>
          <p:spPr>
            <a:xfrm>
              <a:off x="-1297663" y="6160891"/>
              <a:ext cx="719816" cy="697109"/>
            </a:xfrm>
            <a:prstGeom prst="ellipse">
              <a:avLst/>
            </a:prstGeom>
            <a:solidFill>
              <a:srgbClr val="C9DBEC"/>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2" name="Ellipsi 28">
              <a:extLst>
                <a:ext uri="{FF2B5EF4-FFF2-40B4-BE49-F238E27FC236}">
                  <a16:creationId xmlns:a16="http://schemas.microsoft.com/office/drawing/2014/main" id="{7A383D4D-06B8-9948-AF8E-B78F441800DF}"/>
                </a:ext>
              </a:extLst>
            </p:cNvPr>
            <p:cNvSpPr/>
            <p:nvPr userDrawn="1"/>
          </p:nvSpPr>
          <p:spPr>
            <a:xfrm>
              <a:off x="-1749222" y="-74"/>
              <a:ext cx="719816" cy="697109"/>
            </a:xfrm>
            <a:prstGeom prst="ellipse">
              <a:avLst/>
            </a:prstGeom>
            <a:solidFill>
              <a:srgbClr val="FBD1DC"/>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3" name="Ellipsi 29">
              <a:extLst>
                <a:ext uri="{FF2B5EF4-FFF2-40B4-BE49-F238E27FC236}">
                  <a16:creationId xmlns:a16="http://schemas.microsoft.com/office/drawing/2014/main" id="{10B226F3-256B-C149-9FE4-2169AC8BAA77}"/>
                </a:ext>
              </a:extLst>
            </p:cNvPr>
            <p:cNvSpPr/>
            <p:nvPr userDrawn="1"/>
          </p:nvSpPr>
          <p:spPr>
            <a:xfrm>
              <a:off x="-1749222" y="880127"/>
              <a:ext cx="719816" cy="697109"/>
            </a:xfrm>
            <a:prstGeom prst="ellipse">
              <a:avLst/>
            </a:prstGeom>
            <a:solidFill>
              <a:srgbClr val="E8114B"/>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4" name="Ellipsi 30">
              <a:extLst>
                <a:ext uri="{FF2B5EF4-FFF2-40B4-BE49-F238E27FC236}">
                  <a16:creationId xmlns:a16="http://schemas.microsoft.com/office/drawing/2014/main" id="{1E241F7E-51AD-624C-9C6B-71BB4FDD86EF}"/>
                </a:ext>
              </a:extLst>
            </p:cNvPr>
            <p:cNvSpPr/>
            <p:nvPr userDrawn="1"/>
          </p:nvSpPr>
          <p:spPr>
            <a:xfrm>
              <a:off x="-1749222" y="1760254"/>
              <a:ext cx="719816" cy="697109"/>
            </a:xfrm>
            <a:prstGeom prst="ellipse">
              <a:avLst/>
            </a:prstGeom>
            <a:solidFill>
              <a:srgbClr val="FF9F37"/>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5" name="Ellipsi 31">
              <a:extLst>
                <a:ext uri="{FF2B5EF4-FFF2-40B4-BE49-F238E27FC236}">
                  <a16:creationId xmlns:a16="http://schemas.microsoft.com/office/drawing/2014/main" id="{5DA7310D-F100-154F-9FD8-680FC89BCEBE}"/>
                </a:ext>
              </a:extLst>
            </p:cNvPr>
            <p:cNvSpPr/>
            <p:nvPr userDrawn="1"/>
          </p:nvSpPr>
          <p:spPr>
            <a:xfrm>
              <a:off x="-1749236" y="2640381"/>
              <a:ext cx="719816" cy="697109"/>
            </a:xfrm>
            <a:prstGeom prst="ellipse">
              <a:avLst/>
            </a:prstGeom>
            <a:solidFill>
              <a:srgbClr val="FFE00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6" name="Ellipsi 32">
              <a:extLst>
                <a:ext uri="{FF2B5EF4-FFF2-40B4-BE49-F238E27FC236}">
                  <a16:creationId xmlns:a16="http://schemas.microsoft.com/office/drawing/2014/main" id="{7C47C4D0-D638-4744-8600-7DCFD3641E4D}"/>
                </a:ext>
              </a:extLst>
            </p:cNvPr>
            <p:cNvSpPr/>
            <p:nvPr userDrawn="1"/>
          </p:nvSpPr>
          <p:spPr>
            <a:xfrm>
              <a:off x="-1749236" y="3520508"/>
              <a:ext cx="719816" cy="697109"/>
            </a:xfrm>
            <a:prstGeom prst="ellipse">
              <a:avLst/>
            </a:prstGeom>
            <a:solidFill>
              <a:srgbClr val="73C92D"/>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7" name="Ellipsi 32">
              <a:extLst>
                <a:ext uri="{FF2B5EF4-FFF2-40B4-BE49-F238E27FC236}">
                  <a16:creationId xmlns:a16="http://schemas.microsoft.com/office/drawing/2014/main" id="{36513781-BCA3-1F42-BD7B-76EC009BCD7B}"/>
                </a:ext>
              </a:extLst>
            </p:cNvPr>
            <p:cNvSpPr/>
            <p:nvPr userDrawn="1"/>
          </p:nvSpPr>
          <p:spPr>
            <a:xfrm>
              <a:off x="-1749236" y="4400635"/>
              <a:ext cx="719816" cy="697109"/>
            </a:xfrm>
            <a:prstGeom prst="ellipse">
              <a:avLst/>
            </a:prstGeom>
            <a:solidFill>
              <a:srgbClr val="008549"/>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8" name="Ellipsi 32">
              <a:extLst>
                <a:ext uri="{FF2B5EF4-FFF2-40B4-BE49-F238E27FC236}">
                  <a16:creationId xmlns:a16="http://schemas.microsoft.com/office/drawing/2014/main" id="{E5A022FD-A22F-C84B-90E8-C84F58039CCA}"/>
                </a:ext>
              </a:extLst>
            </p:cNvPr>
            <p:cNvSpPr/>
            <p:nvPr userDrawn="1"/>
          </p:nvSpPr>
          <p:spPr>
            <a:xfrm>
              <a:off x="-1749236" y="5280762"/>
              <a:ext cx="719816" cy="697109"/>
            </a:xfrm>
            <a:prstGeom prst="ellipse">
              <a:avLst/>
            </a:prstGeom>
            <a:solidFill>
              <a:srgbClr val="75CFEB"/>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9" name="Ellipsi 32">
              <a:extLst>
                <a:ext uri="{FF2B5EF4-FFF2-40B4-BE49-F238E27FC236}">
                  <a16:creationId xmlns:a16="http://schemas.microsoft.com/office/drawing/2014/main" id="{EDB9634E-0B79-CD48-B1D8-F8816D614AEB}"/>
                </a:ext>
              </a:extLst>
            </p:cNvPr>
            <p:cNvSpPr/>
            <p:nvPr userDrawn="1"/>
          </p:nvSpPr>
          <p:spPr>
            <a:xfrm>
              <a:off x="-1749226" y="6160891"/>
              <a:ext cx="719816" cy="697109"/>
            </a:xfrm>
            <a:prstGeom prst="ellipse">
              <a:avLst/>
            </a:prstGeom>
            <a:solidFill>
              <a:srgbClr val="367AB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8" name="TextBox 17">
              <a:extLst>
                <a:ext uri="{FF2B5EF4-FFF2-40B4-BE49-F238E27FC236}">
                  <a16:creationId xmlns:a16="http://schemas.microsoft.com/office/drawing/2014/main" id="{868BBE36-0E53-8C44-A477-4D352CEC3254}"/>
                </a:ext>
              </a:extLst>
            </p:cNvPr>
            <p:cNvSpPr txBox="1"/>
            <p:nvPr userDrawn="1"/>
          </p:nvSpPr>
          <p:spPr>
            <a:xfrm rot="16200000">
              <a:off x="-1977822" y="7117573"/>
              <a:ext cx="1221261" cy="984885"/>
            </a:xfrm>
            <a:prstGeom prst="rect">
              <a:avLst/>
            </a:prstGeom>
            <a:noFill/>
          </p:spPr>
          <p:txBody>
            <a:bodyPr wrap="square" lIns="0" tIns="0" rIns="0" bIns="0" rtlCol="0">
              <a:spAutoFit/>
            </a:bodyPr>
            <a:lstStyle/>
            <a:p>
              <a:r>
                <a:rPr lang="en-FI" sz="1600" b="0" i="0">
                  <a:latin typeface="+mn-lt"/>
                </a:rPr>
                <a:t>Sitran väripaletti. Nappaa väri pipetillä.</a:t>
              </a:r>
            </a:p>
          </p:txBody>
        </p:sp>
        <p:sp>
          <p:nvSpPr>
            <p:cNvPr id="23" name="TextBox 22">
              <a:extLst>
                <a:ext uri="{FF2B5EF4-FFF2-40B4-BE49-F238E27FC236}">
                  <a16:creationId xmlns:a16="http://schemas.microsoft.com/office/drawing/2014/main" id="{1EF3FA64-3732-8A45-A7C2-8EAB4290F358}"/>
                </a:ext>
              </a:extLst>
            </p:cNvPr>
            <p:cNvSpPr txBox="1"/>
            <p:nvPr userDrawn="1"/>
          </p:nvSpPr>
          <p:spPr>
            <a:xfrm rot="16200000">
              <a:off x="-2443800" y="6429331"/>
              <a:ext cx="812801" cy="169277"/>
            </a:xfrm>
            <a:prstGeom prst="rect">
              <a:avLst/>
            </a:prstGeom>
            <a:noFill/>
          </p:spPr>
          <p:txBody>
            <a:bodyPr wrap="square" lIns="0" tIns="0" rIns="0" bIns="0" rtlCol="0">
              <a:spAutoFit/>
            </a:bodyPr>
            <a:lstStyle/>
            <a:p>
              <a:pPr algn="ctr"/>
              <a:r>
                <a:rPr lang="fi-FI" sz="1100" b="0" i="0">
                  <a:latin typeface="+mn-lt"/>
                </a:rPr>
                <a:t>Mustikka</a:t>
              </a:r>
              <a:endParaRPr lang="en-FI" sz="1100" b="0" i="0">
                <a:latin typeface="+mn-lt"/>
              </a:endParaRPr>
            </a:p>
          </p:txBody>
        </p:sp>
        <p:sp>
          <p:nvSpPr>
            <p:cNvPr id="24" name="TextBox 23">
              <a:extLst>
                <a:ext uri="{FF2B5EF4-FFF2-40B4-BE49-F238E27FC236}">
                  <a16:creationId xmlns:a16="http://schemas.microsoft.com/office/drawing/2014/main" id="{46B07822-BAE3-F044-A860-7D548ECDB061}"/>
                </a:ext>
              </a:extLst>
            </p:cNvPr>
            <p:cNvSpPr txBox="1"/>
            <p:nvPr userDrawn="1"/>
          </p:nvSpPr>
          <p:spPr>
            <a:xfrm rot="16200000">
              <a:off x="-2443800" y="5560645"/>
              <a:ext cx="812801" cy="169277"/>
            </a:xfrm>
            <a:prstGeom prst="rect">
              <a:avLst/>
            </a:prstGeom>
            <a:noFill/>
          </p:spPr>
          <p:txBody>
            <a:bodyPr wrap="square" lIns="0" tIns="0" rIns="0" bIns="0" rtlCol="0">
              <a:spAutoFit/>
            </a:bodyPr>
            <a:lstStyle/>
            <a:p>
              <a:pPr algn="ctr"/>
              <a:r>
                <a:rPr lang="fi-FI" sz="1100" b="0" i="0">
                  <a:latin typeface="+mn-lt"/>
                </a:rPr>
                <a:t>Tellus</a:t>
              </a:r>
              <a:endParaRPr lang="en-FI" sz="1100" b="0" i="0">
                <a:latin typeface="+mn-lt"/>
              </a:endParaRPr>
            </a:p>
          </p:txBody>
        </p:sp>
        <p:sp>
          <p:nvSpPr>
            <p:cNvPr id="25" name="TextBox 24">
              <a:extLst>
                <a:ext uri="{FF2B5EF4-FFF2-40B4-BE49-F238E27FC236}">
                  <a16:creationId xmlns:a16="http://schemas.microsoft.com/office/drawing/2014/main" id="{25EE0087-1CE7-B046-8FC6-E5FD942E3708}"/>
                </a:ext>
              </a:extLst>
            </p:cNvPr>
            <p:cNvSpPr txBox="1"/>
            <p:nvPr userDrawn="1"/>
          </p:nvSpPr>
          <p:spPr>
            <a:xfrm rot="16200000">
              <a:off x="-2443800" y="4675341"/>
              <a:ext cx="812801" cy="169277"/>
            </a:xfrm>
            <a:prstGeom prst="rect">
              <a:avLst/>
            </a:prstGeom>
            <a:noFill/>
          </p:spPr>
          <p:txBody>
            <a:bodyPr wrap="square" lIns="0" tIns="0" rIns="0" bIns="0" rtlCol="0">
              <a:spAutoFit/>
            </a:bodyPr>
            <a:lstStyle/>
            <a:p>
              <a:pPr algn="ctr"/>
              <a:r>
                <a:rPr lang="fi-FI" sz="1100" b="0" i="0">
                  <a:latin typeface="+mn-lt"/>
                </a:rPr>
                <a:t>Havu</a:t>
              </a:r>
              <a:endParaRPr lang="en-FI" sz="1100" b="0" i="0">
                <a:latin typeface="+mn-lt"/>
              </a:endParaRPr>
            </a:p>
          </p:txBody>
        </p:sp>
        <p:sp>
          <p:nvSpPr>
            <p:cNvPr id="26" name="TextBox 25">
              <a:extLst>
                <a:ext uri="{FF2B5EF4-FFF2-40B4-BE49-F238E27FC236}">
                  <a16:creationId xmlns:a16="http://schemas.microsoft.com/office/drawing/2014/main" id="{E2D49530-5F92-0349-99E1-9F2629D5FF59}"/>
                </a:ext>
              </a:extLst>
            </p:cNvPr>
            <p:cNvSpPr txBox="1"/>
            <p:nvPr userDrawn="1"/>
          </p:nvSpPr>
          <p:spPr>
            <a:xfrm rot="16200000">
              <a:off x="-2443800" y="3785845"/>
              <a:ext cx="812801" cy="169277"/>
            </a:xfrm>
            <a:prstGeom prst="rect">
              <a:avLst/>
            </a:prstGeom>
            <a:noFill/>
          </p:spPr>
          <p:txBody>
            <a:bodyPr wrap="square" lIns="0" tIns="0" rIns="0" bIns="0" rtlCol="0">
              <a:spAutoFit/>
            </a:bodyPr>
            <a:lstStyle/>
            <a:p>
              <a:pPr algn="ctr"/>
              <a:r>
                <a:rPr lang="fi-FI" sz="1100" b="0" i="0">
                  <a:latin typeface="+mn-lt"/>
                </a:rPr>
                <a:t>Kerkkä</a:t>
              </a:r>
              <a:endParaRPr lang="en-FI" sz="1100" b="0" i="0">
                <a:latin typeface="+mn-lt"/>
              </a:endParaRPr>
            </a:p>
          </p:txBody>
        </p:sp>
        <p:sp>
          <p:nvSpPr>
            <p:cNvPr id="27" name="TextBox 26">
              <a:extLst>
                <a:ext uri="{FF2B5EF4-FFF2-40B4-BE49-F238E27FC236}">
                  <a16:creationId xmlns:a16="http://schemas.microsoft.com/office/drawing/2014/main" id="{78CD66CD-35DA-DE42-AFAA-77D342190B97}"/>
                </a:ext>
              </a:extLst>
            </p:cNvPr>
            <p:cNvSpPr txBox="1"/>
            <p:nvPr userDrawn="1"/>
          </p:nvSpPr>
          <p:spPr>
            <a:xfrm rot="16200000">
              <a:off x="-2443800" y="2921749"/>
              <a:ext cx="812801" cy="169277"/>
            </a:xfrm>
            <a:prstGeom prst="rect">
              <a:avLst/>
            </a:prstGeom>
            <a:noFill/>
          </p:spPr>
          <p:txBody>
            <a:bodyPr wrap="square" lIns="0" tIns="0" rIns="0" bIns="0" rtlCol="0">
              <a:spAutoFit/>
            </a:bodyPr>
            <a:lstStyle/>
            <a:p>
              <a:pPr algn="ctr"/>
              <a:r>
                <a:rPr lang="fi-FI" sz="1100" b="0" i="0">
                  <a:latin typeface="+mn-lt"/>
                </a:rPr>
                <a:t>Voikukka</a:t>
              </a:r>
              <a:endParaRPr lang="en-FI" sz="1100" b="0" i="0">
                <a:latin typeface="+mn-lt"/>
              </a:endParaRPr>
            </a:p>
          </p:txBody>
        </p:sp>
        <p:sp>
          <p:nvSpPr>
            <p:cNvPr id="28" name="TextBox 27">
              <a:extLst>
                <a:ext uri="{FF2B5EF4-FFF2-40B4-BE49-F238E27FC236}">
                  <a16:creationId xmlns:a16="http://schemas.microsoft.com/office/drawing/2014/main" id="{41C51FE8-ED43-FB40-8C6B-1E94B8B33A2D}"/>
                </a:ext>
              </a:extLst>
            </p:cNvPr>
            <p:cNvSpPr txBox="1"/>
            <p:nvPr userDrawn="1"/>
          </p:nvSpPr>
          <p:spPr>
            <a:xfrm rot="16200000">
              <a:off x="-2443800" y="2036445"/>
              <a:ext cx="812801" cy="169277"/>
            </a:xfrm>
            <a:prstGeom prst="rect">
              <a:avLst/>
            </a:prstGeom>
            <a:noFill/>
          </p:spPr>
          <p:txBody>
            <a:bodyPr wrap="square" lIns="0" tIns="0" rIns="0" bIns="0" rtlCol="0">
              <a:spAutoFit/>
            </a:bodyPr>
            <a:lstStyle/>
            <a:p>
              <a:pPr algn="ctr"/>
              <a:r>
                <a:rPr lang="fi-FI" sz="1100" b="0" i="0">
                  <a:latin typeface="+mn-lt"/>
                </a:rPr>
                <a:t>Tyrni</a:t>
              </a:r>
              <a:endParaRPr lang="en-FI" sz="1100" b="0" i="0">
                <a:latin typeface="+mn-lt"/>
              </a:endParaRPr>
            </a:p>
          </p:txBody>
        </p:sp>
        <p:sp>
          <p:nvSpPr>
            <p:cNvPr id="29" name="TextBox 28">
              <a:extLst>
                <a:ext uri="{FF2B5EF4-FFF2-40B4-BE49-F238E27FC236}">
                  <a16:creationId xmlns:a16="http://schemas.microsoft.com/office/drawing/2014/main" id="{940C15AF-77BF-494B-8532-A52982A39E8F}"/>
                </a:ext>
              </a:extLst>
            </p:cNvPr>
            <p:cNvSpPr txBox="1"/>
            <p:nvPr userDrawn="1"/>
          </p:nvSpPr>
          <p:spPr>
            <a:xfrm rot="16200000">
              <a:off x="-2443800" y="1155457"/>
              <a:ext cx="812801" cy="169277"/>
            </a:xfrm>
            <a:prstGeom prst="rect">
              <a:avLst/>
            </a:prstGeom>
            <a:noFill/>
          </p:spPr>
          <p:txBody>
            <a:bodyPr wrap="square" lIns="0" tIns="0" rIns="0" bIns="0" rtlCol="0">
              <a:spAutoFit/>
            </a:bodyPr>
            <a:lstStyle/>
            <a:p>
              <a:pPr algn="ctr"/>
              <a:r>
                <a:rPr lang="fi-FI" sz="1100" b="0" i="0">
                  <a:latin typeface="+mn-lt"/>
                </a:rPr>
                <a:t>Puolukka</a:t>
              </a:r>
              <a:endParaRPr lang="en-FI" sz="1100" b="0" i="0">
                <a:latin typeface="+mn-lt"/>
              </a:endParaRPr>
            </a:p>
          </p:txBody>
        </p:sp>
        <p:sp>
          <p:nvSpPr>
            <p:cNvPr id="30" name="TextBox 29">
              <a:extLst>
                <a:ext uri="{FF2B5EF4-FFF2-40B4-BE49-F238E27FC236}">
                  <a16:creationId xmlns:a16="http://schemas.microsoft.com/office/drawing/2014/main" id="{D44A8471-398C-EE46-9C24-25F675BA8E5F}"/>
                </a:ext>
              </a:extLst>
            </p:cNvPr>
            <p:cNvSpPr txBox="1"/>
            <p:nvPr userDrawn="1"/>
          </p:nvSpPr>
          <p:spPr>
            <a:xfrm rot="16200000">
              <a:off x="-2359159" y="181323"/>
              <a:ext cx="812801" cy="338554"/>
            </a:xfrm>
            <a:prstGeom prst="rect">
              <a:avLst/>
            </a:prstGeom>
            <a:noFill/>
          </p:spPr>
          <p:txBody>
            <a:bodyPr wrap="square" lIns="0" tIns="0" rIns="0" bIns="0" rtlCol="0">
              <a:spAutoFit/>
            </a:bodyPr>
            <a:lstStyle/>
            <a:p>
              <a:pPr algn="ctr"/>
              <a:r>
                <a:rPr lang="fi-FI" sz="1100" b="0" i="0">
                  <a:latin typeface="+mn-lt"/>
                </a:rPr>
                <a:t>Mansikka</a:t>
              </a:r>
            </a:p>
            <a:p>
              <a:pPr algn="ctr"/>
              <a:r>
                <a:rPr lang="fi-FI" sz="1100" b="0" i="0" err="1">
                  <a:latin typeface="+mn-lt"/>
                </a:rPr>
                <a:t>smoothie</a:t>
              </a:r>
              <a:endParaRPr lang="en-FI" sz="1100" b="0" i="0">
                <a:latin typeface="+mn-lt"/>
              </a:endParaRPr>
            </a:p>
          </p:txBody>
        </p:sp>
        <p:sp>
          <p:nvSpPr>
            <p:cNvPr id="31" name="TextBox 30">
              <a:extLst>
                <a:ext uri="{FF2B5EF4-FFF2-40B4-BE49-F238E27FC236}">
                  <a16:creationId xmlns:a16="http://schemas.microsoft.com/office/drawing/2014/main" id="{53A1888C-BCE9-0640-B4D3-3EBF7BF68556}"/>
                </a:ext>
              </a:extLst>
            </p:cNvPr>
            <p:cNvSpPr txBox="1"/>
            <p:nvPr userDrawn="1"/>
          </p:nvSpPr>
          <p:spPr>
            <a:xfrm rot="16200000">
              <a:off x="-1726635" y="6150296"/>
              <a:ext cx="692331" cy="705393"/>
            </a:xfrm>
            <a:prstGeom prst="rect">
              <a:avLst/>
            </a:prstGeom>
            <a:noFill/>
          </p:spPr>
          <p:txBody>
            <a:bodyPr wrap="square" lIns="0" tIns="0" rIns="0" bIns="0" rtlCol="0" anchor="ctr">
              <a:normAutofit/>
            </a:bodyPr>
            <a:lstStyle/>
            <a:p>
              <a:pPr algn="ctr"/>
              <a:r>
                <a:rPr lang="fi-FI" sz="1100" b="0" i="0">
                  <a:solidFill>
                    <a:schemeClr val="bg1"/>
                  </a:solidFill>
                  <a:latin typeface="+mj-lt"/>
                </a:rPr>
                <a:t>TP</a:t>
              </a:r>
              <a:endParaRPr lang="en-FI" sz="1100" b="0" i="0">
                <a:solidFill>
                  <a:schemeClr val="bg1"/>
                </a:solidFill>
                <a:latin typeface="+mj-lt"/>
              </a:endParaRPr>
            </a:p>
          </p:txBody>
        </p:sp>
        <p:sp>
          <p:nvSpPr>
            <p:cNvPr id="32" name="TextBox 31">
              <a:extLst>
                <a:ext uri="{FF2B5EF4-FFF2-40B4-BE49-F238E27FC236}">
                  <a16:creationId xmlns:a16="http://schemas.microsoft.com/office/drawing/2014/main" id="{F7A5C2D2-07FE-DA47-9E5C-4C9529C615C0}"/>
                </a:ext>
              </a:extLst>
            </p:cNvPr>
            <p:cNvSpPr txBox="1"/>
            <p:nvPr userDrawn="1"/>
          </p:nvSpPr>
          <p:spPr>
            <a:xfrm rot="16200000">
              <a:off x="-1726635" y="5306214"/>
              <a:ext cx="692331" cy="705393"/>
            </a:xfrm>
            <a:prstGeom prst="rect">
              <a:avLst/>
            </a:prstGeom>
            <a:noFill/>
          </p:spPr>
          <p:txBody>
            <a:bodyPr wrap="square" lIns="0" tIns="0" rIns="0" bIns="0" rtlCol="0" anchor="ctr">
              <a:normAutofit/>
            </a:bodyPr>
            <a:lstStyle/>
            <a:p>
              <a:pPr algn="ctr"/>
              <a:r>
                <a:rPr lang="fi-FI" sz="1100" b="0" i="0">
                  <a:solidFill>
                    <a:schemeClr val="tx1"/>
                  </a:solidFill>
                  <a:latin typeface="+mj-lt"/>
                </a:rPr>
                <a:t>VP</a:t>
              </a:r>
              <a:endParaRPr lang="en-FI" sz="1100" b="0" i="0">
                <a:solidFill>
                  <a:schemeClr val="tx1"/>
                </a:solidFill>
                <a:latin typeface="+mj-lt"/>
              </a:endParaRPr>
            </a:p>
          </p:txBody>
        </p:sp>
        <p:sp>
          <p:nvSpPr>
            <p:cNvPr id="33" name="TextBox 32">
              <a:extLst>
                <a:ext uri="{FF2B5EF4-FFF2-40B4-BE49-F238E27FC236}">
                  <a16:creationId xmlns:a16="http://schemas.microsoft.com/office/drawing/2014/main" id="{358DC66A-05B9-8547-BD04-E3557F77FAB8}"/>
                </a:ext>
              </a:extLst>
            </p:cNvPr>
            <p:cNvSpPr txBox="1"/>
            <p:nvPr userDrawn="1"/>
          </p:nvSpPr>
          <p:spPr>
            <a:xfrm rot="16200000">
              <a:off x="-1726635" y="4402929"/>
              <a:ext cx="692331" cy="705393"/>
            </a:xfrm>
            <a:prstGeom prst="rect">
              <a:avLst/>
            </a:prstGeom>
            <a:noFill/>
          </p:spPr>
          <p:txBody>
            <a:bodyPr wrap="square" lIns="0" tIns="0" rIns="0" bIns="0" rtlCol="0" anchor="ctr">
              <a:normAutofit/>
            </a:bodyPr>
            <a:lstStyle/>
            <a:p>
              <a:pPr algn="ctr"/>
              <a:r>
                <a:rPr lang="fi-FI" sz="1100" b="0" i="0">
                  <a:solidFill>
                    <a:schemeClr val="bg1"/>
                  </a:solidFill>
                  <a:latin typeface="+mj-lt"/>
                </a:rPr>
                <a:t>TP</a:t>
              </a:r>
              <a:endParaRPr lang="en-FI" sz="1100" b="0" i="0">
                <a:solidFill>
                  <a:schemeClr val="bg1"/>
                </a:solidFill>
                <a:latin typeface="+mj-lt"/>
              </a:endParaRPr>
            </a:p>
          </p:txBody>
        </p:sp>
        <p:sp>
          <p:nvSpPr>
            <p:cNvPr id="34" name="TextBox 33">
              <a:extLst>
                <a:ext uri="{FF2B5EF4-FFF2-40B4-BE49-F238E27FC236}">
                  <a16:creationId xmlns:a16="http://schemas.microsoft.com/office/drawing/2014/main" id="{F7235BB5-E89A-A241-8A3D-BF8C98F2C2D8}"/>
                </a:ext>
              </a:extLst>
            </p:cNvPr>
            <p:cNvSpPr txBox="1"/>
            <p:nvPr userDrawn="1"/>
          </p:nvSpPr>
          <p:spPr>
            <a:xfrm rot="16200000">
              <a:off x="-1726635" y="3506014"/>
              <a:ext cx="692331" cy="705393"/>
            </a:xfrm>
            <a:prstGeom prst="rect">
              <a:avLst/>
            </a:prstGeom>
            <a:noFill/>
          </p:spPr>
          <p:txBody>
            <a:bodyPr wrap="square" lIns="0" tIns="0" rIns="0" bIns="0" rtlCol="0" anchor="ctr">
              <a:normAutofit/>
            </a:bodyPr>
            <a:lstStyle/>
            <a:p>
              <a:pPr algn="ctr"/>
              <a:r>
                <a:rPr lang="fi-FI" sz="1100" b="0" i="0">
                  <a:solidFill>
                    <a:schemeClr val="tx1"/>
                  </a:solidFill>
                  <a:latin typeface="+mj-lt"/>
                </a:rPr>
                <a:t>VP</a:t>
              </a:r>
              <a:endParaRPr lang="en-FI" sz="1100" b="0" i="0">
                <a:solidFill>
                  <a:schemeClr val="tx1"/>
                </a:solidFill>
                <a:latin typeface="+mj-lt"/>
              </a:endParaRPr>
            </a:p>
          </p:txBody>
        </p:sp>
        <p:sp>
          <p:nvSpPr>
            <p:cNvPr id="35" name="TextBox 34">
              <a:extLst>
                <a:ext uri="{FF2B5EF4-FFF2-40B4-BE49-F238E27FC236}">
                  <a16:creationId xmlns:a16="http://schemas.microsoft.com/office/drawing/2014/main" id="{D1F7AE7A-C9D8-2A49-B80B-2E9C2CEC2DD5}"/>
                </a:ext>
              </a:extLst>
            </p:cNvPr>
            <p:cNvSpPr txBox="1"/>
            <p:nvPr userDrawn="1"/>
          </p:nvSpPr>
          <p:spPr>
            <a:xfrm rot="16200000">
              <a:off x="-1726635" y="2641918"/>
              <a:ext cx="692331" cy="705393"/>
            </a:xfrm>
            <a:prstGeom prst="rect">
              <a:avLst/>
            </a:prstGeom>
            <a:noFill/>
          </p:spPr>
          <p:txBody>
            <a:bodyPr wrap="square" lIns="0" tIns="0" rIns="0" bIns="0" rtlCol="0" anchor="ctr">
              <a:normAutofit/>
            </a:bodyPr>
            <a:lstStyle/>
            <a:p>
              <a:pPr algn="ctr"/>
              <a:r>
                <a:rPr lang="fi-FI" sz="1100" b="0" i="0">
                  <a:solidFill>
                    <a:schemeClr val="tx1"/>
                  </a:solidFill>
                  <a:latin typeface="+mj-lt"/>
                </a:rPr>
                <a:t>VP</a:t>
              </a:r>
              <a:endParaRPr lang="en-FI" sz="1100" b="0" i="0">
                <a:solidFill>
                  <a:schemeClr val="tx1"/>
                </a:solidFill>
                <a:latin typeface="+mj-lt"/>
              </a:endParaRPr>
            </a:p>
          </p:txBody>
        </p:sp>
        <p:sp>
          <p:nvSpPr>
            <p:cNvPr id="36" name="TextBox 35">
              <a:extLst>
                <a:ext uri="{FF2B5EF4-FFF2-40B4-BE49-F238E27FC236}">
                  <a16:creationId xmlns:a16="http://schemas.microsoft.com/office/drawing/2014/main" id="{B732FCE3-6B39-254A-9F27-01493F244E81}"/>
                </a:ext>
              </a:extLst>
            </p:cNvPr>
            <p:cNvSpPr txBox="1"/>
            <p:nvPr userDrawn="1"/>
          </p:nvSpPr>
          <p:spPr>
            <a:xfrm rot="16200000">
              <a:off x="-1726635" y="1777822"/>
              <a:ext cx="692331" cy="705393"/>
            </a:xfrm>
            <a:prstGeom prst="rect">
              <a:avLst/>
            </a:prstGeom>
            <a:noFill/>
          </p:spPr>
          <p:txBody>
            <a:bodyPr wrap="square" lIns="0" tIns="0" rIns="0" bIns="0" rtlCol="0" anchor="ctr">
              <a:normAutofit/>
            </a:bodyPr>
            <a:lstStyle/>
            <a:p>
              <a:pPr algn="ctr"/>
              <a:r>
                <a:rPr lang="fi-FI" sz="1100" b="0" i="0">
                  <a:solidFill>
                    <a:schemeClr val="tx1"/>
                  </a:solidFill>
                  <a:latin typeface="+mj-lt"/>
                </a:rPr>
                <a:t>VP</a:t>
              </a:r>
              <a:endParaRPr lang="en-FI" sz="1100" b="0" i="0">
                <a:solidFill>
                  <a:schemeClr val="tx1"/>
                </a:solidFill>
                <a:latin typeface="+mj-lt"/>
              </a:endParaRPr>
            </a:p>
          </p:txBody>
        </p:sp>
        <p:sp>
          <p:nvSpPr>
            <p:cNvPr id="37" name="TextBox 36">
              <a:extLst>
                <a:ext uri="{FF2B5EF4-FFF2-40B4-BE49-F238E27FC236}">
                  <a16:creationId xmlns:a16="http://schemas.microsoft.com/office/drawing/2014/main" id="{B4B9DA97-F029-2A4F-A8A8-BE7A84A17DFB}"/>
                </a:ext>
              </a:extLst>
            </p:cNvPr>
            <p:cNvSpPr txBox="1"/>
            <p:nvPr userDrawn="1"/>
          </p:nvSpPr>
          <p:spPr>
            <a:xfrm rot="16200000">
              <a:off x="-1726635" y="841718"/>
              <a:ext cx="692331" cy="705393"/>
            </a:xfrm>
            <a:prstGeom prst="rect">
              <a:avLst/>
            </a:prstGeom>
            <a:noFill/>
          </p:spPr>
          <p:txBody>
            <a:bodyPr wrap="square" lIns="0" tIns="0" rIns="0" bIns="0" rtlCol="0" anchor="ctr">
              <a:normAutofit/>
            </a:bodyPr>
            <a:lstStyle/>
            <a:p>
              <a:pPr algn="ctr"/>
              <a:r>
                <a:rPr lang="fi-FI" sz="1100" b="0" i="0">
                  <a:solidFill>
                    <a:schemeClr val="bg1"/>
                  </a:solidFill>
                  <a:latin typeface="+mj-lt"/>
                </a:rPr>
                <a:t>TP</a:t>
              </a:r>
              <a:endParaRPr lang="en-FI" sz="1100" b="0" i="0">
                <a:solidFill>
                  <a:schemeClr val="bg1"/>
                </a:solidFill>
                <a:latin typeface="+mj-lt"/>
              </a:endParaRPr>
            </a:p>
          </p:txBody>
        </p:sp>
        <p:sp>
          <p:nvSpPr>
            <p:cNvPr id="38" name="TextBox 37">
              <a:extLst>
                <a:ext uri="{FF2B5EF4-FFF2-40B4-BE49-F238E27FC236}">
                  <a16:creationId xmlns:a16="http://schemas.microsoft.com/office/drawing/2014/main" id="{901446F1-F283-9B42-80CC-74D4AB06A0A2}"/>
                </a:ext>
              </a:extLst>
            </p:cNvPr>
            <p:cNvSpPr txBox="1"/>
            <p:nvPr userDrawn="1"/>
          </p:nvSpPr>
          <p:spPr>
            <a:xfrm rot="16200000">
              <a:off x="-1726635" y="-22378"/>
              <a:ext cx="692331" cy="705393"/>
            </a:xfrm>
            <a:prstGeom prst="rect">
              <a:avLst/>
            </a:prstGeom>
            <a:noFill/>
          </p:spPr>
          <p:txBody>
            <a:bodyPr wrap="square" lIns="0" tIns="0" rIns="0" bIns="0" rtlCol="0" anchor="ctr">
              <a:normAutofit/>
            </a:bodyPr>
            <a:lstStyle/>
            <a:p>
              <a:pPr algn="ctr"/>
              <a:r>
                <a:rPr lang="fi-FI" sz="1100" b="0" i="0">
                  <a:solidFill>
                    <a:schemeClr val="tx1"/>
                  </a:solidFill>
                  <a:latin typeface="+mj-lt"/>
                </a:rPr>
                <a:t>VP</a:t>
              </a:r>
              <a:endParaRPr lang="en-FI" sz="1100" b="0" i="0">
                <a:solidFill>
                  <a:schemeClr val="tx1"/>
                </a:solidFill>
                <a:latin typeface="+mj-lt"/>
              </a:endParaRPr>
            </a:p>
          </p:txBody>
        </p:sp>
      </p:grpSp>
      <p:sp>
        <p:nvSpPr>
          <p:cNvPr id="21" name="Rectangle 20">
            <a:extLst>
              <a:ext uri="{FF2B5EF4-FFF2-40B4-BE49-F238E27FC236}">
                <a16:creationId xmlns:a16="http://schemas.microsoft.com/office/drawing/2014/main" id="{94033F7A-8E83-E04D-AB41-5D7A99CFE14D}"/>
              </a:ext>
            </a:extLst>
          </p:cNvPr>
          <p:cNvSpPr/>
          <p:nvPr userDrawn="1"/>
        </p:nvSpPr>
        <p:spPr>
          <a:xfrm rot="5400000">
            <a:off x="263086" y="-2792632"/>
            <a:ext cx="1970380" cy="2494548"/>
          </a:xfrm>
          <a:prstGeom prst="rect">
            <a:avLst/>
          </a:prstGeom>
          <a:solidFill>
            <a:srgbClr val="E8114B"/>
          </a:solidFill>
          <a:ln w="12700">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2" name="TextBox 21">
            <a:extLst>
              <a:ext uri="{FF2B5EF4-FFF2-40B4-BE49-F238E27FC236}">
                <a16:creationId xmlns:a16="http://schemas.microsoft.com/office/drawing/2014/main" id="{EBC0ABD6-61E1-9545-A711-E47F43669A49}"/>
              </a:ext>
            </a:extLst>
          </p:cNvPr>
          <p:cNvSpPr txBox="1"/>
          <p:nvPr userDrawn="1"/>
        </p:nvSpPr>
        <p:spPr>
          <a:xfrm>
            <a:off x="348808" y="-2157912"/>
            <a:ext cx="1782836" cy="1231106"/>
          </a:xfrm>
          <a:prstGeom prst="rect">
            <a:avLst/>
          </a:prstGeom>
          <a:noFill/>
        </p:spPr>
        <p:txBody>
          <a:bodyPr wrap="square" lIns="0" tIns="0" rIns="0" bIns="0" rtlCol="0">
            <a:spAutoFit/>
          </a:bodyPr>
          <a:lstStyle/>
          <a:p>
            <a:r>
              <a:rPr lang="en-FI" sz="1600" b="0" i="0">
                <a:solidFill>
                  <a:schemeClr val="bg1"/>
                </a:solidFill>
                <a:latin typeface="+mn-lt"/>
              </a:rPr>
              <a:t>Muista säilyttää </a:t>
            </a:r>
            <a:r>
              <a:rPr lang="en-FI" sz="1600" b="0" i="0">
                <a:solidFill>
                  <a:schemeClr val="bg1"/>
                </a:solidFill>
                <a:latin typeface="+mj-lt"/>
              </a:rPr>
              <a:t>kohteen</a:t>
            </a:r>
            <a:r>
              <a:rPr lang="en-FI" sz="1600" b="0" i="0">
                <a:solidFill>
                  <a:schemeClr val="bg1"/>
                </a:solidFill>
                <a:latin typeface="+mn-lt"/>
              </a:rPr>
              <a:t> </a:t>
            </a:r>
            <a:r>
              <a:rPr lang="en-FI" sz="1600" b="0" i="0">
                <a:solidFill>
                  <a:schemeClr val="bg1"/>
                </a:solidFill>
                <a:latin typeface="+mj-lt"/>
              </a:rPr>
              <a:t>teema </a:t>
            </a:r>
            <a:r>
              <a:rPr lang="en-FI" sz="1600" b="0" i="0">
                <a:solidFill>
                  <a:schemeClr val="bg1"/>
                </a:solidFill>
                <a:latin typeface="+mn-lt"/>
              </a:rPr>
              <a:t>jos tuot vanhoja kalvoja osaksi esitystäsi!</a:t>
            </a:r>
          </a:p>
        </p:txBody>
      </p:sp>
      <p:sp>
        <p:nvSpPr>
          <p:cNvPr id="39" name="Dian numeron paikkamerkki 38">
            <a:extLst>
              <a:ext uri="{FF2B5EF4-FFF2-40B4-BE49-F238E27FC236}">
                <a16:creationId xmlns:a16="http://schemas.microsoft.com/office/drawing/2014/main" id="{DD76F944-88E7-44E6-A00A-B708CD1CB3CA}"/>
              </a:ext>
            </a:extLst>
          </p:cNvPr>
          <p:cNvSpPr>
            <a:spLocks noGrp="1"/>
          </p:cNvSpPr>
          <p:nvPr>
            <p:ph type="sldNum" sz="quarter" idx="4"/>
          </p:nvPr>
        </p:nvSpPr>
        <p:spPr>
          <a:xfrm>
            <a:off x="291601" y="6356350"/>
            <a:ext cx="2743200" cy="365125"/>
          </a:xfrm>
          <a:prstGeom prst="rect">
            <a:avLst/>
          </a:prstGeom>
        </p:spPr>
        <p:txBody>
          <a:bodyPr vert="horz" lIns="91440" tIns="45720" rIns="91440" bIns="45720" rtlCol="0" anchor="ctr"/>
          <a:lstStyle>
            <a:lvl1pPr algn="l">
              <a:defRPr sz="1200">
                <a:solidFill>
                  <a:schemeClr val="tx1"/>
                </a:solidFill>
                <a:latin typeface="+mn-lt"/>
              </a:defRPr>
            </a:lvl1pPr>
          </a:lstStyle>
          <a:p>
            <a:fld id="{3E078C10-ABC5-4EF7-9B5E-599CE2B16BF5}" type="slidenum">
              <a:rPr lang="LID4096" smtClean="0"/>
              <a:pPr/>
              <a:t>‹#›</a:t>
            </a:fld>
            <a:endParaRPr lang="LID4096"/>
          </a:p>
        </p:txBody>
      </p:sp>
      <p:pic>
        <p:nvPicPr>
          <p:cNvPr id="41" name="Picture 5">
            <a:extLst>
              <a:ext uri="{FF2B5EF4-FFF2-40B4-BE49-F238E27FC236}">
                <a16:creationId xmlns:a16="http://schemas.microsoft.com/office/drawing/2014/main" id="{2AA9AAB6-C812-B3E1-D4CB-156DB9F19B16}"/>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11048370" y="6469129"/>
            <a:ext cx="852029" cy="160359"/>
          </a:xfrm>
          <a:prstGeom prst="rect">
            <a:avLst/>
          </a:prstGeom>
        </p:spPr>
      </p:pic>
    </p:spTree>
    <p:extLst>
      <p:ext uri="{BB962C8B-B14F-4D97-AF65-F5344CB8AC3E}">
        <p14:creationId xmlns:p14="http://schemas.microsoft.com/office/powerpoint/2010/main" val="1702499709"/>
      </p:ext>
    </p:extLst>
  </p:cSld>
  <p:clrMap bg1="lt1" tx1="dk1" bg2="lt2" tx2="dk2" accent1="accent1" accent2="accent2" accent3="accent3" accent4="accent4" accent5="accent5" accent6="accent6" hlink="hlink" folHlink="folHlink"/>
  <p:sldLayoutIdLst>
    <p:sldLayoutId id="2147486177" r:id="rId1"/>
    <p:sldLayoutId id="2147486178" r:id="rId2"/>
    <p:sldLayoutId id="2147486179" r:id="rId3"/>
    <p:sldLayoutId id="2147486180" r:id="rId4"/>
    <p:sldLayoutId id="2147486181" r:id="rId5"/>
    <p:sldLayoutId id="2147486182" r:id="rId6"/>
    <p:sldLayoutId id="2147486183" r:id="rId7"/>
    <p:sldLayoutId id="2147486184" r:id="rId8"/>
    <p:sldLayoutId id="2147486185" r:id="rId9"/>
    <p:sldLayoutId id="2147486186" r:id="rId10"/>
    <p:sldLayoutId id="2147486187" r:id="rId11"/>
    <p:sldLayoutId id="2147486188" r:id="rId12"/>
    <p:sldLayoutId id="2147486189" r:id="rId13"/>
    <p:sldLayoutId id="2147486190" r:id="rId14"/>
    <p:sldLayoutId id="2147486191" r:id="rId15"/>
    <p:sldLayoutId id="2147486192" r:id="rId16"/>
    <p:sldLayoutId id="2147486193" r:id="rId17"/>
    <p:sldLayoutId id="2147486194" r:id="rId18"/>
    <p:sldLayoutId id="2147486195" r:id="rId19"/>
    <p:sldLayoutId id="2147486196" r:id="rId20"/>
    <p:sldLayoutId id="2147486197" r:id="rId21"/>
    <p:sldLayoutId id="2147486198" r:id="rId22"/>
    <p:sldLayoutId id="2147486199" r:id="rId23"/>
    <p:sldLayoutId id="2147486200" r:id="rId24"/>
    <p:sldLayoutId id="2147486201" r:id="rId25"/>
    <p:sldLayoutId id="2147486202" r:id="rId26"/>
  </p:sldLayoutIdLst>
  <p:hf hdr="0" ftr="0" dt="0"/>
  <p:txStyles>
    <p:titleStyle>
      <a:lvl1pPr algn="l" defTabSz="609585" rtl="0" eaLnBrk="1" latinLnBrk="0" hangingPunct="1">
        <a:spcBef>
          <a:spcPct val="0"/>
        </a:spcBef>
        <a:buNone/>
        <a:defRPr sz="3200" b="0" i="0" kern="1200">
          <a:solidFill>
            <a:schemeClr val="tx1"/>
          </a:solidFill>
          <a:latin typeface="+mj-lt"/>
          <a:ea typeface="+mj-ea"/>
          <a:cs typeface="Arial Black"/>
        </a:defRPr>
      </a:lvl1pPr>
    </p:titleStyle>
    <p:body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386">
          <p15:clr>
            <a:srgbClr val="F26B43"/>
          </p15:clr>
        </p15:guide>
        <p15:guide id="4" pos="2933">
          <p15:clr>
            <a:srgbClr val="F26B43"/>
          </p15:clr>
        </p15:guide>
        <p15:guide id="5" pos="2479">
          <p15:clr>
            <a:srgbClr val="F26B43"/>
          </p15:clr>
        </p15:guide>
        <p15:guide id="6" pos="2026">
          <p15:clr>
            <a:srgbClr val="F26B43"/>
          </p15:clr>
        </p15:guide>
        <p15:guide id="7" pos="1572">
          <p15:clr>
            <a:srgbClr val="F26B43"/>
          </p15:clr>
        </p15:guide>
        <p15:guide id="8" pos="1118">
          <p15:clr>
            <a:srgbClr val="F26B43"/>
          </p15:clr>
        </p15:guide>
        <p15:guide id="9" pos="665">
          <p15:clr>
            <a:srgbClr val="F26B43"/>
          </p15:clr>
        </p15:guide>
        <p15:guide id="10" pos="211">
          <p15:clr>
            <a:srgbClr val="F26B43"/>
          </p15:clr>
        </p15:guide>
        <p15:guide id="11" pos="4294">
          <p15:clr>
            <a:srgbClr val="F26B43"/>
          </p15:clr>
        </p15:guide>
        <p15:guide id="12" pos="4747">
          <p15:clr>
            <a:srgbClr val="F26B43"/>
          </p15:clr>
        </p15:guide>
        <p15:guide id="13" pos="5201">
          <p15:clr>
            <a:srgbClr val="F26B43"/>
          </p15:clr>
        </p15:guide>
        <p15:guide id="14" pos="5654">
          <p15:clr>
            <a:srgbClr val="F26B43"/>
          </p15:clr>
        </p15:guide>
        <p15:guide id="15" pos="6108">
          <p15:clr>
            <a:srgbClr val="F26B43"/>
          </p15:clr>
        </p15:guide>
        <p15:guide id="16" pos="6562">
          <p15:clr>
            <a:srgbClr val="F26B43"/>
          </p15:clr>
        </p15:guide>
        <p15:guide id="17" pos="7015">
          <p15:clr>
            <a:srgbClr val="F26B43"/>
          </p15:clr>
        </p15:guide>
        <p15:guide id="18" pos="7469">
          <p15:clr>
            <a:srgbClr val="F26B43"/>
          </p15:clr>
        </p15:guide>
        <p15:guide id="19" orient="horz" pos="1706">
          <p15:clr>
            <a:srgbClr val="F26B43"/>
          </p15:clr>
        </p15:guide>
        <p15:guide id="20" orient="horz" pos="1253">
          <p15:clr>
            <a:srgbClr val="F26B43"/>
          </p15:clr>
        </p15:guide>
        <p15:guide id="21" orient="horz" pos="799">
          <p15:clr>
            <a:srgbClr val="F26B43"/>
          </p15:clr>
        </p15:guide>
        <p15:guide id="22" orient="horz" pos="346">
          <p15:clr>
            <a:srgbClr val="F26B43"/>
          </p15:clr>
        </p15:guide>
        <p15:guide id="23" orient="horz" pos="2614">
          <p15:clr>
            <a:srgbClr val="F26B43"/>
          </p15:clr>
        </p15:guide>
        <p15:guide id="24" orient="horz" pos="3067">
          <p15:clr>
            <a:srgbClr val="F26B43"/>
          </p15:clr>
        </p15:guide>
        <p15:guide id="25" orient="horz" pos="3521">
          <p15:clr>
            <a:srgbClr val="F26B43"/>
          </p15:clr>
        </p15:guide>
        <p15:guide id="26" orient="horz" pos="3974">
          <p15:clr>
            <a:srgbClr val="F26B43"/>
          </p15:clr>
        </p15:guide>
        <p15:guide id="27" orient="horz" pos="119">
          <p15:clr>
            <a:srgbClr val="F26B43"/>
          </p15:clr>
        </p15:guide>
        <p15:guide id="28" orient="horz" pos="232">
          <p15:clr>
            <a:srgbClr val="F26B43"/>
          </p15:clr>
        </p15:guide>
        <p15:guide id="30" orient="horz">
          <p15:clr>
            <a:srgbClr val="F26B43"/>
          </p15:clr>
        </p15:guide>
        <p15:guide id="31" orient="horz" pos="4088">
          <p15:clr>
            <a:srgbClr val="F26B43"/>
          </p15:clr>
        </p15:guide>
        <p15:guide id="33" orient="horz" pos="4201">
          <p15:clr>
            <a:srgbClr val="F26B43"/>
          </p15:clr>
        </p15:guide>
        <p15:guide id="34" orient="horz" pos="4320">
          <p15:clr>
            <a:srgbClr val="F26B43"/>
          </p15:clr>
        </p15:guide>
        <p15:guide id="35" pos="7582">
          <p15:clr>
            <a:srgbClr val="F26B43"/>
          </p15:clr>
        </p15:guide>
        <p15:guide id="37" pos="98">
          <p15:clr>
            <a:srgbClr val="F26B43"/>
          </p15:clr>
        </p15:guide>
        <p15:guide id="39">
          <p15:clr>
            <a:srgbClr val="F26B43"/>
          </p15:clr>
        </p15:guide>
        <p15:guide id="40" pos="76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9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07A99342-9832-5F5C-3811-CA55E3BE477B}"/>
              </a:ext>
            </a:extLst>
          </p:cNvPr>
          <p:cNvSpPr>
            <a:spLocks noGrp="1"/>
          </p:cNvSpPr>
          <p:nvPr>
            <p:ph type="title"/>
          </p:nvPr>
        </p:nvSpPr>
        <p:spPr>
          <a:xfrm>
            <a:off x="486636" y="3303872"/>
            <a:ext cx="6096000" cy="1690688"/>
          </a:xfrm>
        </p:spPr>
        <p:txBody>
          <a:bodyPr lIns="91440" tIns="45720" rIns="91440" bIns="45720" anchor="b"/>
          <a:lstStyle/>
          <a:p>
            <a:pPr defTabSz="914400" fontAlgn="base">
              <a:lnSpc>
                <a:spcPct val="80000"/>
              </a:lnSpc>
              <a:spcAft>
                <a:spcPct val="0"/>
              </a:spcAft>
              <a:defRPr/>
            </a:pPr>
            <a:r>
              <a:rPr kumimoji="0" lang="fi-FI" sz="4800" b="0" i="0" u="none" strike="noStrike" kern="1200" cap="none" spc="0" normalizeH="0" baseline="0" noProof="0" dirty="0">
                <a:ln>
                  <a:noFill/>
                </a:ln>
                <a:solidFill>
                  <a:srgbClr val="000000"/>
                </a:solidFill>
                <a:effectLst/>
                <a:uLnTx/>
                <a:uFillTx/>
                <a:latin typeface="Arial Black"/>
                <a:ea typeface="+mn-ea"/>
                <a:cs typeface="Arial"/>
              </a:rPr>
              <a:t>Rahoitushaku-pohja</a:t>
            </a:r>
            <a:br>
              <a:rPr lang="fi-FI" dirty="0">
                <a:solidFill>
                  <a:srgbClr val="000000"/>
                </a:solidFill>
                <a:latin typeface="Arial Black"/>
                <a:ea typeface="+mn-ea"/>
                <a:cs typeface="Arial"/>
              </a:rPr>
            </a:br>
            <a:br>
              <a:rPr lang="fi-FI" sz="2000" b="0" i="0" u="none" strike="noStrike" kern="1200" cap="none" spc="0" normalizeH="0" baseline="0" noProof="0" dirty="0">
                <a:ln>
                  <a:noFill/>
                </a:ln>
                <a:effectLst/>
                <a:uLnTx/>
                <a:uFillTx/>
                <a:latin typeface="Arial Black"/>
                <a:ea typeface="+mn-ea"/>
                <a:cs typeface="Arial" panose="020B0604020202020204" pitchFamily="34" charset="0"/>
              </a:rPr>
            </a:br>
            <a:br>
              <a:rPr lang="fi-FI" sz="4800" b="0" i="0" u="none" strike="noStrike" kern="1200" cap="none" spc="0" normalizeH="0" baseline="0" noProof="0" dirty="0">
                <a:ln>
                  <a:noFill/>
                </a:ln>
                <a:effectLst/>
                <a:uLnTx/>
                <a:uFillTx/>
                <a:latin typeface="Arial Black"/>
                <a:ea typeface="+mn-ea"/>
                <a:cs typeface="Arial" panose="020B0604020202020204" pitchFamily="34" charset="0"/>
              </a:rPr>
            </a:br>
            <a:r>
              <a:rPr lang="fi-FI" sz="3200" dirty="0">
                <a:solidFill>
                  <a:srgbClr val="000000"/>
                </a:solidFill>
                <a:ea typeface="+mn-ea"/>
                <a:cs typeface="Arial"/>
              </a:rPr>
              <a:t>Tuottavuutta parantavien ratkaisujen skaalaaminen julkisella sektorilla (kolmas haku) </a:t>
            </a:r>
            <a:endParaRPr kumimoji="0" lang="en-FI" sz="3200" i="0" u="none" strike="noStrike" kern="1200" cap="none" spc="0" normalizeH="0" baseline="0" noProof="0" dirty="0">
              <a:ln>
                <a:noFill/>
              </a:ln>
              <a:solidFill>
                <a:srgbClr val="000000"/>
              </a:solidFill>
              <a:effectLst/>
              <a:uLnTx/>
              <a:uFillTx/>
              <a:latin typeface="Arial Black"/>
              <a:ea typeface="+mn-ea"/>
              <a:cs typeface="Arial"/>
            </a:endParaRPr>
          </a:p>
        </p:txBody>
      </p:sp>
      <p:sp>
        <p:nvSpPr>
          <p:cNvPr id="6" name="Tekstin paikkamerkki 5">
            <a:extLst>
              <a:ext uri="{FF2B5EF4-FFF2-40B4-BE49-F238E27FC236}">
                <a16:creationId xmlns:a16="http://schemas.microsoft.com/office/drawing/2014/main" id="{A0CD8C93-3BC0-6B43-6181-4237EC2216B0}"/>
              </a:ext>
            </a:extLst>
          </p:cNvPr>
          <p:cNvSpPr>
            <a:spLocks noGrp="1"/>
          </p:cNvSpPr>
          <p:nvPr>
            <p:ph type="body" sz="quarter" idx="10"/>
          </p:nvPr>
        </p:nvSpPr>
        <p:spPr>
          <a:xfrm>
            <a:off x="486636" y="5720574"/>
            <a:ext cx="5040312" cy="6731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i-FI" dirty="0">
                <a:solidFill>
                  <a:srgbClr val="000000"/>
                </a:solidFill>
                <a:latin typeface="Georgia"/>
                <a:cs typeface="+mn-cs"/>
              </a:rPr>
              <a:t>Sitran </a:t>
            </a:r>
            <a:r>
              <a:rPr lang="fi-FI" dirty="0" err="1">
                <a:solidFill>
                  <a:srgbClr val="000000"/>
                </a:solidFill>
                <a:latin typeface="Georgia"/>
                <a:cs typeface="+mn-cs"/>
              </a:rPr>
              <a:t>rahoitush</a:t>
            </a:r>
            <a:r>
              <a:rPr kumimoji="0" lang="fi-FI" sz="1800" b="0" i="0" u="none" strike="noStrike" kern="1200" cap="none" spc="0" normalizeH="0" baseline="0" noProof="0" dirty="0" err="1">
                <a:ln>
                  <a:noFill/>
                </a:ln>
                <a:solidFill>
                  <a:srgbClr val="000000"/>
                </a:solidFill>
                <a:effectLst/>
                <a:uLnTx/>
                <a:uFillTx/>
                <a:latin typeface="Georgia"/>
                <a:ea typeface="+mn-ea"/>
                <a:cs typeface="+mn-cs"/>
              </a:rPr>
              <a:t>aun</a:t>
            </a:r>
            <a:r>
              <a:rPr kumimoji="0" lang="fi-FI" sz="1800" b="0" i="0" u="none" strike="noStrike" kern="1200" cap="none" spc="0" normalizeH="0" baseline="0" noProof="0" dirty="0">
                <a:ln>
                  <a:noFill/>
                </a:ln>
                <a:solidFill>
                  <a:srgbClr val="000000"/>
                </a:solidFill>
                <a:effectLst/>
                <a:uLnTx/>
                <a:uFillTx/>
                <a:latin typeface="Georgia"/>
                <a:ea typeface="+mn-ea"/>
                <a:cs typeface="+mn-cs"/>
              </a:rPr>
              <a:t> </a:t>
            </a:r>
            <a:r>
              <a:rPr kumimoji="0" lang="fi-FI" sz="1800" b="0" i="0" u="none" strike="noStrike" kern="1200" cap="none" spc="0" normalizeH="0" baseline="0" noProof="0" dirty="0" err="1">
                <a:ln>
                  <a:noFill/>
                </a:ln>
                <a:solidFill>
                  <a:srgbClr val="000000"/>
                </a:solidFill>
                <a:effectLst/>
                <a:uLnTx/>
                <a:uFillTx/>
                <a:latin typeface="Georgia"/>
                <a:ea typeface="+mn-ea"/>
                <a:cs typeface="+mn-cs"/>
              </a:rPr>
              <a:t>ensimmmäisen</a:t>
            </a:r>
            <a:r>
              <a:rPr kumimoji="0" lang="fi-FI" sz="1800" b="0" i="0" u="none" strike="noStrike" kern="1200" cap="none" spc="0" normalizeH="0" baseline="0" noProof="0" dirty="0">
                <a:ln>
                  <a:noFill/>
                </a:ln>
                <a:solidFill>
                  <a:srgbClr val="000000"/>
                </a:solidFill>
                <a:effectLst/>
                <a:uLnTx/>
                <a:uFillTx/>
                <a:latin typeface="Georgia"/>
                <a:ea typeface="+mn-ea"/>
                <a:cs typeface="+mn-cs"/>
              </a:rPr>
              <a:t> vaiheen PowerPoint –mallipohja dd.mm.2026</a:t>
            </a:r>
            <a:br>
              <a:rPr kumimoji="0" lang="fi-FI" sz="1800" b="0" i="0" u="none" strike="noStrike" kern="1200" cap="none" spc="0" normalizeH="0" baseline="0" noProof="0" dirty="0">
                <a:ln>
                  <a:noFill/>
                </a:ln>
                <a:solidFill>
                  <a:srgbClr val="000000"/>
                </a:solidFill>
                <a:effectLst/>
                <a:uLnTx/>
                <a:uFillTx/>
                <a:latin typeface="Georgia"/>
                <a:ea typeface="+mn-ea"/>
                <a:cs typeface="+mn-cs"/>
              </a:rPr>
            </a:br>
            <a:endParaRPr kumimoji="0" lang="fi-FI" sz="1800" b="0" i="0" u="none" strike="noStrike" kern="1200" cap="none" spc="0" normalizeH="0" baseline="0" noProof="0" dirty="0">
              <a:ln>
                <a:noFill/>
              </a:ln>
              <a:solidFill>
                <a:srgbClr val="000000"/>
              </a:solidFill>
              <a:effectLst/>
              <a:uLnTx/>
              <a:uFillTx/>
              <a:latin typeface="Georgia"/>
              <a:ea typeface="+mn-ea"/>
              <a:cs typeface="+mn-cs"/>
            </a:endParaRPr>
          </a:p>
        </p:txBody>
      </p:sp>
      <p:pic>
        <p:nvPicPr>
          <p:cNvPr id="4" name="Kuvan paikkamerkki 3">
            <a:extLst>
              <a:ext uri="{FF2B5EF4-FFF2-40B4-BE49-F238E27FC236}">
                <a16:creationId xmlns:a16="http://schemas.microsoft.com/office/drawing/2014/main" id="{56510141-3A00-C6D0-BDAB-812A3D00779D}"/>
              </a:ext>
              <a:ext uri="{C183D7F6-B498-43B3-948B-1728B52AA6E4}">
                <adec:decorative xmlns:adec="http://schemas.microsoft.com/office/drawing/2017/decorative" val="1"/>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t="-2775" b="-1285"/>
          <a:stretch/>
        </p:blipFill>
        <p:spPr>
          <a:xfrm>
            <a:off x="6096000" y="0"/>
            <a:ext cx="6096000" cy="6858000"/>
          </a:xfrm>
        </p:spPr>
      </p:pic>
    </p:spTree>
    <p:extLst>
      <p:ext uri="{BB962C8B-B14F-4D97-AF65-F5344CB8AC3E}">
        <p14:creationId xmlns:p14="http://schemas.microsoft.com/office/powerpoint/2010/main" val="3646096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2BAE65-6FBB-F5C2-2741-3935FEF53018}"/>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94A94874-CF66-43DD-A0F7-2A25C370C83E}"/>
              </a:ext>
            </a:extLst>
          </p:cNvPr>
          <p:cNvSpPr>
            <a:spLocks noGrp="1"/>
          </p:cNvSpPr>
          <p:nvPr>
            <p:ph type="title"/>
          </p:nvPr>
        </p:nvSpPr>
        <p:spPr/>
        <p:txBody>
          <a:bodyPr lIns="91440" tIns="45720" rIns="91440" bIns="45720" anchor="t"/>
          <a:lstStyle/>
          <a:p>
            <a:r>
              <a:rPr lang="fi-FI"/>
              <a:t>3. Panos–tuotos-suhde </a:t>
            </a:r>
            <a:endParaRPr lang="en-FI"/>
          </a:p>
        </p:txBody>
      </p:sp>
      <p:sp>
        <p:nvSpPr>
          <p:cNvPr id="10" name="Text Placeholder 9">
            <a:extLst>
              <a:ext uri="{FF2B5EF4-FFF2-40B4-BE49-F238E27FC236}">
                <a16:creationId xmlns:a16="http://schemas.microsoft.com/office/drawing/2014/main" id="{48EF1F92-B79B-A47F-4EB8-6BE9BC147C4F}"/>
              </a:ext>
            </a:extLst>
          </p:cNvPr>
          <p:cNvSpPr>
            <a:spLocks noGrp="1"/>
          </p:cNvSpPr>
          <p:nvPr>
            <p:ph type="body" sz="quarter" idx="19"/>
          </p:nvPr>
        </p:nvSpPr>
        <p:spPr>
          <a:xfrm>
            <a:off x="647999" y="1520904"/>
            <a:ext cx="10488313" cy="4530667"/>
          </a:xfrm>
        </p:spPr>
        <p:txBody>
          <a:bodyPr lIns="91440" tIns="45720" rIns="91440" bIns="45720" anchor="t"/>
          <a:lstStyle/>
          <a:p>
            <a:pPr marL="0" indent="0">
              <a:lnSpc>
                <a:spcPct val="100000"/>
              </a:lnSpc>
              <a:buNone/>
            </a:pPr>
            <a:r>
              <a:rPr lang="fi-FI" sz="2000" b="1" i="1"/>
              <a:t>Kuvaile hankkeen kannattavuutta yhdellä tai kahdella kalvolla. Vastaa seuraaviin kysymyksiin tiiviisti:</a:t>
            </a:r>
            <a:br>
              <a:rPr lang="fi-FI" sz="1600" i="1"/>
            </a:br>
            <a:endParaRPr lang="fi-FI" sz="1600" i="1"/>
          </a:p>
          <a:p>
            <a:pPr>
              <a:lnSpc>
                <a:spcPct val="100000"/>
              </a:lnSpc>
              <a:buFont typeface="Arial" panose="020B0604020202020204" pitchFamily="34" charset="0"/>
              <a:buChar char="•"/>
            </a:pPr>
            <a:r>
              <a:rPr lang="fi-FI" sz="1800" b="1"/>
              <a:t>Hyödyt: </a:t>
            </a:r>
            <a:r>
              <a:rPr lang="fi-FI" sz="1800"/>
              <a:t>Kuinka paljon ratkaisu säästää aikaa tai rahaa? Millä vaihtoehtoisella tavalla tuottavuusvaikutus on todennettavissa?</a:t>
            </a:r>
            <a:endParaRPr lang="fi-FI" sz="1800" b="1"/>
          </a:p>
          <a:p>
            <a:pPr>
              <a:buFont typeface="Arial" panose="020B0604020202020204" pitchFamily="34" charset="0"/>
              <a:buChar char="•"/>
            </a:pPr>
            <a:r>
              <a:rPr lang="fi-FI" sz="1800" b="1"/>
              <a:t>Laajuus: </a:t>
            </a:r>
            <a:r>
              <a:rPr lang="fi-FI" sz="1800"/>
              <a:t>Ratkaiseeko hanke ongelman, joka toistuu monessa julkisen sektorin organisaatiossa? Laske hyöty yhden organisaation, skaalautumiskohteiden ja tarvittaessa ja koko markkinan osalta. </a:t>
            </a:r>
            <a:r>
              <a:rPr lang="fi-FI" sz="1800" b="1" err="1"/>
              <a:t>Huom</a:t>
            </a:r>
            <a:r>
              <a:rPr lang="fi-FI" sz="1800" b="1"/>
              <a:t>! Minimivaatimus ROI &gt;= 500 %</a:t>
            </a:r>
            <a:endParaRPr lang="fi-FI" sz="1800"/>
          </a:p>
          <a:p>
            <a:pPr>
              <a:lnSpc>
                <a:spcPct val="100000"/>
              </a:lnSpc>
              <a:buFont typeface="Arial" panose="020B0604020202020204" pitchFamily="34" charset="0"/>
              <a:buChar char="•"/>
            </a:pPr>
            <a:r>
              <a:rPr lang="fi-FI" sz="1800" b="1"/>
              <a:t>Kustannukset ja aika: </a:t>
            </a:r>
            <a:r>
              <a:rPr lang="fi-FI" sz="1800"/>
              <a:t>Paljonko skaalaaminen ja käyttöönotto maksaa ja kauanko se kestää?</a:t>
            </a:r>
          </a:p>
          <a:p>
            <a:pPr>
              <a:lnSpc>
                <a:spcPct val="100000"/>
              </a:lnSpc>
              <a:buFont typeface="Arial" panose="020B0604020202020204" pitchFamily="34" charset="0"/>
              <a:buChar char="•"/>
            </a:pPr>
            <a:r>
              <a:rPr lang="fi-FI" sz="1800" b="1"/>
              <a:t>Tekninen malli: </a:t>
            </a:r>
            <a:r>
              <a:rPr lang="fi-FI" sz="1800"/>
              <a:t>Mikäli ratkaisu perustuu täysin tai osittain ATK-ratkaisuun, mikä on sen jakelumalli, miten sopimus- ja lisenssikysymykset ratkaistaan ja miten kustannustehokas se on?</a:t>
            </a:r>
          </a:p>
        </p:txBody>
      </p:sp>
    </p:spTree>
    <p:extLst>
      <p:ext uri="{BB962C8B-B14F-4D97-AF65-F5344CB8AC3E}">
        <p14:creationId xmlns:p14="http://schemas.microsoft.com/office/powerpoint/2010/main" val="1053887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D84126-C466-BA01-89BC-CEF48ECE1F8D}"/>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DE3ED7FD-5EAE-0837-FB55-AFFA7049A9C4}"/>
              </a:ext>
            </a:extLst>
          </p:cNvPr>
          <p:cNvSpPr>
            <a:spLocks noGrp="1"/>
          </p:cNvSpPr>
          <p:nvPr>
            <p:ph type="title"/>
          </p:nvPr>
        </p:nvSpPr>
        <p:spPr/>
        <p:txBody>
          <a:bodyPr lIns="91440" tIns="45720" rIns="91440" bIns="45720" anchor="t"/>
          <a:lstStyle/>
          <a:p>
            <a:r>
              <a:rPr lang="fi-FI"/>
              <a:t>4. </a:t>
            </a:r>
            <a:r>
              <a:rPr lang="fi-FI">
                <a:ea typeface="+mj-lt"/>
                <a:cs typeface="+mj-lt"/>
              </a:rPr>
              <a:t>Toteutettavuus</a:t>
            </a:r>
            <a:endParaRPr lang="en-FI"/>
          </a:p>
        </p:txBody>
      </p:sp>
      <p:sp>
        <p:nvSpPr>
          <p:cNvPr id="10" name="Text Placeholder 9">
            <a:extLst>
              <a:ext uri="{FF2B5EF4-FFF2-40B4-BE49-F238E27FC236}">
                <a16:creationId xmlns:a16="http://schemas.microsoft.com/office/drawing/2014/main" id="{E42943B9-27D3-9B7B-BF00-031C14756784}"/>
              </a:ext>
            </a:extLst>
          </p:cNvPr>
          <p:cNvSpPr>
            <a:spLocks noGrp="1"/>
          </p:cNvSpPr>
          <p:nvPr>
            <p:ph type="body" sz="quarter" idx="19"/>
          </p:nvPr>
        </p:nvSpPr>
        <p:spPr/>
        <p:txBody>
          <a:bodyPr lIns="91440" tIns="45720" rIns="91440" bIns="45720" anchor="t"/>
          <a:lstStyle/>
          <a:p>
            <a:pPr marL="0" indent="0">
              <a:buNone/>
            </a:pPr>
            <a:r>
              <a:rPr lang="fi-FI" sz="2000" b="1" i="1"/>
              <a:t>Vastaa alla oleviin kysymyksiin mahdollisimman konkreettisesti. Sovita vastauksesi yhdelle kalvolle. </a:t>
            </a:r>
            <a:br>
              <a:rPr lang="fi-FI" sz="1800" b="1"/>
            </a:br>
            <a:endParaRPr lang="fi-FI" sz="1800" b="1"/>
          </a:p>
          <a:p>
            <a:pPr>
              <a:buFont typeface="Arial" panose="020B0604020202020204" pitchFamily="34" charset="0"/>
              <a:buChar char="•"/>
            </a:pPr>
            <a:r>
              <a:rPr lang="fi-FI" sz="1800"/>
              <a:t>Miten hankkeessa on otettu huomioon onnistumisen kannalta kriittiset tekijät, kuten riskit ja riippuvuudet muihin asioihin: toiset organisaatiot, lainsäädäntö jne.?</a:t>
            </a:r>
          </a:p>
          <a:p>
            <a:pPr>
              <a:buFont typeface="Arial" panose="020B0604020202020204" pitchFamily="34" charset="0"/>
              <a:buChar char="•"/>
            </a:pPr>
            <a:r>
              <a:rPr lang="fi-FI" sz="1800"/>
              <a:t>Kuka vastaa siitä, että tavoitellut hyödyt toteutuvat käytännön tasolla? Milloin hyödyt saadaan aikaan?</a:t>
            </a:r>
          </a:p>
          <a:p>
            <a:pPr>
              <a:buFont typeface="Arial" panose="020B0604020202020204" pitchFamily="34" charset="0"/>
              <a:buChar char="•"/>
            </a:pPr>
            <a:r>
              <a:rPr lang="fi-FI" sz="1800"/>
              <a:t>Kuka vastaa muutoksen johtamisesta ja käyttöönottoon mahdollisesti liittyvästä koulutuksesta?</a:t>
            </a:r>
            <a:endParaRPr lang="fi-FI" sz="1800">
              <a:effectLst/>
            </a:endParaRPr>
          </a:p>
        </p:txBody>
      </p:sp>
    </p:spTree>
    <p:extLst>
      <p:ext uri="{BB962C8B-B14F-4D97-AF65-F5344CB8AC3E}">
        <p14:creationId xmlns:p14="http://schemas.microsoft.com/office/powerpoint/2010/main" val="2582585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5431F1-7C16-5314-B504-FA9B7DDFD461}"/>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DFA84BD7-CF61-0F93-72EB-A59AB5C6299A}"/>
              </a:ext>
            </a:extLst>
          </p:cNvPr>
          <p:cNvSpPr>
            <a:spLocks noGrp="1"/>
          </p:cNvSpPr>
          <p:nvPr>
            <p:ph type="title"/>
          </p:nvPr>
        </p:nvSpPr>
        <p:spPr/>
        <p:txBody>
          <a:bodyPr/>
          <a:lstStyle/>
          <a:p>
            <a:r>
              <a:rPr lang="fi-FI"/>
              <a:t>5. Yleinen merkittävyys</a:t>
            </a:r>
            <a:endParaRPr lang="en-FI"/>
          </a:p>
        </p:txBody>
      </p:sp>
      <p:sp>
        <p:nvSpPr>
          <p:cNvPr id="10" name="Text Placeholder 9">
            <a:extLst>
              <a:ext uri="{FF2B5EF4-FFF2-40B4-BE49-F238E27FC236}">
                <a16:creationId xmlns:a16="http://schemas.microsoft.com/office/drawing/2014/main" id="{FB61A906-B8ED-8C7C-63CD-7A4775391C9B}"/>
              </a:ext>
            </a:extLst>
          </p:cNvPr>
          <p:cNvSpPr>
            <a:spLocks noGrp="1"/>
          </p:cNvSpPr>
          <p:nvPr>
            <p:ph type="body" sz="quarter" idx="19"/>
          </p:nvPr>
        </p:nvSpPr>
        <p:spPr>
          <a:xfrm>
            <a:off x="647999" y="1520903"/>
            <a:ext cx="10488313" cy="4530667"/>
          </a:xfrm>
        </p:spPr>
        <p:txBody>
          <a:bodyPr lIns="91440" tIns="45720" rIns="91440" bIns="45720" anchor="t"/>
          <a:lstStyle/>
          <a:p>
            <a:pPr marL="0" indent="0">
              <a:lnSpc>
                <a:spcPct val="100000"/>
              </a:lnSpc>
              <a:buNone/>
            </a:pPr>
            <a:r>
              <a:rPr lang="fi-FI" sz="2000" b="1" i="1"/>
              <a:t>Kuvaile hankkeesi yleistä merkittävyyttä julkisella sektorilla. Vastaa alla oleviin kysymyksiin. Sovita vastauksesi yhdelle tai kahdelle kalvolle.</a:t>
            </a:r>
            <a:br>
              <a:rPr lang="fi-FI" sz="1600"/>
            </a:br>
            <a:endParaRPr lang="fi-FI" sz="1600"/>
          </a:p>
          <a:p>
            <a:pPr>
              <a:lnSpc>
                <a:spcPct val="100000"/>
              </a:lnSpc>
              <a:buFont typeface="Arial" panose="020B0604020202020204" pitchFamily="34" charset="0"/>
              <a:buChar char="•"/>
            </a:pPr>
            <a:r>
              <a:rPr lang="fi-FI" sz="1800"/>
              <a:t>Kuinka merkittävästi ratkaisu parantaa julkisen hallinnon tuottavuutta? Arvioi ratkaisun vaikutusta ja sitä, miten hyvin se voidaan ottaa käyttöön muuallakin.</a:t>
            </a:r>
          </a:p>
          <a:p>
            <a:pPr>
              <a:lnSpc>
                <a:spcPct val="100000"/>
              </a:lnSpc>
              <a:buFont typeface="Arial" panose="020B0604020202020204" pitchFamily="34" charset="0"/>
              <a:buChar char="•"/>
            </a:pPr>
            <a:r>
              <a:rPr lang="fi-FI" sz="1800"/>
              <a:t>Miten ratkaisu lisää kohteena olevien organisaatioiden työntekijöiden ja johdon osaamista tai ymmärrystä ja parantaa sitä kautta tuottavuutta?</a:t>
            </a:r>
          </a:p>
          <a:p>
            <a:pPr>
              <a:lnSpc>
                <a:spcPct val="100000"/>
              </a:lnSpc>
              <a:buFont typeface="Arial" panose="020B0604020202020204" pitchFamily="34" charset="0"/>
              <a:buChar char="•"/>
            </a:pPr>
            <a:r>
              <a:rPr lang="fi-FI" sz="1800"/>
              <a:t>Auttaako ratkaisu luomaan tai kehittämään uudenlaista yhteistyötä tai edesauttaako se kumppanuuksien syntymistä?</a:t>
            </a:r>
          </a:p>
          <a:p>
            <a:pPr marL="457200" indent="-457200">
              <a:lnSpc>
                <a:spcPct val="100000"/>
              </a:lnSpc>
              <a:buFont typeface="Calibri" panose="020B0A04020102020204"/>
              <a:buChar char="-"/>
            </a:pPr>
            <a:endParaRPr lang="fi-FI" sz="1800"/>
          </a:p>
        </p:txBody>
      </p:sp>
    </p:spTree>
    <p:extLst>
      <p:ext uri="{BB962C8B-B14F-4D97-AF65-F5344CB8AC3E}">
        <p14:creationId xmlns:p14="http://schemas.microsoft.com/office/powerpoint/2010/main" val="1365428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76FD9A-5E23-CA78-2DCF-174701828E6B}"/>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6DD069C-4FEE-1A2D-726B-A88A57531478}"/>
              </a:ext>
            </a:extLst>
          </p:cNvPr>
          <p:cNvSpPr>
            <a:spLocks noGrp="1"/>
          </p:cNvSpPr>
          <p:nvPr>
            <p:ph type="title"/>
          </p:nvPr>
        </p:nvSpPr>
        <p:spPr/>
        <p:txBody>
          <a:bodyPr/>
          <a:lstStyle/>
          <a:p>
            <a:r>
              <a:rPr lang="fi-FI"/>
              <a:t>6. Hakijatiimi ja toteutuskyvykkyys</a:t>
            </a:r>
            <a:br>
              <a:rPr lang="fi-FI"/>
            </a:br>
            <a:endParaRPr lang="fi-FI"/>
          </a:p>
        </p:txBody>
      </p:sp>
      <p:sp>
        <p:nvSpPr>
          <p:cNvPr id="10" name="Text Placeholder 9">
            <a:extLst>
              <a:ext uri="{FF2B5EF4-FFF2-40B4-BE49-F238E27FC236}">
                <a16:creationId xmlns:a16="http://schemas.microsoft.com/office/drawing/2014/main" id="{2F2EF4E1-5BFB-6CCF-98BA-E62B08F15BAB}"/>
              </a:ext>
            </a:extLst>
          </p:cNvPr>
          <p:cNvSpPr>
            <a:spLocks noGrp="1"/>
          </p:cNvSpPr>
          <p:nvPr>
            <p:ph type="body" sz="quarter" idx="19"/>
          </p:nvPr>
        </p:nvSpPr>
        <p:spPr/>
        <p:txBody>
          <a:bodyPr/>
          <a:lstStyle/>
          <a:p>
            <a:pPr marL="0" indent="0">
              <a:lnSpc>
                <a:spcPct val="100000"/>
              </a:lnSpc>
              <a:buNone/>
            </a:pPr>
            <a:r>
              <a:rPr lang="fi-FI" sz="2000" b="1" i="1"/>
              <a:t>Kuvaile hakijatiimiä tai konsortiota sekä sen osaamista ja kyvykkyyksiä. Sovita vastauksesi yhdelle kalvolle. </a:t>
            </a:r>
          </a:p>
          <a:p>
            <a:pPr marL="0" indent="0">
              <a:lnSpc>
                <a:spcPct val="100000"/>
              </a:lnSpc>
              <a:buNone/>
            </a:pPr>
            <a:endParaRPr lang="fi-FI" sz="2000" b="1" i="1"/>
          </a:p>
          <a:p>
            <a:pPr>
              <a:buFont typeface="Arial" panose="020B0604020202020204" pitchFamily="34" charset="0"/>
              <a:buChar char="•"/>
            </a:pPr>
            <a:r>
              <a:rPr lang="fi-FI" sz="1800"/>
              <a:t>Keitä tiimiin kuuluu ja kuka tekee mitäkin? Avaa erityisesti sitä, kuka johtaa ja kuka toteuttaa.</a:t>
            </a:r>
          </a:p>
          <a:p>
            <a:pPr>
              <a:buFont typeface="Arial" panose="020B0604020202020204" pitchFamily="34" charset="0"/>
              <a:buChar char="•"/>
            </a:pPr>
            <a:r>
              <a:rPr lang="fi-FI" sz="1800"/>
              <a:t>Miksi juuri te pystytte ratkaisemaan tämän ongelman? Kerro konkreettisesta osaamisesta ja aiemmista näytöistä.</a:t>
            </a:r>
          </a:p>
          <a:p>
            <a:pPr>
              <a:buFont typeface="Arial" panose="020B0604020202020204" pitchFamily="34" charset="0"/>
              <a:buChar char="•"/>
            </a:pPr>
            <a:r>
              <a:rPr lang="fi-FI" sz="1800"/>
              <a:t>Jos teitä on useampi organisaatio, miksi teette yhteistyötä? Perustele, mitä hyötyä kumppaneista on hankkeelle.</a:t>
            </a:r>
          </a:p>
          <a:p>
            <a:pPr marL="0" indent="0">
              <a:lnSpc>
                <a:spcPct val="100000"/>
              </a:lnSpc>
              <a:buNone/>
            </a:pPr>
            <a:endParaRPr lang="fi-FI" sz="2000" b="1" i="1"/>
          </a:p>
          <a:p>
            <a:pPr marL="0" indent="0">
              <a:lnSpc>
                <a:spcPct val="100000"/>
              </a:lnSpc>
              <a:buNone/>
            </a:pPr>
            <a:endParaRPr lang="fi-FI"/>
          </a:p>
        </p:txBody>
      </p:sp>
    </p:spTree>
    <p:extLst>
      <p:ext uri="{BB962C8B-B14F-4D97-AF65-F5344CB8AC3E}">
        <p14:creationId xmlns:p14="http://schemas.microsoft.com/office/powerpoint/2010/main" val="4048868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Kuva 16" descr="Kuva, joka sisältää kohteen teksti, kuu, pallo, ympyrä">
            <a:extLst>
              <a:ext uri="{FF2B5EF4-FFF2-40B4-BE49-F238E27FC236}">
                <a16:creationId xmlns:a16="http://schemas.microsoft.com/office/drawing/2014/main" id="{A99997CB-4BF0-07CF-8C20-3BD675AE89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630692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DF2FA"/>
        </a:solidFill>
        <a:effectLst/>
      </p:bgPr>
    </p:bg>
    <p:spTree>
      <p:nvGrpSpPr>
        <p:cNvPr id="1" name="">
          <a:extLst>
            <a:ext uri="{FF2B5EF4-FFF2-40B4-BE49-F238E27FC236}">
              <a16:creationId xmlns:a16="http://schemas.microsoft.com/office/drawing/2014/main" id="{3A016ADE-12E4-95EE-DBE4-E545B892A38E}"/>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4191166-D4CF-CC3C-389B-43F3484B6AE5}"/>
              </a:ext>
            </a:extLst>
          </p:cNvPr>
          <p:cNvSpPr>
            <a:spLocks noGrp="1"/>
          </p:cNvSpPr>
          <p:nvPr>
            <p:ph idx="1"/>
          </p:nvPr>
        </p:nvSpPr>
        <p:spPr>
          <a:xfrm>
            <a:off x="670158" y="1585166"/>
            <a:ext cx="10830815" cy="4478356"/>
          </a:xfrm>
        </p:spPr>
        <p:txBody>
          <a:bodyPr vert="horz" lIns="91440" tIns="45720" rIns="91440" bIns="45720" rtlCol="0" anchor="t">
            <a:noAutofit/>
          </a:bodyPr>
          <a:lstStyle/>
          <a:p>
            <a:pPr marL="0" indent="0">
              <a:spcBef>
                <a:spcPts val="1200"/>
              </a:spcBef>
              <a:spcAft>
                <a:spcPts val="1200"/>
              </a:spcAft>
              <a:buNone/>
            </a:pPr>
            <a:r>
              <a:rPr lang="fi-FI" sz="2000" dirty="0">
                <a:latin typeface="Arial" panose="020B0604020202020204" pitchFamily="34" charset="0"/>
                <a:cs typeface="Arial" panose="020B0604020202020204" pitchFamily="34" charset="0"/>
              </a:rPr>
              <a:t>Tämä on hakemuspohja on tarkoitettu Sitran </a:t>
            </a:r>
            <a:r>
              <a:rPr lang="fi-FI" sz="2000" i="1" dirty="0">
                <a:solidFill>
                  <a:srgbClr val="000000"/>
                </a:solidFill>
                <a:latin typeface="Arial" panose="020B0604020202020204" pitchFamily="34" charset="0"/>
                <a:cs typeface="Arial" panose="020B0604020202020204" pitchFamily="34" charset="0"/>
              </a:rPr>
              <a:t>Tuottavuutta parantavien ratkaisujen skaalaaminen julkisella sektorilla </a:t>
            </a:r>
            <a:r>
              <a:rPr lang="fi-FI" sz="2000" dirty="0">
                <a:solidFill>
                  <a:srgbClr val="000000"/>
                </a:solidFill>
                <a:latin typeface="Arial" panose="020B0604020202020204" pitchFamily="34" charset="0"/>
                <a:cs typeface="Arial" panose="020B0604020202020204" pitchFamily="34" charset="0"/>
              </a:rPr>
              <a:t>-</a:t>
            </a:r>
            <a:r>
              <a:rPr lang="fi-FI" sz="2000" dirty="0">
                <a:latin typeface="Arial" panose="020B0604020202020204" pitchFamily="34" charset="0"/>
                <a:cs typeface="Arial" panose="020B0604020202020204" pitchFamily="34" charset="0"/>
              </a:rPr>
              <a:t>rahoitushaun ensimmäiseen vaiheeseen. Tämä pohja on tarkoitettu skaalausaiheisen kokonaisuuden kolmanteen hakuun, joka avautui 20.5.2026.</a:t>
            </a:r>
            <a:br>
              <a:rPr lang="fi-FI" sz="2000" dirty="0">
                <a:highlight>
                  <a:srgbClr val="FFFF00"/>
                </a:highlight>
                <a:latin typeface="Arial" panose="020B0604020202020204" pitchFamily="34" charset="0"/>
                <a:cs typeface="Arial" panose="020B0604020202020204" pitchFamily="34" charset="0"/>
              </a:rPr>
            </a:br>
            <a:br>
              <a:rPr lang="fi-FI" sz="2000" dirty="0">
                <a:latin typeface="Arial" panose="020B0604020202020204" pitchFamily="34" charset="0"/>
                <a:cs typeface="Arial" panose="020B0604020202020204" pitchFamily="34" charset="0"/>
              </a:rPr>
            </a:br>
            <a:r>
              <a:rPr lang="fi-FI" sz="2000" dirty="0">
                <a:latin typeface="Arial" panose="020B0604020202020204" pitchFamily="34" charset="0"/>
                <a:cs typeface="Arial" panose="020B0604020202020204" pitchFamily="34" charset="0"/>
              </a:rPr>
              <a:t>Tässä hakemuksessa hakija vastaa tiiviisti arviointikriteereihin sekä tekee hankkeestaan yhteenvedon. Kaikki arviointikriteerit löytyvät kokonaisuudessaan myös Sitran verkkosivuilta. </a:t>
            </a:r>
            <a:br>
              <a:rPr lang="fi-FI" sz="2000" dirty="0">
                <a:latin typeface="Arial" panose="020B0604020202020204" pitchFamily="34" charset="0"/>
                <a:cs typeface="Arial" panose="020B0604020202020204" pitchFamily="34" charset="0"/>
              </a:rPr>
            </a:br>
            <a:br>
              <a:rPr lang="fi-FI" sz="2000" dirty="0">
                <a:latin typeface="Arial" panose="020B0604020202020204" pitchFamily="34" charset="0"/>
                <a:cs typeface="Arial" panose="020B0604020202020204" pitchFamily="34" charset="0"/>
              </a:rPr>
            </a:br>
            <a:r>
              <a:rPr lang="fi-FI" sz="2000" dirty="0">
                <a:latin typeface="Arial" panose="020B0604020202020204" pitchFamily="34" charset="0"/>
                <a:cs typeface="Arial" panose="020B0604020202020204" pitchFamily="34" charset="0"/>
              </a:rPr>
              <a:t>Käytä tätä tai omaa </a:t>
            </a:r>
            <a:r>
              <a:rPr lang="fi-FI" sz="2000" dirty="0" err="1">
                <a:latin typeface="Arial" panose="020B0604020202020204" pitchFamily="34" charset="0"/>
                <a:cs typeface="Arial" panose="020B0604020202020204" pitchFamily="34" charset="0"/>
              </a:rPr>
              <a:t>vastaavanrakenteista</a:t>
            </a:r>
            <a:r>
              <a:rPr lang="fi-FI" sz="2000" dirty="0">
                <a:latin typeface="Arial" panose="020B0604020202020204" pitchFamily="34" charset="0"/>
                <a:cs typeface="Arial" panose="020B0604020202020204" pitchFamily="34" charset="0"/>
              </a:rPr>
              <a:t> PowerPoint –pohjaa hakemusta laatiessa. Tärkeintä on, että vastaat kaikkiin kysymyksiin tai väittämiin napakasti ja selkeästi ja kerrot miten hankkeesi vastaa vaadittuihin arviointikriteereihin. Käytä vastauksissa enintään yksi tai kaksi kalvoa per kriteerikokonaisuus.</a:t>
            </a:r>
          </a:p>
          <a:p>
            <a:pPr marL="0" indent="0">
              <a:spcBef>
                <a:spcPts val="1200"/>
              </a:spcBef>
              <a:spcAft>
                <a:spcPts val="1200"/>
              </a:spcAft>
              <a:buNone/>
            </a:pPr>
            <a:r>
              <a:rPr lang="fi-FI" sz="2000" dirty="0">
                <a:latin typeface="Arial" panose="020B0604020202020204" pitchFamily="34" charset="0"/>
                <a:cs typeface="Arial" panose="020B0604020202020204" pitchFamily="34" charset="0"/>
              </a:rPr>
              <a:t>Tallenna PowerPoint –hakemuksesi pdf-tiedostoksi ja lataa se sähköiseen asiointipalveluun. </a:t>
            </a:r>
            <a:br>
              <a:rPr lang="fi-FI" sz="2000" dirty="0">
                <a:latin typeface="Arial" panose="020B0604020202020204" pitchFamily="34" charset="0"/>
                <a:cs typeface="Arial" panose="020B0604020202020204" pitchFamily="34" charset="0"/>
              </a:rPr>
            </a:br>
            <a:br>
              <a:rPr lang="fi-FI" sz="2000" dirty="0">
                <a:latin typeface="Arial" panose="020B0604020202020204" pitchFamily="34" charset="0"/>
                <a:cs typeface="Arial" panose="020B0604020202020204" pitchFamily="34" charset="0"/>
              </a:rPr>
            </a:br>
            <a:r>
              <a:rPr lang="fi-FI" sz="2000" dirty="0">
                <a:latin typeface="Arial" panose="020B0604020202020204" pitchFamily="34" charset="0"/>
                <a:cs typeface="Arial" panose="020B0604020202020204" pitchFamily="34" charset="0"/>
              </a:rPr>
              <a:t>Lue rahoitushaun tarkat ohjeet Sitran verkkosivuilta ja toimita kaikki vaadittavat tiedot määräaikaan mennessä.</a:t>
            </a:r>
            <a:br>
              <a:rPr lang="fi-FI" sz="2000" dirty="0">
                <a:latin typeface="Arial" panose="020B0604020202020204" pitchFamily="34" charset="0"/>
                <a:cs typeface="Arial" panose="020B0604020202020204" pitchFamily="34" charset="0"/>
              </a:rPr>
            </a:br>
            <a:br>
              <a:rPr lang="fi-FI" sz="2000" dirty="0">
                <a:latin typeface="Arial" panose="020B0604020202020204" pitchFamily="34" charset="0"/>
                <a:cs typeface="Arial" panose="020B0604020202020204" pitchFamily="34" charset="0"/>
              </a:rPr>
            </a:br>
            <a:br>
              <a:rPr lang="fi-FI" sz="2000" dirty="0">
                <a:latin typeface="Arial" panose="020B0604020202020204" pitchFamily="34" charset="0"/>
                <a:cs typeface="Arial" panose="020B0604020202020204" pitchFamily="34" charset="0"/>
              </a:rPr>
            </a:br>
            <a:endParaRPr lang="fi-FI" sz="2000" noProof="0" dirty="0">
              <a:latin typeface="Arial" panose="020B0604020202020204" pitchFamily="34" charset="0"/>
              <a:cs typeface="Arial" panose="020B0604020202020204" pitchFamily="34" charset="0"/>
            </a:endParaRPr>
          </a:p>
          <a:p>
            <a:pPr>
              <a:spcBef>
                <a:spcPts val="1200"/>
              </a:spcBef>
              <a:spcAft>
                <a:spcPts val="1200"/>
              </a:spcAft>
              <a:buNone/>
            </a:pPr>
            <a:endParaRPr lang="fi-FI" sz="2000" noProof="0" dirty="0">
              <a:latin typeface="Arial" panose="020B0604020202020204" pitchFamily="34" charset="0"/>
              <a:cs typeface="Arial" panose="020B0604020202020204" pitchFamily="34" charset="0"/>
            </a:endParaRPr>
          </a:p>
          <a:p>
            <a:pPr marL="0" indent="0">
              <a:lnSpc>
                <a:spcPct val="100000"/>
              </a:lnSpc>
              <a:spcBef>
                <a:spcPts val="1200"/>
              </a:spcBef>
              <a:spcAft>
                <a:spcPts val="1200"/>
              </a:spcAft>
              <a:buNone/>
            </a:pPr>
            <a:endParaRPr lang="fi-FI" sz="2000" noProof="0" dirty="0">
              <a:latin typeface="Arial" panose="020B0604020202020204" pitchFamily="34" charset="0"/>
              <a:cs typeface="Arial" panose="020B0604020202020204" pitchFamily="34" charset="0"/>
            </a:endParaRPr>
          </a:p>
          <a:p>
            <a:pPr>
              <a:lnSpc>
                <a:spcPct val="100000"/>
              </a:lnSpc>
              <a:spcBef>
                <a:spcPts val="1200"/>
              </a:spcBef>
              <a:spcAft>
                <a:spcPts val="1200"/>
              </a:spcAft>
              <a:buAutoNum type="arabicPeriod"/>
            </a:pPr>
            <a:endParaRPr lang="fi-FI" sz="2000" noProof="0" dirty="0">
              <a:latin typeface="Arial" panose="020B0604020202020204" pitchFamily="34" charset="0"/>
              <a:cs typeface="Arial" panose="020B0604020202020204" pitchFamily="34" charset="0"/>
            </a:endParaRPr>
          </a:p>
          <a:p>
            <a:pPr>
              <a:lnSpc>
                <a:spcPct val="100000"/>
              </a:lnSpc>
              <a:spcBef>
                <a:spcPts val="1200"/>
              </a:spcBef>
              <a:spcAft>
                <a:spcPts val="1200"/>
              </a:spcAft>
              <a:buAutoNum type="arabicPeriod"/>
            </a:pPr>
            <a:endParaRPr lang="fi-FI" sz="2000" noProof="0" dirty="0">
              <a:latin typeface="Arial" panose="020B0604020202020204" pitchFamily="34" charset="0"/>
              <a:cs typeface="Arial" panose="020B0604020202020204" pitchFamily="34" charset="0"/>
            </a:endParaRPr>
          </a:p>
          <a:p>
            <a:pPr>
              <a:lnSpc>
                <a:spcPct val="100000"/>
              </a:lnSpc>
              <a:spcBef>
                <a:spcPts val="1200"/>
              </a:spcBef>
              <a:spcAft>
                <a:spcPts val="1200"/>
              </a:spcAft>
              <a:buAutoNum type="arabicPeriod"/>
            </a:pPr>
            <a:endParaRPr lang="fi-FI" sz="2000" noProof="0" dirty="0">
              <a:latin typeface="Arial" panose="020B0604020202020204" pitchFamily="34" charset="0"/>
              <a:cs typeface="Arial" panose="020B0604020202020204" pitchFamily="34" charset="0"/>
            </a:endParaRPr>
          </a:p>
        </p:txBody>
      </p:sp>
      <p:sp>
        <p:nvSpPr>
          <p:cNvPr id="2" name="Title 7">
            <a:extLst>
              <a:ext uri="{FF2B5EF4-FFF2-40B4-BE49-F238E27FC236}">
                <a16:creationId xmlns:a16="http://schemas.microsoft.com/office/drawing/2014/main" id="{2D306ADA-9FA6-37D5-3B5E-757744F36286}"/>
              </a:ext>
            </a:extLst>
          </p:cNvPr>
          <p:cNvSpPr>
            <a:spLocks noGrp="1"/>
          </p:cNvSpPr>
          <p:nvPr>
            <p:ph type="title"/>
          </p:nvPr>
        </p:nvSpPr>
        <p:spPr>
          <a:xfrm>
            <a:off x="670158" y="707851"/>
            <a:ext cx="11046994" cy="1325563"/>
          </a:xfrm>
        </p:spPr>
        <p:txBody>
          <a:bodyPr vert="horz" lIns="91440" tIns="45720" rIns="91440" bIns="45720" rtlCol="0" anchor="t">
            <a:noAutofit/>
          </a:bodyPr>
          <a:lstStyle/>
          <a:p>
            <a:r>
              <a:rPr lang="fi-FI" sz="3600" noProof="0">
                <a:latin typeface="Arial Black" panose="020B0A04020102020204" pitchFamily="34" charset="0"/>
              </a:rPr>
              <a:t>Mistä on kyse?</a:t>
            </a:r>
          </a:p>
        </p:txBody>
      </p:sp>
    </p:spTree>
    <p:extLst>
      <p:ext uri="{BB962C8B-B14F-4D97-AF65-F5344CB8AC3E}">
        <p14:creationId xmlns:p14="http://schemas.microsoft.com/office/powerpoint/2010/main" val="3708198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DF2FA"/>
        </a:solidFill>
        <a:effectLst/>
      </p:bgPr>
    </p:bg>
    <p:spTree>
      <p:nvGrpSpPr>
        <p:cNvPr id="1" name="">
          <a:extLst>
            <a:ext uri="{FF2B5EF4-FFF2-40B4-BE49-F238E27FC236}">
              <a16:creationId xmlns:a16="http://schemas.microsoft.com/office/drawing/2014/main" id="{3C284B64-3568-3D52-77A7-84676B16DF6D}"/>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F82A1F4-F897-4910-C20B-CB57F34BFB49}"/>
              </a:ext>
            </a:extLst>
          </p:cNvPr>
          <p:cNvSpPr>
            <a:spLocks noGrp="1"/>
          </p:cNvSpPr>
          <p:nvPr>
            <p:ph idx="1"/>
          </p:nvPr>
        </p:nvSpPr>
        <p:spPr>
          <a:xfrm>
            <a:off x="385385" y="901064"/>
            <a:ext cx="11421230" cy="4478356"/>
          </a:xfrm>
        </p:spPr>
        <p:txBody>
          <a:bodyPr vert="horz" lIns="91440" tIns="45720" rIns="91440" bIns="45720" rtlCol="0" anchor="t">
            <a:noAutofit/>
          </a:bodyPr>
          <a:lstStyle/>
          <a:p>
            <a:pPr marL="0" indent="0">
              <a:buNone/>
            </a:pPr>
            <a:endParaRPr lang="fi-FI" sz="2000">
              <a:latin typeface="Arial" panose="020B0604020202020204" pitchFamily="34" charset="0"/>
              <a:cs typeface="Arial" panose="020B0604020202020204" pitchFamily="34" charset="0"/>
            </a:endParaRPr>
          </a:p>
          <a:p>
            <a:pPr marL="457200" indent="-457200">
              <a:buFont typeface="+mj-lt"/>
              <a:buAutoNum type="arabicPeriod"/>
            </a:pPr>
            <a:r>
              <a:rPr lang="fi-FI" sz="2000" b="1">
                <a:latin typeface="Arial" panose="020B0604020202020204" pitchFamily="34" charset="0"/>
                <a:cs typeface="Arial" panose="020B0604020202020204" pitchFamily="34" charset="0"/>
              </a:rPr>
              <a:t>Lue jokaisen kalvon eli kriteerikokonaisuuden kysymykset tai väittämät huolellisesti, ennen kuin vastaat. </a:t>
            </a:r>
            <a:r>
              <a:rPr lang="fi-FI" sz="2000">
                <a:latin typeface="Arial" panose="020B0604020202020204" pitchFamily="34" charset="0"/>
                <a:cs typeface="Arial" panose="020B0604020202020204" pitchFamily="34" charset="0"/>
              </a:rPr>
              <a:t>Ne ohjaavat sinua kertomaan hankkeestasi niin, että se vastaa arviointikriteereihin. Kokonaisuuksia on kuusi. Lisäksi mukana on yhteenveto-osuus, jossa sinun tulee kuvata hanke tiiviisti ja tuoda esiin avainlukuja. </a:t>
            </a:r>
            <a:br>
              <a:rPr lang="fi-FI" sz="2000">
                <a:latin typeface="Arial" panose="020B0604020202020204" pitchFamily="34" charset="0"/>
                <a:cs typeface="Arial" panose="020B0604020202020204" pitchFamily="34" charset="0"/>
              </a:rPr>
            </a:br>
            <a:endParaRPr lang="fi-FI" sz="2000">
              <a:latin typeface="Arial" panose="020B0604020202020204" pitchFamily="34" charset="0"/>
              <a:cs typeface="Arial" panose="020B0604020202020204" pitchFamily="34" charset="0"/>
            </a:endParaRPr>
          </a:p>
          <a:p>
            <a:pPr marL="457200" indent="-457200">
              <a:buFont typeface="+mj-lt"/>
              <a:buAutoNum type="arabicPeriod"/>
            </a:pPr>
            <a:r>
              <a:rPr lang="fi-FI" sz="2000" b="1">
                <a:latin typeface="Arial" panose="020B0604020202020204" pitchFamily="34" charset="0"/>
                <a:cs typeface="Arial" panose="020B0604020202020204" pitchFamily="34" charset="0"/>
              </a:rPr>
              <a:t>Tarkista pituus. </a:t>
            </a:r>
            <a:r>
              <a:rPr lang="fi-FI" sz="2000">
                <a:latin typeface="Arial" panose="020B0604020202020204" pitchFamily="34" charset="0"/>
                <a:cs typeface="Arial" panose="020B0604020202020204" pitchFamily="34" charset="0"/>
              </a:rPr>
              <a:t>Näet jokaiselta kalvolta, kuinka pitkä vastauksesi saa olla.</a:t>
            </a:r>
            <a:br>
              <a:rPr lang="fi-FI" sz="2000">
                <a:latin typeface="Arial" panose="020B0604020202020204" pitchFamily="34" charset="0"/>
                <a:cs typeface="Arial" panose="020B0604020202020204" pitchFamily="34" charset="0"/>
              </a:rPr>
            </a:br>
            <a:endParaRPr lang="fi-FI" sz="2000">
              <a:latin typeface="Arial" panose="020B0604020202020204" pitchFamily="34" charset="0"/>
              <a:cs typeface="Arial" panose="020B0604020202020204" pitchFamily="34" charset="0"/>
            </a:endParaRPr>
          </a:p>
          <a:p>
            <a:pPr marL="457200" indent="-457200">
              <a:buFont typeface="+mj-lt"/>
              <a:buAutoNum type="arabicPeriod"/>
            </a:pPr>
            <a:r>
              <a:rPr lang="fi-FI" sz="2000" b="1">
                <a:latin typeface="Arial" panose="020B0604020202020204" pitchFamily="34" charset="0"/>
                <a:cs typeface="Arial" panose="020B0604020202020204" pitchFamily="34" charset="0"/>
              </a:rPr>
              <a:t>Kirjoita tiiviisti. </a:t>
            </a:r>
            <a:r>
              <a:rPr lang="fi-FI" sz="2000">
                <a:latin typeface="Arial" panose="020B0604020202020204" pitchFamily="34" charset="0"/>
                <a:cs typeface="Arial" panose="020B0604020202020204" pitchFamily="34" charset="0"/>
              </a:rPr>
              <a:t>Vastaa yhteen kohtaan vain 1–2 virkkeellä, esimerkiksi näin:</a:t>
            </a:r>
            <a:br>
              <a:rPr lang="fi-FI" sz="2000">
                <a:latin typeface="Arial" panose="020B0604020202020204" pitchFamily="34" charset="0"/>
                <a:cs typeface="Arial" panose="020B0604020202020204" pitchFamily="34" charset="0"/>
              </a:rPr>
            </a:br>
            <a:br>
              <a:rPr lang="fi-FI" sz="2000">
                <a:latin typeface="Arial" panose="020B0604020202020204" pitchFamily="34" charset="0"/>
                <a:cs typeface="Arial" panose="020B0604020202020204" pitchFamily="34" charset="0"/>
              </a:rPr>
            </a:br>
            <a:r>
              <a:rPr lang="fi-FI" sz="2000" i="1">
                <a:latin typeface="Arial" panose="020B0604020202020204" pitchFamily="34" charset="0"/>
                <a:cs typeface="Arial" panose="020B0604020202020204" pitchFamily="34" charset="0"/>
              </a:rPr>
              <a:t>"Haemme rahoitusta asiointijärjestelmän skaalaamiseen, joka mahdollistaa 20 prosenttia nopeamman käsittelyajan.”</a:t>
            </a:r>
            <a:br>
              <a:rPr lang="fi-FI" sz="2000">
                <a:latin typeface="Arial" panose="020B0604020202020204" pitchFamily="34" charset="0"/>
                <a:cs typeface="Arial" panose="020B0604020202020204" pitchFamily="34" charset="0"/>
              </a:rPr>
            </a:br>
            <a:r>
              <a:rPr lang="fi-FI" sz="2000" i="1">
                <a:latin typeface="Arial" panose="020B0604020202020204" pitchFamily="34" charset="0"/>
                <a:cs typeface="Arial" panose="020B0604020202020204" pitchFamily="34" charset="0"/>
              </a:rPr>
              <a:t>"Ratkaisumme skaalautuu 120 kuntaan ja viidelle hyvinvointialueelle.”</a:t>
            </a:r>
            <a:br>
              <a:rPr lang="fi-FI" sz="2000" i="1">
                <a:latin typeface="Arial" panose="020B0604020202020204" pitchFamily="34" charset="0"/>
                <a:cs typeface="Arial" panose="020B0604020202020204" pitchFamily="34" charset="0"/>
              </a:rPr>
            </a:br>
            <a:endParaRPr lang="fi-FI" sz="2000">
              <a:latin typeface="Arial" panose="020B0604020202020204" pitchFamily="34" charset="0"/>
              <a:cs typeface="Arial" panose="020B0604020202020204" pitchFamily="34" charset="0"/>
            </a:endParaRPr>
          </a:p>
          <a:p>
            <a:pPr marL="457200" indent="-457200">
              <a:buFont typeface="+mj-lt"/>
              <a:buAutoNum type="arabicPeriod"/>
            </a:pPr>
            <a:r>
              <a:rPr lang="fi-FI" sz="2000" b="1">
                <a:latin typeface="Arial" panose="020B0604020202020204" pitchFamily="34" charset="0"/>
                <a:cs typeface="Arial" panose="020B0604020202020204" pitchFamily="34" charset="0"/>
              </a:rPr>
              <a:t>Käytä mittareita ja arvioita, jos mahdollista. </a:t>
            </a:r>
            <a:r>
              <a:rPr lang="fi-FI" sz="2000">
                <a:latin typeface="Arial" panose="020B0604020202020204" pitchFamily="34" charset="0"/>
                <a:cs typeface="Arial" panose="020B0604020202020204" pitchFamily="34" charset="0"/>
              </a:rPr>
              <a:t>Esim. ROI, säästetty aika, NPS, CES, API-peitto, käyttöönottoaste jne. Vältä yleispuhetta ja ole konkreettinen. Esitä ongelma, ratkaisu ja vaikutus selkeästi. Käytä esimerkkejä nykytilan tehottomuudesta ja miten ratkaisusi parantaa sitä. </a:t>
            </a:r>
          </a:p>
          <a:p>
            <a:pPr marL="0" indent="0">
              <a:buNone/>
            </a:pPr>
            <a:endParaRPr lang="fi-FI" sz="2000">
              <a:latin typeface="Arial" panose="020B0604020202020204" pitchFamily="34" charset="0"/>
              <a:cs typeface="Arial" panose="020B0604020202020204" pitchFamily="34" charset="0"/>
            </a:endParaRPr>
          </a:p>
          <a:p>
            <a:pPr marL="0" indent="0">
              <a:spcBef>
                <a:spcPts val="1200"/>
              </a:spcBef>
              <a:spcAft>
                <a:spcPts val="1200"/>
              </a:spcAft>
              <a:buNone/>
            </a:pPr>
            <a:br>
              <a:rPr lang="fi-FI" sz="2000">
                <a:latin typeface="Arial"/>
                <a:cs typeface="Arial"/>
              </a:rPr>
            </a:br>
            <a:br>
              <a:rPr lang="fi-FI" sz="2000">
                <a:latin typeface="Arial"/>
                <a:cs typeface="Arial"/>
              </a:rPr>
            </a:br>
            <a:br>
              <a:rPr lang="fi-FI" sz="2000" noProof="0">
                <a:latin typeface="Arial"/>
                <a:cs typeface="Arial"/>
              </a:rPr>
            </a:br>
            <a:endParaRPr lang="fi-FI" sz="2000" noProof="0">
              <a:latin typeface="Georgia"/>
              <a:cs typeface="Arial"/>
            </a:endParaRPr>
          </a:p>
          <a:p>
            <a:pPr>
              <a:spcBef>
                <a:spcPts val="1200"/>
              </a:spcBef>
              <a:spcAft>
                <a:spcPts val="1200"/>
              </a:spcAft>
              <a:buNone/>
            </a:pPr>
            <a:endParaRPr lang="fi-FI" sz="2000" noProof="0">
              <a:latin typeface="Georgia"/>
              <a:cs typeface="Arial"/>
            </a:endParaRPr>
          </a:p>
          <a:p>
            <a:pPr marL="0" indent="0">
              <a:lnSpc>
                <a:spcPct val="100000"/>
              </a:lnSpc>
              <a:spcBef>
                <a:spcPts val="1200"/>
              </a:spcBef>
              <a:spcAft>
                <a:spcPts val="1200"/>
              </a:spcAft>
              <a:buNone/>
            </a:pPr>
            <a:endParaRPr lang="fi-FI" sz="2000" noProof="0">
              <a:latin typeface="Georgia"/>
              <a:cs typeface="Arial"/>
            </a:endParaRPr>
          </a:p>
          <a:p>
            <a:pPr>
              <a:lnSpc>
                <a:spcPct val="100000"/>
              </a:lnSpc>
              <a:spcBef>
                <a:spcPts val="1200"/>
              </a:spcBef>
              <a:spcAft>
                <a:spcPts val="1200"/>
              </a:spcAft>
              <a:buAutoNum type="arabicPeriod"/>
            </a:pPr>
            <a:endParaRPr lang="fi-FI" sz="2000" noProof="0">
              <a:latin typeface="Georgia"/>
              <a:cs typeface="Arial"/>
            </a:endParaRPr>
          </a:p>
          <a:p>
            <a:pPr>
              <a:lnSpc>
                <a:spcPct val="100000"/>
              </a:lnSpc>
              <a:spcBef>
                <a:spcPts val="1200"/>
              </a:spcBef>
              <a:spcAft>
                <a:spcPts val="1200"/>
              </a:spcAft>
              <a:buAutoNum type="arabicPeriod"/>
            </a:pPr>
            <a:endParaRPr lang="fi-FI" sz="2000" noProof="0">
              <a:latin typeface="Georgia"/>
            </a:endParaRPr>
          </a:p>
          <a:p>
            <a:pPr>
              <a:lnSpc>
                <a:spcPct val="100000"/>
              </a:lnSpc>
              <a:spcBef>
                <a:spcPts val="1200"/>
              </a:spcBef>
              <a:spcAft>
                <a:spcPts val="1200"/>
              </a:spcAft>
              <a:buAutoNum type="arabicPeriod"/>
            </a:pPr>
            <a:endParaRPr lang="fi-FI" sz="2000" noProof="0">
              <a:latin typeface="Georgia"/>
            </a:endParaRPr>
          </a:p>
        </p:txBody>
      </p:sp>
      <p:sp>
        <p:nvSpPr>
          <p:cNvPr id="2" name="Title 7">
            <a:extLst>
              <a:ext uri="{FF2B5EF4-FFF2-40B4-BE49-F238E27FC236}">
                <a16:creationId xmlns:a16="http://schemas.microsoft.com/office/drawing/2014/main" id="{48DFE991-C5A6-7CAD-6D49-2168EC802FB5}"/>
              </a:ext>
            </a:extLst>
          </p:cNvPr>
          <p:cNvSpPr>
            <a:spLocks noGrp="1"/>
          </p:cNvSpPr>
          <p:nvPr>
            <p:ph type="title"/>
          </p:nvPr>
        </p:nvSpPr>
        <p:spPr>
          <a:xfrm>
            <a:off x="670158" y="556931"/>
            <a:ext cx="11046994" cy="952273"/>
          </a:xfrm>
        </p:spPr>
        <p:txBody>
          <a:bodyPr vert="horz" lIns="91440" tIns="45720" rIns="91440" bIns="45720" rtlCol="0" anchor="t">
            <a:noAutofit/>
          </a:bodyPr>
          <a:lstStyle/>
          <a:p>
            <a:r>
              <a:rPr lang="fi-FI" sz="3600" noProof="0">
                <a:latin typeface="Arial Black" panose="020B0A04020102020204" pitchFamily="34" charset="0"/>
              </a:rPr>
              <a:t>Ohjeet </a:t>
            </a:r>
          </a:p>
        </p:txBody>
      </p:sp>
    </p:spTree>
    <p:extLst>
      <p:ext uri="{BB962C8B-B14F-4D97-AF65-F5344CB8AC3E}">
        <p14:creationId xmlns:p14="http://schemas.microsoft.com/office/powerpoint/2010/main" val="930738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7F2FA"/>
        </a:solidFill>
        <a:effectLst/>
      </p:bgPr>
    </p:bg>
    <p:spTree>
      <p:nvGrpSpPr>
        <p:cNvPr id="1" name="">
          <a:extLst>
            <a:ext uri="{FF2B5EF4-FFF2-40B4-BE49-F238E27FC236}">
              <a16:creationId xmlns:a16="http://schemas.microsoft.com/office/drawing/2014/main" id="{98B42C84-FAFD-B61B-E784-0CFBE69F0A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8DC04E5-E840-C341-762C-1CB4BFE81C67}"/>
              </a:ext>
            </a:extLst>
          </p:cNvPr>
          <p:cNvSpPr>
            <a:spLocks noGrp="1"/>
          </p:cNvSpPr>
          <p:nvPr>
            <p:ph type="title"/>
          </p:nvPr>
        </p:nvSpPr>
        <p:spPr>
          <a:xfrm>
            <a:off x="878134" y="859992"/>
            <a:ext cx="10080626" cy="5759451"/>
          </a:xfrm>
          <a:prstGeom prst="rect">
            <a:avLst/>
          </a:prstGeom>
        </p:spPr>
        <p:txBody>
          <a:bodyPr>
            <a:normAutofit/>
          </a:bodyPr>
          <a:lstStyle/>
          <a:p>
            <a:r>
              <a:rPr lang="fi-FI" sz="7200"/>
              <a:t>Yhteenvetokalvot</a:t>
            </a:r>
            <a:endParaRPr lang="en-FI" sz="7200"/>
          </a:p>
        </p:txBody>
      </p:sp>
    </p:spTree>
    <p:extLst>
      <p:ext uri="{BB962C8B-B14F-4D97-AF65-F5344CB8AC3E}">
        <p14:creationId xmlns:p14="http://schemas.microsoft.com/office/powerpoint/2010/main" val="1723991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224A0B-C404-78D6-E99A-0D52FBFEE3EE}"/>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0A8F051E-714D-519F-D89B-38D4F649FB66}"/>
              </a:ext>
            </a:extLst>
          </p:cNvPr>
          <p:cNvSpPr>
            <a:spLocks noGrp="1"/>
          </p:cNvSpPr>
          <p:nvPr>
            <p:ph type="title"/>
          </p:nvPr>
        </p:nvSpPr>
        <p:spPr/>
        <p:txBody>
          <a:bodyPr/>
          <a:lstStyle/>
          <a:p>
            <a:r>
              <a:rPr lang="fi-FI"/>
              <a:t>1. Yhden kalvon tiivistelmä</a:t>
            </a:r>
            <a:endParaRPr lang="en-FI"/>
          </a:p>
        </p:txBody>
      </p:sp>
      <p:sp>
        <p:nvSpPr>
          <p:cNvPr id="10" name="Text Placeholder 9">
            <a:extLst>
              <a:ext uri="{FF2B5EF4-FFF2-40B4-BE49-F238E27FC236}">
                <a16:creationId xmlns:a16="http://schemas.microsoft.com/office/drawing/2014/main" id="{E509AAED-F0D8-4607-ADA8-FF2A93744BE0}"/>
              </a:ext>
            </a:extLst>
          </p:cNvPr>
          <p:cNvSpPr>
            <a:spLocks noGrp="1"/>
          </p:cNvSpPr>
          <p:nvPr>
            <p:ph type="body" sz="quarter" idx="19"/>
          </p:nvPr>
        </p:nvSpPr>
        <p:spPr>
          <a:xfrm>
            <a:off x="653743" y="1549756"/>
            <a:ext cx="10488313" cy="4530667"/>
          </a:xfrm>
        </p:spPr>
        <p:txBody>
          <a:bodyPr lIns="91440" tIns="45720" rIns="91440" bIns="45720" anchor="t"/>
          <a:lstStyle/>
          <a:p>
            <a:pPr marL="0" indent="0">
              <a:buNone/>
            </a:pPr>
            <a:r>
              <a:rPr lang="fi-FI" sz="2000" b="1" i="1" dirty="0"/>
              <a:t>Kirjoita hankkeestasi yhden kalvon tiivistelmä. Kerro mikä muuttuu hankkeesi avulla, miten paljon ja mikä on aikataulusi. Kuvaile myös hankkeesi fokusalue, eli se mille sektorille hankkeesi on tarkoitettu. Käytä alla olevia apukysymyksiä tukenasi yhteenvedon tekemiseksi. </a:t>
            </a:r>
          </a:p>
          <a:p>
            <a:pPr marL="0" indent="0">
              <a:buNone/>
            </a:pPr>
            <a:endParaRPr lang="fi-FI" sz="2000" b="1" i="1" kern="0" spc="25" dirty="0">
              <a:ea typeface="Roboto Slab" pitchFamily="34" charset="-122"/>
              <a:cs typeface="Roboto Slab" pitchFamily="34" charset="-120"/>
            </a:endParaRPr>
          </a:p>
          <a:p>
            <a:pPr>
              <a:buFont typeface="Arial" panose="020B0604020202020204" pitchFamily="34" charset="0"/>
              <a:buChar char="•"/>
            </a:pPr>
            <a:r>
              <a:rPr lang="fi-FI" sz="1800" kern="0" spc="25" dirty="0">
                <a:ea typeface="Roboto Slab" pitchFamily="34" charset="-122"/>
                <a:cs typeface="Roboto Slab" pitchFamily="34" charset="-120"/>
              </a:rPr>
              <a:t>Mitä asioita muutatte käytännössä (esimerkiksi uudet työvälineet tai työtavat)? </a:t>
            </a:r>
          </a:p>
          <a:p>
            <a:pPr>
              <a:buFont typeface="Arial" panose="020B0604020202020204" pitchFamily="34" charset="0"/>
              <a:buChar char="•"/>
            </a:pPr>
            <a:r>
              <a:rPr lang="fi-FI" sz="1800" kern="0" spc="25" dirty="0">
                <a:ea typeface="Roboto Slab" pitchFamily="34" charset="-122"/>
                <a:cs typeface="Roboto Slab" pitchFamily="34" charset="-120"/>
              </a:rPr>
              <a:t>Kuinka suuri hyöty muutoksesta on rahassa tai ajassa mitattuna? (esim. säästetty aika, kustannukset, asiakastyytyväisyys)?</a:t>
            </a:r>
          </a:p>
          <a:p>
            <a:pPr>
              <a:buFont typeface="Arial" panose="020B0604020202020204" pitchFamily="34" charset="0"/>
              <a:buChar char="•"/>
            </a:pPr>
            <a:r>
              <a:rPr lang="fi-FI" sz="1800" kern="0" spc="25" dirty="0">
                <a:ea typeface="Roboto Slab" pitchFamily="34" charset="-122"/>
                <a:cs typeface="Roboto Slab" pitchFamily="34" charset="-120"/>
              </a:rPr>
              <a:t>Laske tai perustele, kuinka laajasti ratkaisua voidaan hyödyntää muuallakin.</a:t>
            </a:r>
          </a:p>
          <a:p>
            <a:pPr>
              <a:buFont typeface="Arial" panose="020B0604020202020204" pitchFamily="34" charset="0"/>
              <a:buChar char="•"/>
            </a:pPr>
            <a:r>
              <a:rPr lang="fi-FI" sz="1800" kern="0" spc="25" dirty="0">
                <a:ea typeface="Roboto Slab" pitchFamily="34" charset="-122"/>
                <a:cs typeface="Roboto Slab" pitchFamily="34" charset="-120"/>
              </a:rPr>
              <a:t>Milloin muutos on valmis, ja mistä tiedämme, onko se onnistunut?</a:t>
            </a:r>
          </a:p>
          <a:p>
            <a:pPr>
              <a:buFont typeface="Arial" panose="020B0604020202020204" pitchFamily="34" charset="0"/>
              <a:buChar char="•"/>
            </a:pPr>
            <a:r>
              <a:rPr lang="fi-FI" sz="1800" kern="0" spc="25" dirty="0">
                <a:ea typeface="Roboto Slab" pitchFamily="34" charset="-122"/>
                <a:cs typeface="Roboto Slab" pitchFamily="34" charset="-120"/>
              </a:rPr>
              <a:t>Milloin tulokset näkyvät, ja millä mittarilla seuraatte onnistumista?</a:t>
            </a:r>
          </a:p>
          <a:p>
            <a:pPr>
              <a:buFont typeface="Arial" panose="020B0604020202020204" pitchFamily="34" charset="0"/>
              <a:buChar char="•"/>
            </a:pPr>
            <a:r>
              <a:rPr lang="fi-FI" sz="1800" kern="0" spc="25" dirty="0">
                <a:ea typeface="Roboto Slab" pitchFamily="34" charset="-122"/>
                <a:cs typeface="Roboto Slab" pitchFamily="34" charset="-120"/>
              </a:rPr>
              <a:t>Mikä on hankkeesi fokusalue? (Esim. sote, opetus, kunnat, muu mikä?)</a:t>
            </a:r>
            <a:endParaRPr lang="fi-FI" sz="1800" b="1" kern="0" spc="25" dirty="0">
              <a:ea typeface="Roboto Slab" pitchFamily="34" charset="-122"/>
              <a:cs typeface="Roboto Slab" pitchFamily="34" charset="-120"/>
            </a:endParaRPr>
          </a:p>
          <a:p>
            <a:pPr marL="0" indent="0">
              <a:buNone/>
            </a:pPr>
            <a:br>
              <a:rPr lang="fi-FI" sz="1600" dirty="0"/>
            </a:br>
            <a:br>
              <a:rPr lang="fi-FI" sz="1600" dirty="0"/>
            </a:br>
            <a:endParaRPr lang="en-FI" sz="1600" i="1" dirty="0"/>
          </a:p>
        </p:txBody>
      </p:sp>
    </p:spTree>
    <p:extLst>
      <p:ext uri="{BB962C8B-B14F-4D97-AF65-F5344CB8AC3E}">
        <p14:creationId xmlns:p14="http://schemas.microsoft.com/office/powerpoint/2010/main" val="2627439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476131" y="431494"/>
            <a:ext cx="12188952" cy="266633"/>
          </a:xfrm>
          <a:prstGeom prst="rect">
            <a:avLst/>
          </a:prstGeom>
          <a:noFill/>
        </p:spPr>
        <p:txBody>
          <a:bodyPr wrap="square" lIns="0" tIns="0" rIns="0" bIns="0" rtlCol="0" anchor="t"/>
          <a:lstStyle/>
          <a:p>
            <a:pPr algn="l">
              <a:lnSpc>
                <a:spcPts val="2133"/>
              </a:lnSpc>
              <a:buNone/>
            </a:pPr>
            <a:r>
              <a:rPr lang="en-US" sz="1875" b="1">
                <a:solidFill>
                  <a:srgbClr val="FFFFFF">
                    <a:alpha val="80000"/>
                  </a:srgbClr>
                </a:solidFill>
                <a:latin typeface="Roboto" pitchFamily="34" charset="0"/>
                <a:ea typeface="Roboto" pitchFamily="34" charset="-122"/>
                <a:cs typeface="Roboto" pitchFamily="34" charset="-120"/>
              </a:rPr>
              <a:t>Valitsemasi uudistuksen kohteen</a:t>
            </a:r>
            <a:endParaRPr lang="en-US"/>
          </a:p>
        </p:txBody>
      </p:sp>
      <p:sp>
        <p:nvSpPr>
          <p:cNvPr id="4" name="Object 3"/>
          <p:cNvSpPr/>
          <p:nvPr/>
        </p:nvSpPr>
        <p:spPr>
          <a:xfrm>
            <a:off x="476131" y="846472"/>
            <a:ext cx="12188952" cy="485654"/>
          </a:xfrm>
          <a:prstGeom prst="rect">
            <a:avLst/>
          </a:prstGeom>
          <a:noFill/>
        </p:spPr>
        <p:txBody>
          <a:bodyPr wrap="square" lIns="0" tIns="0" rIns="0" bIns="0" rtlCol="0" anchor="t"/>
          <a:lstStyle/>
          <a:p>
            <a:pPr algn="l">
              <a:lnSpc>
                <a:spcPts val="3839"/>
              </a:lnSpc>
              <a:spcBef>
                <a:spcPts val="1145"/>
              </a:spcBef>
              <a:buNone/>
            </a:pPr>
            <a:r>
              <a:rPr lang="fi-FI" sz="3375" b="1" noProof="0">
                <a:solidFill>
                  <a:srgbClr val="000000">
                    <a:alpha val="80000"/>
                  </a:srgbClr>
                </a:solidFill>
                <a:latin typeface="+mj-lt"/>
                <a:ea typeface="Roboto" pitchFamily="34" charset="-122"/>
                <a:cs typeface="Roboto" pitchFamily="34" charset="-120"/>
              </a:rPr>
              <a:t>2. Skaalausratkaisun avainluvut</a:t>
            </a:r>
            <a:endParaRPr lang="fi-FI" noProof="0">
              <a:solidFill>
                <a:srgbClr val="FF0000">
                  <a:alpha val="80000"/>
                </a:srgbClr>
              </a:solidFill>
              <a:latin typeface="+mj-lt"/>
            </a:endParaRPr>
          </a:p>
        </p:txBody>
      </p:sp>
      <p:sp>
        <p:nvSpPr>
          <p:cNvPr id="5" name="Object 4"/>
          <p:cNvSpPr/>
          <p:nvPr/>
        </p:nvSpPr>
        <p:spPr>
          <a:xfrm>
            <a:off x="562979" y="2329845"/>
            <a:ext cx="3751912" cy="1856911"/>
          </a:xfrm>
          <a:prstGeom prst="rect">
            <a:avLst/>
          </a:prstGeom>
          <a:solidFill>
            <a:srgbClr val="FFFFFF"/>
          </a:solidFill>
        </p:spPr>
        <p:txBody>
          <a:bodyPr/>
          <a:lstStyle/>
          <a:p>
            <a:endParaRPr lang="fi-FI"/>
          </a:p>
        </p:txBody>
      </p:sp>
      <p:sp>
        <p:nvSpPr>
          <p:cNvPr id="6" name="Object 5"/>
          <p:cNvSpPr/>
          <p:nvPr/>
        </p:nvSpPr>
        <p:spPr>
          <a:xfrm>
            <a:off x="788914" y="2997047"/>
            <a:ext cx="2377798" cy="866558"/>
          </a:xfrm>
          <a:prstGeom prst="rect">
            <a:avLst/>
          </a:prstGeom>
          <a:noFill/>
        </p:spPr>
        <p:txBody>
          <a:bodyPr wrap="square" lIns="0" tIns="0" rIns="0" bIns="0" rtlCol="0" anchor="t"/>
          <a:lstStyle/>
          <a:p>
            <a:pPr algn="l">
              <a:lnSpc>
                <a:spcPts val="6825"/>
              </a:lnSpc>
              <a:buNone/>
            </a:pPr>
            <a:r>
              <a:rPr lang="en-US" sz="6000" b="1">
                <a:solidFill>
                  <a:schemeClr val="bg1">
                    <a:lumMod val="50000"/>
                  </a:schemeClr>
                </a:solidFill>
                <a:latin typeface="Roboto" pitchFamily="34" charset="0"/>
                <a:ea typeface="Roboto" pitchFamily="34" charset="-122"/>
                <a:cs typeface="Roboto" pitchFamily="34" charset="-120"/>
              </a:rPr>
              <a:t>500k€</a:t>
            </a:r>
            <a:endParaRPr lang="en-US">
              <a:solidFill>
                <a:schemeClr val="bg1">
                  <a:lumMod val="50000"/>
                </a:schemeClr>
              </a:solidFill>
            </a:endParaRPr>
          </a:p>
        </p:txBody>
      </p:sp>
      <p:pic>
        <p:nvPicPr>
          <p:cNvPr id="7" name="Object 6"/>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018671" y="3156567"/>
            <a:ext cx="476131" cy="476131"/>
          </a:xfrm>
          <a:prstGeom prst="rect">
            <a:avLst/>
          </a:prstGeom>
        </p:spPr>
      </p:pic>
      <p:sp>
        <p:nvSpPr>
          <p:cNvPr id="8" name="Object 7"/>
          <p:cNvSpPr/>
          <p:nvPr/>
        </p:nvSpPr>
        <p:spPr>
          <a:xfrm>
            <a:off x="3494802" y="3281849"/>
            <a:ext cx="555169" cy="228543"/>
          </a:xfrm>
          <a:prstGeom prst="rect">
            <a:avLst/>
          </a:prstGeom>
          <a:noFill/>
        </p:spPr>
        <p:txBody>
          <a:bodyPr wrap="square" lIns="0" tIns="0" rIns="0" bIns="0" rtlCol="0" anchor="ctr"/>
          <a:lstStyle/>
          <a:p>
            <a:pPr algn="l">
              <a:lnSpc>
                <a:spcPts val="1843"/>
              </a:lnSpc>
              <a:buNone/>
            </a:pPr>
            <a:r>
              <a:rPr lang="en-US" sz="1365" b="1" kern="0" spc="137">
                <a:solidFill>
                  <a:schemeClr val="bg1">
                    <a:lumMod val="50000"/>
                  </a:schemeClr>
                </a:solidFill>
                <a:latin typeface="Roboto" pitchFamily="34" charset="0"/>
                <a:ea typeface="Roboto" pitchFamily="34" charset="-122"/>
                <a:cs typeface="Roboto" pitchFamily="34" charset="-120"/>
              </a:rPr>
              <a:t>200%</a:t>
            </a:r>
            <a:endParaRPr lang="en-US">
              <a:solidFill>
                <a:schemeClr val="bg1">
                  <a:lumMod val="50000"/>
                </a:schemeClr>
              </a:solidFill>
            </a:endParaRPr>
          </a:p>
        </p:txBody>
      </p:sp>
      <p:sp>
        <p:nvSpPr>
          <p:cNvPr id="9" name="Object 8"/>
          <p:cNvSpPr/>
          <p:nvPr/>
        </p:nvSpPr>
        <p:spPr>
          <a:xfrm>
            <a:off x="816323" y="2796321"/>
            <a:ext cx="7286623" cy="413863"/>
          </a:xfrm>
          <a:prstGeom prst="rect">
            <a:avLst/>
          </a:prstGeom>
          <a:noFill/>
        </p:spPr>
        <p:txBody>
          <a:bodyPr wrap="square" lIns="0" tIns="0" rIns="0" bIns="0" rtlCol="0" anchor="t"/>
          <a:lstStyle/>
          <a:p>
            <a:pPr algn="l">
              <a:lnSpc>
                <a:spcPts val="1702"/>
              </a:lnSpc>
              <a:buNone/>
            </a:pPr>
            <a:r>
              <a:rPr lang="en-US" sz="1260" b="1" kern="0" spc="126">
                <a:solidFill>
                  <a:schemeClr val="bg1">
                    <a:lumMod val="50000"/>
                  </a:schemeClr>
                </a:solidFill>
                <a:latin typeface="Roboto" pitchFamily="34" charset="0"/>
                <a:ea typeface="Roboto" pitchFamily="34" charset="-122"/>
                <a:cs typeface="Roboto" pitchFamily="34" charset="-120"/>
              </a:rPr>
              <a:t>JO KÄYTÖSSÄ OLEVAN RATKAISUN TOTEUTUNUT TUOTTAVUUSHYÖTY</a:t>
            </a:r>
            <a:endParaRPr lang="en-US">
              <a:solidFill>
                <a:schemeClr val="bg1">
                  <a:lumMod val="50000"/>
                </a:schemeClr>
              </a:solidFill>
            </a:endParaRPr>
          </a:p>
        </p:txBody>
      </p:sp>
      <p:sp>
        <p:nvSpPr>
          <p:cNvPr id="10" name="Object 9"/>
          <p:cNvSpPr/>
          <p:nvPr/>
        </p:nvSpPr>
        <p:spPr>
          <a:xfrm>
            <a:off x="788914" y="3862564"/>
            <a:ext cx="1759780" cy="209498"/>
          </a:xfrm>
          <a:prstGeom prst="rect">
            <a:avLst/>
          </a:prstGeom>
          <a:noFill/>
        </p:spPr>
        <p:txBody>
          <a:bodyPr wrap="square" lIns="0" tIns="0" rIns="0" bIns="0" rtlCol="0" anchor="t"/>
          <a:lstStyle/>
          <a:p>
            <a:pPr algn="l">
              <a:lnSpc>
                <a:spcPts val="1722"/>
              </a:lnSpc>
              <a:buNone/>
            </a:pPr>
            <a:r>
              <a:rPr lang="en-US" sz="1211" kern="0" spc="24">
                <a:solidFill>
                  <a:schemeClr val="bg1">
                    <a:lumMod val="50000"/>
                  </a:schemeClr>
                </a:solidFill>
                <a:latin typeface="Roboto Slab" pitchFamily="34" charset="0"/>
                <a:ea typeface="Roboto Slab" pitchFamily="34" charset="-122"/>
                <a:cs typeface="Roboto Slab" pitchFamily="34" charset="-120"/>
              </a:rPr>
              <a:t>250 k€ </a:t>
            </a:r>
            <a:r>
              <a:rPr lang="en-US" sz="1211" kern="0" spc="24" err="1">
                <a:solidFill>
                  <a:schemeClr val="bg1">
                    <a:lumMod val="50000"/>
                  </a:schemeClr>
                </a:solidFill>
                <a:latin typeface="Roboto Slab" pitchFamily="34" charset="0"/>
                <a:ea typeface="Roboto Slab" pitchFamily="34" charset="-122"/>
                <a:cs typeface="Roboto Slab" pitchFamily="34" charset="-120"/>
              </a:rPr>
              <a:t>investoinnilla</a:t>
            </a:r>
            <a:endParaRPr lang="en-US">
              <a:solidFill>
                <a:schemeClr val="bg1">
                  <a:lumMod val="50000"/>
                </a:schemeClr>
              </a:solidFill>
            </a:endParaRPr>
          </a:p>
        </p:txBody>
      </p:sp>
      <p:sp>
        <p:nvSpPr>
          <p:cNvPr id="17" name="Object 16"/>
          <p:cNvSpPr/>
          <p:nvPr/>
        </p:nvSpPr>
        <p:spPr>
          <a:xfrm>
            <a:off x="564884" y="4090523"/>
            <a:ext cx="3704299" cy="1733117"/>
          </a:xfrm>
          <a:prstGeom prst="rect">
            <a:avLst/>
          </a:prstGeom>
          <a:solidFill>
            <a:srgbClr val="FFFFFF"/>
          </a:solidFill>
        </p:spPr>
        <p:txBody>
          <a:bodyPr/>
          <a:lstStyle/>
          <a:p>
            <a:endParaRPr lang="fi-FI"/>
          </a:p>
        </p:txBody>
      </p:sp>
      <p:sp>
        <p:nvSpPr>
          <p:cNvPr id="18" name="Object 17"/>
          <p:cNvSpPr/>
          <p:nvPr/>
        </p:nvSpPr>
        <p:spPr>
          <a:xfrm>
            <a:off x="850562" y="4897932"/>
            <a:ext cx="2241624" cy="809423"/>
          </a:xfrm>
          <a:prstGeom prst="rect">
            <a:avLst/>
          </a:prstGeom>
          <a:noFill/>
        </p:spPr>
        <p:txBody>
          <a:bodyPr wrap="square" lIns="0" tIns="0" rIns="0" bIns="0" rtlCol="0" anchor="t"/>
          <a:lstStyle/>
          <a:p>
            <a:pPr algn="l">
              <a:lnSpc>
                <a:spcPts val="6398"/>
              </a:lnSpc>
              <a:buNone/>
            </a:pPr>
            <a:r>
              <a:rPr lang="en-US" sz="5625" b="1">
                <a:solidFill>
                  <a:srgbClr val="000000">
                    <a:alpha val="80000"/>
                  </a:srgbClr>
                </a:solidFill>
                <a:latin typeface="Roboto" pitchFamily="34" charset="0"/>
                <a:ea typeface="Roboto" pitchFamily="34" charset="-122"/>
                <a:cs typeface="Roboto" pitchFamily="34" charset="-120"/>
              </a:rPr>
              <a:t>10 M€</a:t>
            </a:r>
            <a:endParaRPr lang="en-US"/>
          </a:p>
        </p:txBody>
      </p:sp>
      <p:pic>
        <p:nvPicPr>
          <p:cNvPr id="19" name="Object 18"/>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888403" y="5051038"/>
            <a:ext cx="476131" cy="476131"/>
          </a:xfrm>
          <a:prstGeom prst="rect">
            <a:avLst/>
          </a:prstGeom>
        </p:spPr>
      </p:pic>
      <p:sp>
        <p:nvSpPr>
          <p:cNvPr id="20" name="Object 19"/>
          <p:cNvSpPr/>
          <p:nvPr/>
        </p:nvSpPr>
        <p:spPr>
          <a:xfrm>
            <a:off x="3364533" y="5176320"/>
            <a:ext cx="680867" cy="228543"/>
          </a:xfrm>
          <a:prstGeom prst="rect">
            <a:avLst/>
          </a:prstGeom>
          <a:noFill/>
        </p:spPr>
        <p:txBody>
          <a:bodyPr wrap="square" lIns="0" tIns="0" rIns="0" bIns="0" rtlCol="0" anchor="ctr"/>
          <a:lstStyle/>
          <a:p>
            <a:pPr algn="l">
              <a:lnSpc>
                <a:spcPts val="1843"/>
              </a:lnSpc>
              <a:buNone/>
            </a:pPr>
            <a:r>
              <a:rPr lang="en-US" sz="1365" b="1" kern="0" spc="137">
                <a:solidFill>
                  <a:srgbClr val="000000">
                    <a:alpha val="80000"/>
                  </a:srgbClr>
                </a:solidFill>
                <a:latin typeface="Roboto" pitchFamily="34" charset="0"/>
                <a:ea typeface="Roboto" pitchFamily="34" charset="-122"/>
                <a:cs typeface="Roboto" pitchFamily="34" charset="-120"/>
              </a:rPr>
              <a:t>2000%</a:t>
            </a:r>
            <a:endParaRPr lang="en-US"/>
          </a:p>
        </p:txBody>
      </p:sp>
      <p:sp>
        <p:nvSpPr>
          <p:cNvPr id="21" name="Object 20"/>
          <p:cNvSpPr/>
          <p:nvPr/>
        </p:nvSpPr>
        <p:spPr>
          <a:xfrm>
            <a:off x="854372" y="4566197"/>
            <a:ext cx="3984509" cy="182120"/>
          </a:xfrm>
          <a:prstGeom prst="rect">
            <a:avLst/>
          </a:prstGeom>
          <a:noFill/>
        </p:spPr>
        <p:txBody>
          <a:bodyPr wrap="square" lIns="0" tIns="0" rIns="0" bIns="0" rtlCol="0" anchor="t"/>
          <a:lstStyle/>
          <a:p>
            <a:pPr algn="l">
              <a:lnSpc>
                <a:spcPts val="1631"/>
              </a:lnSpc>
              <a:buNone/>
            </a:pPr>
            <a:r>
              <a:rPr lang="en-US" sz="1208" b="1" kern="0" spc="121">
                <a:solidFill>
                  <a:srgbClr val="000000">
                    <a:alpha val="80000"/>
                  </a:srgbClr>
                </a:solidFill>
                <a:latin typeface="Roboto" pitchFamily="34" charset="0"/>
                <a:ea typeface="Roboto" pitchFamily="34" charset="-122"/>
                <a:cs typeface="Roboto" pitchFamily="34" charset="-120"/>
              </a:rPr>
              <a:t>SUUNNITELLUN SKAALAUKSEN ARVIOIDUT TUOTTAVUUSHYÖDYT</a:t>
            </a:r>
            <a:endParaRPr lang="en-US"/>
          </a:p>
        </p:txBody>
      </p:sp>
      <p:sp>
        <p:nvSpPr>
          <p:cNvPr id="22" name="Object 21"/>
          <p:cNvSpPr/>
          <p:nvPr/>
        </p:nvSpPr>
        <p:spPr>
          <a:xfrm>
            <a:off x="850562" y="5628500"/>
            <a:ext cx="2419697" cy="199975"/>
          </a:xfrm>
          <a:prstGeom prst="rect">
            <a:avLst/>
          </a:prstGeom>
          <a:noFill/>
        </p:spPr>
        <p:txBody>
          <a:bodyPr wrap="square" lIns="0" tIns="0" rIns="0" bIns="0" rtlCol="0" anchor="t"/>
          <a:lstStyle/>
          <a:p>
            <a:pPr algn="l">
              <a:lnSpc>
                <a:spcPts val="1631"/>
              </a:lnSpc>
              <a:buNone/>
            </a:pPr>
            <a:r>
              <a:rPr lang="fi-FI" sz="1148" kern="0" spc="23" noProof="0">
                <a:solidFill>
                  <a:srgbClr val="000000">
                    <a:alpha val="80000"/>
                  </a:srgbClr>
                </a:solidFill>
                <a:latin typeface="Roboto Slab" pitchFamily="34" charset="0"/>
                <a:ea typeface="Roboto Slab" pitchFamily="34" charset="-122"/>
                <a:cs typeface="Roboto Slab" pitchFamily="34" charset="-120"/>
              </a:rPr>
              <a:t>Haettavalla 500 k€ skaalausinvestoinnilla</a:t>
            </a:r>
            <a:endParaRPr lang="fi-FI" noProof="0"/>
          </a:p>
        </p:txBody>
      </p:sp>
      <p:sp>
        <p:nvSpPr>
          <p:cNvPr id="23" name="Object 22"/>
          <p:cNvSpPr/>
          <p:nvPr/>
        </p:nvSpPr>
        <p:spPr>
          <a:xfrm>
            <a:off x="4459635" y="4090523"/>
            <a:ext cx="6922944" cy="1733117"/>
          </a:xfrm>
          <a:prstGeom prst="rect">
            <a:avLst/>
          </a:prstGeom>
          <a:solidFill>
            <a:srgbClr val="FFFFFF"/>
          </a:solidFill>
        </p:spPr>
        <p:txBody>
          <a:bodyPr/>
          <a:lstStyle/>
          <a:p>
            <a:endParaRPr lang="fi-FI"/>
          </a:p>
        </p:txBody>
      </p:sp>
      <p:sp>
        <p:nvSpPr>
          <p:cNvPr id="24" name="Object 23"/>
          <p:cNvSpPr/>
          <p:nvPr/>
        </p:nvSpPr>
        <p:spPr>
          <a:xfrm>
            <a:off x="4964011" y="4786501"/>
            <a:ext cx="5782134" cy="809423"/>
          </a:xfrm>
          <a:prstGeom prst="rect">
            <a:avLst/>
          </a:prstGeom>
          <a:noFill/>
        </p:spPr>
        <p:txBody>
          <a:bodyPr wrap="square" lIns="0" tIns="0" rIns="0" bIns="0" rtlCol="0" anchor="t"/>
          <a:lstStyle/>
          <a:p>
            <a:pPr algn="l">
              <a:lnSpc>
                <a:spcPts val="6398"/>
              </a:lnSpc>
              <a:buNone/>
            </a:pPr>
            <a:r>
              <a:rPr lang="en-US" sz="5625" b="1">
                <a:solidFill>
                  <a:srgbClr val="000000">
                    <a:alpha val="80000"/>
                  </a:srgbClr>
                </a:solidFill>
                <a:latin typeface="Roboto" pitchFamily="34" charset="0"/>
                <a:ea typeface="Roboto" pitchFamily="34" charset="-122"/>
                <a:cs typeface="Roboto" pitchFamily="34" charset="-120"/>
              </a:rPr>
              <a:t>24 </a:t>
            </a:r>
            <a:r>
              <a:rPr lang="en-US" sz="5625" b="1" err="1">
                <a:solidFill>
                  <a:srgbClr val="000000">
                    <a:alpha val="80000"/>
                  </a:srgbClr>
                </a:solidFill>
                <a:latin typeface="Roboto" pitchFamily="34" charset="0"/>
                <a:ea typeface="Roboto" pitchFamily="34" charset="-122"/>
                <a:cs typeface="Roboto" pitchFamily="34" charset="-120"/>
              </a:rPr>
              <a:t>kuukaudessa</a:t>
            </a:r>
            <a:endParaRPr lang="en-US"/>
          </a:p>
        </p:txBody>
      </p:sp>
      <p:pic>
        <p:nvPicPr>
          <p:cNvPr id="25" name="Object 24"/>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220497" y="4939607"/>
            <a:ext cx="476131" cy="476131"/>
          </a:xfrm>
          <a:prstGeom prst="rect">
            <a:avLst/>
          </a:prstGeom>
        </p:spPr>
      </p:pic>
      <p:sp>
        <p:nvSpPr>
          <p:cNvPr id="26" name="Object 25"/>
          <p:cNvSpPr/>
          <p:nvPr/>
        </p:nvSpPr>
        <p:spPr>
          <a:xfrm>
            <a:off x="10696628" y="5064889"/>
            <a:ext cx="680867" cy="228543"/>
          </a:xfrm>
          <a:prstGeom prst="rect">
            <a:avLst/>
          </a:prstGeom>
          <a:noFill/>
        </p:spPr>
        <p:txBody>
          <a:bodyPr wrap="square" lIns="0" tIns="0" rIns="0" bIns="0" rtlCol="0" anchor="ctr"/>
          <a:lstStyle/>
          <a:p>
            <a:pPr algn="l">
              <a:lnSpc>
                <a:spcPts val="1843"/>
              </a:lnSpc>
              <a:buNone/>
            </a:pPr>
            <a:r>
              <a:rPr lang="en-US" sz="1365" b="1" kern="0" spc="137">
                <a:solidFill>
                  <a:srgbClr val="000000">
                    <a:alpha val="80000"/>
                  </a:srgbClr>
                </a:solidFill>
                <a:latin typeface="Roboto" pitchFamily="34" charset="0"/>
                <a:ea typeface="Roboto" pitchFamily="34" charset="-122"/>
                <a:cs typeface="Roboto" pitchFamily="34" charset="-120"/>
              </a:rPr>
              <a:t>2000%</a:t>
            </a:r>
            <a:endParaRPr lang="en-US"/>
          </a:p>
        </p:txBody>
      </p:sp>
      <p:sp>
        <p:nvSpPr>
          <p:cNvPr id="27" name="Object 26"/>
          <p:cNvSpPr/>
          <p:nvPr/>
        </p:nvSpPr>
        <p:spPr>
          <a:xfrm>
            <a:off x="4964011" y="4546948"/>
            <a:ext cx="4248125" cy="182120"/>
          </a:xfrm>
          <a:prstGeom prst="rect">
            <a:avLst/>
          </a:prstGeom>
          <a:noFill/>
        </p:spPr>
        <p:txBody>
          <a:bodyPr wrap="square" lIns="0" tIns="0" rIns="0" bIns="0" rtlCol="0" anchor="t"/>
          <a:lstStyle/>
          <a:p>
            <a:pPr algn="l">
              <a:lnSpc>
                <a:spcPts val="1631"/>
              </a:lnSpc>
              <a:buNone/>
            </a:pPr>
            <a:r>
              <a:rPr lang="en-US" sz="1208" b="1" kern="0" spc="121">
                <a:solidFill>
                  <a:srgbClr val="000000">
                    <a:alpha val="80000"/>
                  </a:srgbClr>
                </a:solidFill>
                <a:latin typeface="Roboto" pitchFamily="34" charset="0"/>
                <a:ea typeface="Roboto" pitchFamily="34" charset="-122"/>
                <a:cs typeface="Roboto" pitchFamily="34" charset="-120"/>
              </a:rPr>
              <a:t>ARVIOITU TOTEUTUVAN</a:t>
            </a:r>
            <a:endParaRPr lang="en-US"/>
          </a:p>
        </p:txBody>
      </p:sp>
      <p:sp>
        <p:nvSpPr>
          <p:cNvPr id="28" name="Object 27"/>
          <p:cNvSpPr/>
          <p:nvPr/>
        </p:nvSpPr>
        <p:spPr>
          <a:xfrm>
            <a:off x="4964011" y="5593691"/>
            <a:ext cx="4961102" cy="238907"/>
          </a:xfrm>
          <a:prstGeom prst="rect">
            <a:avLst/>
          </a:prstGeom>
          <a:noFill/>
        </p:spPr>
        <p:txBody>
          <a:bodyPr wrap="square" lIns="0" tIns="0" rIns="0" bIns="0" rtlCol="0" anchor="t"/>
          <a:lstStyle/>
          <a:p>
            <a:pPr algn="l">
              <a:lnSpc>
                <a:spcPts val="1631"/>
              </a:lnSpc>
              <a:buNone/>
            </a:pPr>
            <a:r>
              <a:rPr lang="fi-FI" sz="1148" kern="0" spc="23" noProof="0" err="1">
                <a:solidFill>
                  <a:srgbClr val="000000">
                    <a:alpha val="80000"/>
                  </a:srgbClr>
                </a:solidFill>
                <a:latin typeface="Roboto Slab" pitchFamily="34" charset="0"/>
                <a:ea typeface="Roboto Slab" pitchFamily="34" charset="-122"/>
                <a:cs typeface="Roboto Slab" pitchFamily="34" charset="-120"/>
              </a:rPr>
              <a:t>Break</a:t>
            </a:r>
            <a:r>
              <a:rPr lang="fi-FI" sz="1148" kern="0" spc="23" noProof="0">
                <a:solidFill>
                  <a:srgbClr val="000000">
                    <a:alpha val="80000"/>
                  </a:srgbClr>
                </a:solidFill>
                <a:latin typeface="Roboto Slab" pitchFamily="34" charset="0"/>
                <a:ea typeface="Roboto Slab" pitchFamily="34" charset="-122"/>
                <a:cs typeface="Roboto Slab" pitchFamily="34" charset="-120"/>
              </a:rPr>
              <a:t> </a:t>
            </a:r>
            <a:r>
              <a:rPr lang="fi-FI" sz="1148" kern="0" spc="23" noProof="0" err="1">
                <a:solidFill>
                  <a:srgbClr val="000000">
                    <a:alpha val="80000"/>
                  </a:srgbClr>
                </a:solidFill>
                <a:latin typeface="Roboto Slab" pitchFamily="34" charset="0"/>
                <a:ea typeface="Roboto Slab" pitchFamily="34" charset="-122"/>
                <a:cs typeface="Roboto Slab" pitchFamily="34" charset="-120"/>
              </a:rPr>
              <a:t>even</a:t>
            </a:r>
            <a:r>
              <a:rPr lang="fi-FI" sz="1148" kern="0" spc="23" noProof="0">
                <a:solidFill>
                  <a:srgbClr val="000000">
                    <a:alpha val="80000"/>
                  </a:srgbClr>
                </a:solidFill>
                <a:latin typeface="Roboto Slab" pitchFamily="34" charset="0"/>
                <a:ea typeface="Roboto Slab" pitchFamily="34" charset="-122"/>
                <a:cs typeface="Roboto Slab" pitchFamily="34" charset="-120"/>
              </a:rPr>
              <a:t> on 18 kuukauden jälkeen projektin alkamisesta</a:t>
            </a:r>
            <a:endParaRPr lang="fi-FI" noProof="0"/>
          </a:p>
        </p:txBody>
      </p:sp>
      <p:sp>
        <p:nvSpPr>
          <p:cNvPr id="11" name="TextBox 10">
            <a:extLst>
              <a:ext uri="{FF2B5EF4-FFF2-40B4-BE49-F238E27FC236}">
                <a16:creationId xmlns:a16="http://schemas.microsoft.com/office/drawing/2014/main" id="{CFB2E4F3-48CB-25B4-B79A-23934A01211B}"/>
              </a:ext>
            </a:extLst>
          </p:cNvPr>
          <p:cNvSpPr txBox="1"/>
          <p:nvPr/>
        </p:nvSpPr>
        <p:spPr>
          <a:xfrm>
            <a:off x="1524589" y="6181696"/>
            <a:ext cx="3491340" cy="246221"/>
          </a:xfrm>
          <a:prstGeom prst="rect">
            <a:avLst/>
          </a:prstGeom>
          <a:noFill/>
        </p:spPr>
        <p:txBody>
          <a:bodyPr wrap="none" lIns="0" tIns="0" rIns="0" bIns="0" rtlCol="0">
            <a:spAutoFit/>
          </a:bodyPr>
          <a:lstStyle/>
          <a:p>
            <a:r>
              <a:rPr lang="fi-FI" sz="1600" b="0" i="0" noProof="0">
                <a:latin typeface="+mn-lt"/>
              </a:rPr>
              <a:t>(Sitralta haettavan rahoituksen määrä)</a:t>
            </a:r>
          </a:p>
        </p:txBody>
      </p:sp>
      <p:cxnSp>
        <p:nvCxnSpPr>
          <p:cNvPr id="13" name="Straight Arrow Connector 12">
            <a:extLst>
              <a:ext uri="{FF2B5EF4-FFF2-40B4-BE49-F238E27FC236}">
                <a16:creationId xmlns:a16="http://schemas.microsoft.com/office/drawing/2014/main" id="{0374EF13-396A-7F85-04A2-9E04322E2302}"/>
              </a:ext>
            </a:extLst>
          </p:cNvPr>
          <p:cNvCxnSpPr>
            <a:cxnSpLocks/>
          </p:cNvCxnSpPr>
          <p:nvPr/>
        </p:nvCxnSpPr>
        <p:spPr>
          <a:xfrm flipH="1" flipV="1">
            <a:off x="2504531" y="5763577"/>
            <a:ext cx="949769" cy="470973"/>
          </a:xfrm>
          <a:prstGeom prst="straightConnector1">
            <a:avLst/>
          </a:prstGeom>
          <a:ln w="63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kstiruutu 13">
            <a:extLst>
              <a:ext uri="{FF2B5EF4-FFF2-40B4-BE49-F238E27FC236}">
                <a16:creationId xmlns:a16="http://schemas.microsoft.com/office/drawing/2014/main" id="{603162EE-9D47-10B7-7B93-7DFB8D477E9A}"/>
              </a:ext>
            </a:extLst>
          </p:cNvPr>
          <p:cNvSpPr txBox="1"/>
          <p:nvPr/>
        </p:nvSpPr>
        <p:spPr>
          <a:xfrm>
            <a:off x="796349" y="1522841"/>
            <a:ext cx="10539664" cy="923330"/>
          </a:xfrm>
          <a:prstGeom prst="rect">
            <a:avLst/>
          </a:prstGeom>
          <a:noFill/>
        </p:spPr>
        <p:txBody>
          <a:bodyPr wrap="square">
            <a:spAutoFit/>
          </a:bodyPr>
          <a:lstStyle/>
          <a:p>
            <a:r>
              <a:rPr lang="fi-FI" sz="1800" b="1" i="1"/>
              <a:t>Kerro yhdellä kalvolla skaalausratkaisun avainluvut tiiviisti. Alla on </a:t>
            </a:r>
            <a:r>
              <a:rPr lang="fi-FI" sz="1800" b="1" i="1" u="sng"/>
              <a:t>esimerkkilukuja</a:t>
            </a:r>
            <a:r>
              <a:rPr lang="fi-FI" sz="1800" b="1" i="1"/>
              <a:t>, sekä esimerkki lukujen esittämistavasta. Tuo esiin jo toteutunut tuottavuushyöty, suunnitellun skaalauksen arvioidut tuottavuushyödyt investointiin nähden sekä aikajännettä. </a:t>
            </a:r>
            <a:endParaRPr lang="en-FI"/>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7F2FA"/>
        </a:solidFill>
        <a:effectLst/>
      </p:bgPr>
    </p:bg>
    <p:spTree>
      <p:nvGrpSpPr>
        <p:cNvPr id="1" name="">
          <a:extLst>
            <a:ext uri="{FF2B5EF4-FFF2-40B4-BE49-F238E27FC236}">
              <a16:creationId xmlns:a16="http://schemas.microsoft.com/office/drawing/2014/main" id="{C33529CC-6676-CC88-E4B1-C4DA94D9D31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113E4-EC49-E581-796F-1A924F078DBE}"/>
              </a:ext>
            </a:extLst>
          </p:cNvPr>
          <p:cNvSpPr>
            <a:spLocks noGrp="1"/>
          </p:cNvSpPr>
          <p:nvPr>
            <p:ph type="title"/>
          </p:nvPr>
        </p:nvSpPr>
        <p:spPr>
          <a:xfrm>
            <a:off x="878134" y="859992"/>
            <a:ext cx="10080626" cy="5759451"/>
          </a:xfrm>
          <a:prstGeom prst="rect">
            <a:avLst/>
          </a:prstGeom>
        </p:spPr>
        <p:txBody>
          <a:bodyPr>
            <a:normAutofit/>
          </a:bodyPr>
          <a:lstStyle/>
          <a:p>
            <a:r>
              <a:rPr lang="fi-FI" sz="7200"/>
              <a:t>Vastattavat kysymykset ja arviointikriteerit</a:t>
            </a:r>
            <a:br>
              <a:rPr lang="fi-FI" sz="7200"/>
            </a:br>
            <a:endParaRPr lang="en-FI" sz="7200"/>
          </a:p>
        </p:txBody>
      </p:sp>
    </p:spTree>
    <p:extLst>
      <p:ext uri="{BB962C8B-B14F-4D97-AF65-F5344CB8AC3E}">
        <p14:creationId xmlns:p14="http://schemas.microsoft.com/office/powerpoint/2010/main" val="2215995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6B6117-C266-A8C4-3E68-3E9B8F5A916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1709A76-AB94-CF46-F92E-69C752917298}"/>
              </a:ext>
            </a:extLst>
          </p:cNvPr>
          <p:cNvSpPr>
            <a:spLocks noGrp="1"/>
          </p:cNvSpPr>
          <p:nvPr>
            <p:ph type="title"/>
          </p:nvPr>
        </p:nvSpPr>
        <p:spPr/>
        <p:txBody>
          <a:bodyPr/>
          <a:lstStyle/>
          <a:p>
            <a:r>
              <a:rPr lang="fi-FI"/>
              <a:t>1. Rahoituksen kohteen kuvaus </a:t>
            </a:r>
            <a:endParaRPr lang="en-FI"/>
          </a:p>
        </p:txBody>
      </p:sp>
      <p:sp>
        <p:nvSpPr>
          <p:cNvPr id="10" name="Text Placeholder 9">
            <a:extLst>
              <a:ext uri="{FF2B5EF4-FFF2-40B4-BE49-F238E27FC236}">
                <a16:creationId xmlns:a16="http://schemas.microsoft.com/office/drawing/2014/main" id="{D9BAB26C-BBD2-B694-8C43-6E1AFC8F81DA}"/>
              </a:ext>
            </a:extLst>
          </p:cNvPr>
          <p:cNvSpPr>
            <a:spLocks noGrp="1"/>
          </p:cNvSpPr>
          <p:nvPr>
            <p:ph type="body" sz="quarter" idx="19"/>
          </p:nvPr>
        </p:nvSpPr>
        <p:spPr>
          <a:xfrm>
            <a:off x="653743" y="1549756"/>
            <a:ext cx="10488313" cy="4530667"/>
          </a:xfrm>
        </p:spPr>
        <p:txBody>
          <a:bodyPr lIns="91440" tIns="45720" rIns="91440" bIns="45720" anchor="t"/>
          <a:lstStyle/>
          <a:p>
            <a:pPr marL="0" indent="0">
              <a:buNone/>
            </a:pPr>
            <a:r>
              <a:rPr lang="fi-FI" sz="2000" b="1" i="1"/>
              <a:t>Kuvaa hankettasi yhdellä kalvolla. Vastaa alla oleviin kysymyksiin. Käytä vastauksissasi mahdollisimman tarkkoja lukuja. </a:t>
            </a:r>
            <a:br>
              <a:rPr lang="fi-FI" sz="2000" b="1" i="1"/>
            </a:br>
            <a:endParaRPr lang="fi-FI" sz="1800"/>
          </a:p>
          <a:p>
            <a:pPr>
              <a:buFont typeface="Arial" panose="020B0604020202020204" pitchFamily="34" charset="0"/>
              <a:buChar char="•"/>
            </a:pPr>
            <a:r>
              <a:rPr lang="fi-FI" sz="1800" b="1"/>
              <a:t>Tavoite:</a:t>
            </a:r>
            <a:r>
              <a:rPr lang="fi-FI" sz="1800"/>
              <a:t> Mitä haluatte saada aikaan ja miksi juuri nyt? Mihin aiotte käyttää rahoituksen?</a:t>
            </a:r>
          </a:p>
          <a:p>
            <a:pPr>
              <a:buFont typeface="Arial" panose="020B0604020202020204" pitchFamily="34" charset="0"/>
              <a:buChar char="•"/>
            </a:pPr>
            <a:r>
              <a:rPr lang="fi-FI" sz="1800" b="1"/>
              <a:t>Ongelma:</a:t>
            </a:r>
            <a:r>
              <a:rPr lang="fi-FI" sz="1800"/>
              <a:t> Minkä ongelman ratkaisette? Kuka tai ketkä ongelmasta kärsivät tällä hetkellä, ja mitä se maksaa tai estää tekemästä?</a:t>
            </a:r>
          </a:p>
          <a:p>
            <a:pPr>
              <a:buFont typeface="Arial" panose="020B0604020202020204" pitchFamily="34" charset="0"/>
              <a:buChar char="•"/>
            </a:pPr>
            <a:r>
              <a:rPr lang="fi-FI" sz="1800" b="1"/>
              <a:t>Syyt:</a:t>
            </a:r>
            <a:r>
              <a:rPr lang="fi-FI" sz="1800"/>
              <a:t> Mistä ongelma johtuu? (Johtuuko se esimerkiksi tiedon puutteesta, hitaista prosesseista tai osaamisvajeesta?)</a:t>
            </a:r>
          </a:p>
          <a:p>
            <a:pPr>
              <a:buFont typeface="Arial" panose="020B0604020202020204" pitchFamily="34" charset="0"/>
              <a:buChar char="•"/>
            </a:pPr>
            <a:r>
              <a:rPr lang="fi-FI" sz="1800" b="1"/>
              <a:t>Laajuus:</a:t>
            </a:r>
            <a:r>
              <a:rPr lang="fi-FI" sz="1800"/>
              <a:t> Kuinka yleinen ongelma on? Voiko ratkaisuanne hyödyntää muuallakin julkisella sektorilla?</a:t>
            </a:r>
          </a:p>
          <a:p>
            <a:pPr marL="0" indent="0">
              <a:buNone/>
            </a:pPr>
            <a:br>
              <a:rPr lang="fi-FI" sz="1600"/>
            </a:br>
            <a:br>
              <a:rPr lang="fi-FI" sz="1600"/>
            </a:br>
            <a:endParaRPr lang="en-FI" sz="1600" i="1"/>
          </a:p>
        </p:txBody>
      </p:sp>
    </p:spTree>
    <p:extLst>
      <p:ext uri="{BB962C8B-B14F-4D97-AF65-F5344CB8AC3E}">
        <p14:creationId xmlns:p14="http://schemas.microsoft.com/office/powerpoint/2010/main" val="1689781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D4067E-3F4A-B150-778B-4ACBE78B8896}"/>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A72A5A2B-0D3A-56F6-1952-69FC1F67F730}"/>
              </a:ext>
            </a:extLst>
          </p:cNvPr>
          <p:cNvSpPr>
            <a:spLocks noGrp="1"/>
          </p:cNvSpPr>
          <p:nvPr>
            <p:ph type="title"/>
          </p:nvPr>
        </p:nvSpPr>
        <p:spPr/>
        <p:txBody>
          <a:bodyPr/>
          <a:lstStyle/>
          <a:p>
            <a:r>
              <a:rPr lang="fi-FI"/>
              <a:t>2. Yleiset valintakriteerit</a:t>
            </a:r>
            <a:endParaRPr lang="en-FI"/>
          </a:p>
        </p:txBody>
      </p:sp>
      <p:sp>
        <p:nvSpPr>
          <p:cNvPr id="10" name="Text Placeholder 9">
            <a:extLst>
              <a:ext uri="{FF2B5EF4-FFF2-40B4-BE49-F238E27FC236}">
                <a16:creationId xmlns:a16="http://schemas.microsoft.com/office/drawing/2014/main" id="{A6AF1D81-8CB2-17EB-6886-550090BFF4A9}"/>
              </a:ext>
            </a:extLst>
          </p:cNvPr>
          <p:cNvSpPr>
            <a:spLocks noGrp="1"/>
          </p:cNvSpPr>
          <p:nvPr>
            <p:ph type="body" sz="quarter" idx="19"/>
          </p:nvPr>
        </p:nvSpPr>
        <p:spPr/>
        <p:txBody>
          <a:bodyPr/>
          <a:lstStyle/>
          <a:p>
            <a:pPr marL="0" indent="0">
              <a:buNone/>
            </a:pPr>
            <a:r>
              <a:rPr lang="fi-FI" sz="2000" b="1" i="1"/>
              <a:t>Kuvaile hankettasi niin, että vastaat yleisiin valintakriteereihin. Sovita vastauksesi yhdelle tai kahdelle kalvolle. </a:t>
            </a:r>
            <a:br>
              <a:rPr lang="fi-FI" sz="1800" b="1" i="1"/>
            </a:br>
            <a:endParaRPr lang="fi-FI" sz="1800" b="1" i="1"/>
          </a:p>
          <a:p>
            <a:pPr>
              <a:buFont typeface="Arial" panose="020B0604020202020204" pitchFamily="34" charset="0"/>
              <a:buChar char="•"/>
            </a:pPr>
            <a:r>
              <a:rPr lang="fi-FI" sz="1800" b="1"/>
              <a:t>Näytöt</a:t>
            </a:r>
            <a:r>
              <a:rPr lang="fi-FI" sz="1800"/>
              <a:t>: Onko ratkaisu jo käytössä ainakin yhdessä julkisessa organisaatiossa? Oletteko mitanneet sen hyödyt käytännössä?</a:t>
            </a:r>
          </a:p>
          <a:p>
            <a:pPr>
              <a:buFont typeface="Arial" panose="020B0604020202020204" pitchFamily="34" charset="0"/>
              <a:buChar char="•"/>
            </a:pPr>
            <a:r>
              <a:rPr lang="fi-FI" sz="1800" b="1"/>
              <a:t>Sitoutuminen:</a:t>
            </a:r>
            <a:r>
              <a:rPr lang="fi-FI" sz="1800"/>
              <a:t> Kuka tai ketkä vastaavat ratkaisusta uusissa käyttöönotto-organisaatioissa, ja millainen halu sekä kyvykkyys heillä on viedä ratkaisu käytäntöön?</a:t>
            </a:r>
          </a:p>
          <a:p>
            <a:pPr>
              <a:buFont typeface="Arial" panose="020B0604020202020204" pitchFamily="34" charset="0"/>
              <a:buChar char="•"/>
            </a:pPr>
            <a:r>
              <a:rPr lang="fi-FI" sz="1800" b="1"/>
              <a:t>Yhteensopivuus:</a:t>
            </a:r>
            <a:r>
              <a:rPr lang="fi-FI" sz="1800"/>
              <a:t> Miten ratkaisu sopii ja suhteutuu nykyisiin prosesseihin, työtapoihin ja arkeen?</a:t>
            </a:r>
          </a:p>
          <a:p>
            <a:pPr>
              <a:buFont typeface="Arial" panose="020B0604020202020204" pitchFamily="34" charset="0"/>
              <a:buChar char="•"/>
            </a:pPr>
            <a:r>
              <a:rPr lang="fi-FI" sz="1800" b="1"/>
              <a:t>Hyödyt:</a:t>
            </a:r>
            <a:r>
              <a:rPr lang="fi-FI" sz="1800"/>
              <a:t> Miten ratkaisu parantaa julkisen sektorin organisaation/organisaatioiden tuottavuutta merkittävästi?</a:t>
            </a:r>
          </a:p>
          <a:p>
            <a:endParaRPr lang="fi-FI"/>
          </a:p>
          <a:p>
            <a:endParaRPr lang="fi-FI"/>
          </a:p>
        </p:txBody>
      </p:sp>
    </p:spTree>
    <p:extLst>
      <p:ext uri="{BB962C8B-B14F-4D97-AF65-F5344CB8AC3E}">
        <p14:creationId xmlns:p14="http://schemas.microsoft.com/office/powerpoint/2010/main" val="965170788"/>
      </p:ext>
    </p:extLst>
  </p:cSld>
  <p:clrMapOvr>
    <a:masterClrMapping/>
  </p:clrMapOvr>
</p:sld>
</file>

<file path=ppt/theme/theme1.xml><?xml version="1.0" encoding="utf-8"?>
<a:theme xmlns:a="http://schemas.openxmlformats.org/drawingml/2006/main" name="Uuden strategian pohjat, saavutettavat">
  <a:themeElements>
    <a:clrScheme name="Sitra ACCESSIBLE">
      <a:dk1>
        <a:srgbClr val="000000"/>
      </a:dk1>
      <a:lt1>
        <a:srgbClr val="FFFFFF"/>
      </a:lt1>
      <a:dk2>
        <a:srgbClr val="000000"/>
      </a:dk2>
      <a:lt2>
        <a:srgbClr val="FFFFFF"/>
      </a:lt2>
      <a:accent1>
        <a:srgbClr val="000000"/>
      </a:accent1>
      <a:accent2>
        <a:srgbClr val="FFDF00"/>
      </a:accent2>
      <a:accent3>
        <a:srgbClr val="74CFEB"/>
      </a:accent3>
      <a:accent4>
        <a:srgbClr val="3679B9"/>
      </a:accent4>
      <a:accent5>
        <a:srgbClr val="FF9F36"/>
      </a:accent5>
      <a:accent6>
        <a:srgbClr val="E8114B"/>
      </a:accent6>
      <a:hlink>
        <a:srgbClr val="3679B9"/>
      </a:hlink>
      <a:folHlink>
        <a:srgbClr val="3679B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b="0" i="0">
            <a:latin typeface="+mn-lt"/>
          </a:defRPr>
        </a:defPPr>
      </a:lstStyle>
    </a:txDef>
  </a:objectDefaults>
  <a:extraClrSchemeLst/>
  <a:extLst>
    <a:ext uri="{05A4C25C-085E-4340-85A3-A5531E510DB2}">
      <thm15:themeFamily xmlns:thm15="http://schemas.microsoft.com/office/thememl/2012/main" name="Sitran peruskalvopohjat 2025" id="{16479E1B-D137-4013-99F2-4C3885FD51F5}" vid="{32D764F5-59BF-430A-A967-E72D644AD3CF}"/>
    </a:ext>
  </a:extLst>
</a:theme>
</file>

<file path=ppt/theme/theme2.xml><?xml version="1.0" encoding="utf-8"?>
<a:theme xmlns:a="http://schemas.openxmlformats.org/drawingml/2006/main" name="Peruskalvopohjat">
  <a:themeElements>
    <a:clrScheme name="Sitra ACCESSIBLE">
      <a:dk1>
        <a:srgbClr val="000000"/>
      </a:dk1>
      <a:lt1>
        <a:srgbClr val="FFFFFF"/>
      </a:lt1>
      <a:dk2>
        <a:srgbClr val="000000"/>
      </a:dk2>
      <a:lt2>
        <a:srgbClr val="FFFFFF"/>
      </a:lt2>
      <a:accent1>
        <a:srgbClr val="000000"/>
      </a:accent1>
      <a:accent2>
        <a:srgbClr val="FFDF00"/>
      </a:accent2>
      <a:accent3>
        <a:srgbClr val="74CFEB"/>
      </a:accent3>
      <a:accent4>
        <a:srgbClr val="3679B9"/>
      </a:accent4>
      <a:accent5>
        <a:srgbClr val="FF9F36"/>
      </a:accent5>
      <a:accent6>
        <a:srgbClr val="E8114B"/>
      </a:accent6>
      <a:hlink>
        <a:srgbClr val="3679B9"/>
      </a:hlink>
      <a:folHlink>
        <a:srgbClr val="3679B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b="0" i="0">
            <a:latin typeface="+mn-lt"/>
          </a:defRPr>
        </a:defPPr>
      </a:lstStyle>
    </a:txDef>
  </a:objectDefaults>
  <a:extraClrSchemeLst/>
  <a:extLst>
    <a:ext uri="{05A4C25C-085E-4340-85A3-A5531E510DB2}">
      <thm15:themeFamily xmlns:thm15="http://schemas.microsoft.com/office/thememl/2012/main" name="Sitran peruskalvopohjat 2025" id="{16479E1B-D137-4013-99F2-4C3885FD51F5}" vid="{D344CECE-5D50-4D4F-AD81-DD0EABEEB511}"/>
    </a:ext>
  </a:extLst>
</a:theme>
</file>

<file path=ppt/theme/theme3.xml><?xml version="1.0" encoding="utf-8"?>
<a:theme xmlns:a="http://schemas.openxmlformats.org/drawingml/2006/main" name="2024 kalvopohjat">
  <a:themeElements>
    <a:clrScheme name="Sitra ACCESSIBLE">
      <a:dk1>
        <a:srgbClr val="000000"/>
      </a:dk1>
      <a:lt1>
        <a:srgbClr val="FFFFFF"/>
      </a:lt1>
      <a:dk2>
        <a:srgbClr val="000000"/>
      </a:dk2>
      <a:lt2>
        <a:srgbClr val="FFFFFF"/>
      </a:lt2>
      <a:accent1>
        <a:srgbClr val="000000"/>
      </a:accent1>
      <a:accent2>
        <a:srgbClr val="FFDF00"/>
      </a:accent2>
      <a:accent3>
        <a:srgbClr val="74CFEB"/>
      </a:accent3>
      <a:accent4>
        <a:srgbClr val="3679B9"/>
      </a:accent4>
      <a:accent5>
        <a:srgbClr val="FF9F36"/>
      </a:accent5>
      <a:accent6>
        <a:srgbClr val="E8114B"/>
      </a:accent6>
      <a:hlink>
        <a:srgbClr val="3679B9"/>
      </a:hlink>
      <a:folHlink>
        <a:srgbClr val="3679B9"/>
      </a:folHlink>
    </a:clrScheme>
    <a:fontScheme name="Office 2">
      <a:majorFont>
        <a:latin typeface="Arial Black"/>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b="0" i="0">
            <a:latin typeface="+mn-lt"/>
          </a:defRPr>
        </a:defPPr>
      </a:lstStyle>
    </a:txDef>
  </a:objectDefaults>
  <a:extraClrSchemeLst/>
  <a:extLst>
    <a:ext uri="{05A4C25C-085E-4340-85A3-A5531E510DB2}">
      <thm15:themeFamily xmlns:thm15="http://schemas.microsoft.com/office/thememl/2012/main" name="Presentation2" id="{A8553FE0-499F-6E42-B400-2031FE322CCF}" vid="{5D0E63BC-27C6-954B-8BAB-259AE1333B9F}"/>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kalvopohjat SAAVUTETTAVA">
  <a:themeElements>
    <a:clrScheme name="Sitra ACCESSIBLE">
      <a:dk1>
        <a:srgbClr val="000000"/>
      </a:dk1>
      <a:lt1>
        <a:srgbClr val="FFFFFF"/>
      </a:lt1>
      <a:dk2>
        <a:srgbClr val="000000"/>
      </a:dk2>
      <a:lt2>
        <a:srgbClr val="FFFFFF"/>
      </a:lt2>
      <a:accent1>
        <a:srgbClr val="000000"/>
      </a:accent1>
      <a:accent2>
        <a:srgbClr val="FFDF00"/>
      </a:accent2>
      <a:accent3>
        <a:srgbClr val="74CFEB"/>
      </a:accent3>
      <a:accent4>
        <a:srgbClr val="3679B9"/>
      </a:accent4>
      <a:accent5>
        <a:srgbClr val="FF9F36"/>
      </a:accent5>
      <a:accent6>
        <a:srgbClr val="E8114B"/>
      </a:accent6>
      <a:hlink>
        <a:srgbClr val="3679B9"/>
      </a:hlink>
      <a:folHlink>
        <a:srgbClr val="3679B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b="0" i="0">
            <a:latin typeface="+mn-lt"/>
          </a:defRPr>
        </a:defPPr>
      </a:lstStyle>
    </a:txDef>
  </a:objectDefaults>
  <a:extraClrSchemeLst/>
  <a:extLst>
    <a:ext uri="{05A4C25C-085E-4340-85A3-A5531E510DB2}">
      <thm15:themeFamily xmlns:thm15="http://schemas.microsoft.com/office/thememl/2012/main" name="Presentation2" id="{A8553FE0-499F-6E42-B400-2031FE322CCF}" vid="{210B6FD3-2EDD-7140-AD63-37BEBAC8F1C9}"/>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b244f7c-65aa-48fb-9d13-422c763cce83" ContentTypeId="0x010100F25DCF27A42E8A479CEACEA6EBC11252"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a3d3510-5864-46d9-99f3-ff9cf64766bd" xsi:nil="true"/>
    <ErityisetHenkilotiedot xmlns="0a3d3510-5864-46d9-99f3-ff9cf64766bd" xsi:nil="true"/>
    <Salassapitoperuste xmlns="0a3d3510-5864-46d9-99f3-ff9cf64766bd" xsi:nil="true"/>
    <Luottamuksellisuus xmlns="0a3d3510-5864-46d9-99f3-ff9cf64766bd" xsi:nil="true"/>
    <Arkistointitila xmlns="59df146f-7ddd-4b8c-ad0a-b36f0bde1af8" xsi:nil="true"/>
    <Lisätietoja xmlns="0a3d3510-5864-46d9-99f3-ff9cf64766bd" xsi:nil="true"/>
    <Asiakirjatyyppi xmlns="59df146f-7ddd-4b8c-ad0a-b36f0bde1af8" xsi:nil="true"/>
    <j86f3bef7877447594d845b9164a7eda xmlns="0a3d3510-5864-46d9-99f3-ff9cf64766bd">
      <Terms xmlns="http://schemas.microsoft.com/office/infopath/2007/PartnerControls"/>
    </j86f3bef7877447594d845b9164a7eda>
    <Päivämäärä xmlns="59df146f-7ddd-4b8c-ad0a-b36f0bde1af8">2026-02-03T13:40:57+00:00</Päivämäärä>
    <lbf49a5b8d524884aac943c2ecbf0975 xmlns="0a3d3510-5864-46d9-99f3-ff9cf64766bd">
      <Terms xmlns="http://schemas.microsoft.com/office/infopath/2007/PartnerControls"/>
    </lbf49a5b8d524884aac943c2ecbf0975>
    <ce12cea64bd54e63a8e5f4447f1f13a6 xmlns="0a3d3510-5864-46d9-99f3-ff9cf64766bd">
      <Terms xmlns="http://schemas.microsoft.com/office/infopath/2007/PartnerControls"/>
    </ce12cea64bd54e63a8e5f4447f1f13a6>
  </documentManagement>
</p:properties>
</file>

<file path=customXml/item4.xml><?xml version="1.0" encoding="utf-8"?>
<ct:contentTypeSchema xmlns:ct="http://schemas.microsoft.com/office/2006/metadata/contentType" xmlns:ma="http://schemas.microsoft.com/office/2006/metadata/properties/metaAttributes" ct:_="" ma:_="" ma:contentTypeName="Sitran asiakirjat" ma:contentTypeID="0x010100F25DCF27A42E8A479CEACEA6EBC1125200B954449AE346E64882D52701AFF55286" ma:contentTypeVersion="35" ma:contentTypeDescription="" ma:contentTypeScope="" ma:versionID="f7a5cfd3a9dc5584d66bbdb26b45e42e">
  <xsd:schema xmlns:xsd="http://www.w3.org/2001/XMLSchema" xmlns:xs="http://www.w3.org/2001/XMLSchema" xmlns:p="http://schemas.microsoft.com/office/2006/metadata/properties" xmlns:ns2="59df146f-7ddd-4b8c-ad0a-b36f0bde1af8" xmlns:ns4="0a3d3510-5864-46d9-99f3-ff9cf64766bd" targetNamespace="http://schemas.microsoft.com/office/2006/metadata/properties" ma:root="true" ma:fieldsID="06bbea9d808853cf893d0ecffe921a16" ns2:_="" ns4:_="">
    <xsd:import namespace="59df146f-7ddd-4b8c-ad0a-b36f0bde1af8"/>
    <xsd:import namespace="0a3d3510-5864-46d9-99f3-ff9cf64766bd"/>
    <xsd:element name="properties">
      <xsd:complexType>
        <xsd:sequence>
          <xsd:element name="documentManagement">
            <xsd:complexType>
              <xsd:all>
                <xsd:element ref="ns2:Päivämäärä" minOccurs="0"/>
                <xsd:element ref="ns2:Asiakirjatyyppi" minOccurs="0"/>
                <xsd:element ref="ns4:Salassapitoperuste" minOccurs="0"/>
                <xsd:element ref="ns2:Arkistointitila" minOccurs="0"/>
                <xsd:element ref="ns4:lbf49a5b8d524884aac943c2ecbf0975" minOccurs="0"/>
                <xsd:element ref="ns4:TaxCatchAll" minOccurs="0"/>
                <xsd:element ref="ns4:TaxCatchAllLabel" minOccurs="0"/>
                <xsd:element ref="ns4:ErityisetHenkilotiedot" minOccurs="0"/>
                <xsd:element ref="ns4:Luottamuksellisuus" minOccurs="0"/>
                <xsd:element ref="ns4:j86f3bef7877447594d845b9164a7eda" minOccurs="0"/>
                <xsd:element ref="ns4:ce12cea64bd54e63a8e5f4447f1f13a6" minOccurs="0"/>
                <xsd:element ref="ns4:Lisätietoj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df146f-7ddd-4b8c-ad0a-b36f0bde1af8" elementFormDefault="qualified">
    <xsd:import namespace="http://schemas.microsoft.com/office/2006/documentManagement/types"/>
    <xsd:import namespace="http://schemas.microsoft.com/office/infopath/2007/PartnerControls"/>
    <xsd:element name="Päivämäärä" ma:index="8" nillable="true" ma:displayName="Päivämäärä" ma:default="[today]" ma:format="DateOnly" ma:internalName="P_x00e4_iv_x00e4_m_x00e4__x00e4_r_x00e4_">
      <xsd:simpleType>
        <xsd:restriction base="dms:DateTime"/>
      </xsd:simpleType>
    </xsd:element>
    <xsd:element name="Asiakirjatyyppi" ma:index="9" nillable="true" ma:displayName="Asiakirjatyyppi" ma:format="Dropdown" ma:internalName="Asiakirjatyyppi">
      <xsd:simpleType>
        <xsd:restriction base="dms:Choice">
          <xsd:enumeration value="Artikkeli"/>
          <xsd:enumeration value="Esitys"/>
          <xsd:enumeration value="Esityslista"/>
          <xsd:enumeration value="Hakemus"/>
          <xsd:enumeration value="Ilmoitus"/>
          <xsd:enumeration value="Julkaisu"/>
          <xsd:enumeration value="Kertomus"/>
          <xsd:enumeration value="Kirje"/>
          <xsd:enumeration value="Kutsu"/>
          <xsd:enumeration value="Kuva"/>
          <xsd:enumeration value="Lasku"/>
          <xsd:enumeration value="Lausunto"/>
          <xsd:enumeration value="Liite"/>
          <xsd:enumeration value="Luettelo"/>
          <xsd:enumeration value="Muistio"/>
          <xsd:enumeration value="Ohje"/>
          <xsd:enumeration value="Ohjelma"/>
          <xsd:enumeration value="Oikaisuvaatimus"/>
          <xsd:enumeration value="Ote"/>
          <xsd:enumeration value="Pyyntö"/>
          <xsd:enumeration value="Päätös"/>
          <xsd:enumeration value="Pöytäkirja"/>
          <xsd:enumeration value="Raportti"/>
          <xsd:enumeration value="Seloste"/>
          <xsd:enumeration value="Selvitys"/>
          <xsd:enumeration value="Sopimus"/>
          <xsd:enumeration value="Strategia"/>
          <xsd:enumeration value="Suunnitelma"/>
          <xsd:enumeration value="Sääntö"/>
          <xsd:enumeration value="Tallenne"/>
          <xsd:enumeration value="Tarjous"/>
          <xsd:enumeration value="Tarjouspyyntö"/>
          <xsd:enumeration value="Tiedote"/>
          <xsd:enumeration value="Tilaus"/>
          <xsd:enumeration value="Tilausvahvistus"/>
          <xsd:enumeration value="Tilinpäätös"/>
          <xsd:enumeration value="Todistus"/>
          <xsd:enumeration value="Tosite"/>
          <xsd:enumeration value="Valitus"/>
          <xsd:enumeration value="Valtakirja"/>
          <xsd:enumeration value="Vastine"/>
          <xsd:enumeration value="Yhteenveto"/>
        </xsd:restriction>
      </xsd:simpleType>
    </xsd:element>
    <xsd:element name="Arkistointitila" ma:index="12" nillable="true" ma:displayName="Arkistointitila" ma:format="Dropdown" ma:internalName="Arkistointitila">
      <xsd:simpleType>
        <xsd:restriction base="dms:Choice">
          <xsd:enumeration value="Arkistointivalmis"/>
          <xsd:enumeration value="Säilytetään"/>
          <xsd:enumeration value="Ei arkistoida"/>
          <xsd:enumeration value="Arkistoitu"/>
        </xsd:restriction>
      </xsd:simpleType>
    </xsd:element>
  </xsd:schema>
  <xsd:schema xmlns:xsd="http://www.w3.org/2001/XMLSchema" xmlns:xs="http://www.w3.org/2001/XMLSchema" xmlns:dms="http://schemas.microsoft.com/office/2006/documentManagement/types" xmlns:pc="http://schemas.microsoft.com/office/infopath/2007/PartnerControls" targetNamespace="0a3d3510-5864-46d9-99f3-ff9cf64766bd" elementFormDefault="qualified">
    <xsd:import namespace="http://schemas.microsoft.com/office/2006/documentManagement/types"/>
    <xsd:import namespace="http://schemas.microsoft.com/office/infopath/2007/PartnerControls"/>
    <xsd:element name="Salassapitoperuste" ma:index="11" nillable="true" ma:displayName="Salassapitoperuste" ma:format="Dropdown" ma:internalName="Salassapitoperuste">
      <xsd:simpleType>
        <xsd:restriction base="dms:Choice">
          <xsd:enumeration value="n/a"/>
          <xsd:enumeration value="JulkL 24.1 § 3 kohta Rikos-, esitutkinta- ja syyteharkinta-asiakirjat"/>
          <xsd:enumeration value="JulkL 24.1 § 6 kohta Kanteluasiakirjat"/>
          <xsd:enumeration value="JulkL 24.1 § 7 kohta Turvajärjestelyjä koskevat asiakirjat"/>
          <xsd:enumeration value="JulkL 24.1 § 16 kohta Viranom. annetut tutkimuksen tai tilaston perusaineistot"/>
          <xsd:enumeration value="JulkL 24.1 § 17 kohta Sitran liikesalaisuudet"/>
          <xsd:enumeration value="JulkL 24.1 § 18 kohta Työriita"/>
          <xsd:enumeration value="JulkL 24.1 § 19 kohta Oikeudenkäynnin osapuolena valmistautumiseen liittyvät asiakirjat"/>
          <xsd:enumeration value="JulkL 24.1 § 20 kohta Yksitynen liike- tai ammattisalaisuus"/>
          <xsd:enumeration value="JulkL 24.1 § 21 kohta Opinnäytetyön tai tieteellisen tutkimuksen suunnitelma tai perusaineisto tai teknologinen tai muu kehittämistyö tai niiden arviointi"/>
          <xsd:enumeration value="JulkL 24.1 § 23 kohta Henkilön vuositulot, kokonaisvarallisuus tai taloudellinen asema"/>
          <xsd:enumeration value="JulkL 24.1 § 25 kohta Henkilön terveydentila"/>
          <xsd:enumeration value="JulkL 24.1 § 29 kohta Psykologisen testin tai soveltuvuuskokeen tulokset"/>
          <xsd:enumeration value="JulkL 24.1 § 31 kohta Henkilön salaiset yhteystiedot"/>
          <xsd:enumeration value="JulkL 24.1 § 32 kohta Yksityiselämän piiriin kuuluvat asiat, poliitt. vakaumus"/>
          <xsd:enumeration value="Ilmoittajansuojelulaki (1171/2022) 32 §"/>
        </xsd:restriction>
      </xsd:simpleType>
    </xsd:element>
    <xsd:element name="lbf49a5b8d524884aac943c2ecbf0975" ma:index="14" nillable="true" ma:taxonomy="true" ma:internalName="lbf49a5b8d524884aac943c2ecbf0975" ma:taxonomyFieldName="Toiminto" ma:displayName="Toiminto" ma:default="" ma:fieldId="{5bf49a5b-8d52-4884-aac9-43c2ecbf0975}" ma:sspId="0b244f7c-65aa-48fb-9d13-422c763cce83" ma:termSetId="c95167e1-15fc-4c66-bf2a-816341385ecd"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a321293e-770a-40c1-83fd-cefa9aea13a3}" ma:internalName="TaxCatchAll" ma:showField="CatchAllData" ma:web="12669422-da59-4e93-bd88-7a4ee651aa40">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a321293e-770a-40c1-83fd-cefa9aea13a3}" ma:internalName="TaxCatchAllLabel" ma:readOnly="true" ma:showField="CatchAllDataLabel" ma:web="12669422-da59-4e93-bd88-7a4ee651aa40">
      <xsd:complexType>
        <xsd:complexContent>
          <xsd:extension base="dms:MultiChoiceLookup">
            <xsd:sequence>
              <xsd:element name="Value" type="dms:Lookup" maxOccurs="unbounded" minOccurs="0" nillable="true"/>
            </xsd:sequence>
          </xsd:extension>
        </xsd:complexContent>
      </xsd:complexType>
    </xsd:element>
    <xsd:element name="ErityisetHenkilotiedot" ma:index="18" nillable="true" ma:displayName="Erityiset henkilötiedot" ma:description="Sisältääkö erityisiä henkilötietoja" ma:format="Dropdown" ma:internalName="ErityisetHenkilotiedot">
      <xsd:simpleType>
        <xsd:restriction base="dms:Choice">
          <xsd:enumeration value="Kyllä"/>
          <xsd:enumeration value="Ei"/>
        </xsd:restriction>
      </xsd:simpleType>
    </xsd:element>
    <xsd:element name="Luottamuksellisuus" ma:index="19" nillable="true" ma:displayName="Luottamuksellisuus" ma:default="" ma:format="Dropdown" ma:internalName="Luottamuksellisuus">
      <xsd:simpleType>
        <xsd:restriction base="dms:Choice">
          <xsd:enumeration value="Julkinen"/>
          <xsd:enumeration value="Sisäinen"/>
          <xsd:enumeration value="Osittain salassa pidettävä JulkL 24.1 §"/>
          <xsd:enumeration value="Salassa pidettävä JulkL 24.1 §"/>
        </xsd:restriction>
      </xsd:simpleType>
    </xsd:element>
    <xsd:element name="j86f3bef7877447594d845b9164a7eda" ma:index="20" nillable="true" ma:taxonomy="true" ma:internalName="j86f3bef7877447594d845b9164a7eda" ma:taxonomyFieldName="Asiatunniste" ma:displayName="Asiatunniste" ma:default="" ma:fieldId="{386f3bef-7877-4475-94d8-45b9164a7eda}" ma:sspId="0b244f7c-65aa-48fb-9d13-422c763cce83" ma:termSetId="455ef3a6-6705-4d3e-9da4-d29f70167f56" ma:anchorId="00000000-0000-0000-0000-000000000000" ma:open="false" ma:isKeyword="false">
      <xsd:complexType>
        <xsd:sequence>
          <xsd:element ref="pc:Terms" minOccurs="0" maxOccurs="1"/>
        </xsd:sequence>
      </xsd:complexType>
    </xsd:element>
    <xsd:element name="ce12cea64bd54e63a8e5f4447f1f13a6" ma:index="22" nillable="true" ma:taxonomy="true" ma:internalName="ce12cea64bd54e63a8e5f4447f1f13a6" ma:taxonomyFieldName="Teht_x00e4_v_x00e4_luokka" ma:displayName="Tehtäväluokka" ma:default="" ma:fieldId="{ce12cea6-4bd5-4e63-a8e5-f4447f1f13a6}" ma:sspId="0b244f7c-65aa-48fb-9d13-422c763cce83" ma:termSetId="60678598-62f7-4c2a-93b7-57e8a66b6765" ma:anchorId="00000000-0000-0000-0000-000000000000" ma:open="false" ma:isKeyword="false">
      <xsd:complexType>
        <xsd:sequence>
          <xsd:element ref="pc:Terms" minOccurs="0" maxOccurs="1"/>
        </xsd:sequence>
      </xsd:complexType>
    </xsd:element>
    <xsd:element name="Lisätietoja" ma:index="24" nillable="true" ma:displayName="Lisätietoja" ma:default="" ma:internalName="Lis_x00e4_tietoja">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0" ma:displayName="Tekijä"/>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ma:index="13" ma:displayName="Aihe"/>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6AD483-68F8-4C6D-84DF-8338F6202589}">
  <ds:schemaRefs>
    <ds:schemaRef ds:uri="Microsoft.SharePoint.Taxonomy.ContentTypeSync"/>
  </ds:schemaRefs>
</ds:datastoreItem>
</file>

<file path=customXml/itemProps2.xml><?xml version="1.0" encoding="utf-8"?>
<ds:datastoreItem xmlns:ds="http://schemas.openxmlformats.org/officeDocument/2006/customXml" ds:itemID="{937ABF67-1A14-4BF3-A4EB-7BF6470DFD84}">
  <ds:schemaRefs>
    <ds:schemaRef ds:uri="http://schemas.microsoft.com/sharepoint/v3/contenttype/forms"/>
  </ds:schemaRefs>
</ds:datastoreItem>
</file>

<file path=customXml/itemProps3.xml><?xml version="1.0" encoding="utf-8"?>
<ds:datastoreItem xmlns:ds="http://schemas.openxmlformats.org/officeDocument/2006/customXml" ds:itemID="{A80A7BFB-A4AB-47BF-8EB1-56C23053EC80}">
  <ds:schemaRefs>
    <ds:schemaRef ds:uri="http://schemas.microsoft.com/office/2006/metadata/properties"/>
    <ds:schemaRef ds:uri="http://purl.org/dc/elements/1.1/"/>
    <ds:schemaRef ds:uri="http://schemas.microsoft.com/office/2006/documentManagement/types"/>
    <ds:schemaRef ds:uri="http://purl.org/dc/dcmitype/"/>
    <ds:schemaRef ds:uri="0a3d3510-5864-46d9-99f3-ff9cf64766bd"/>
    <ds:schemaRef ds:uri="http://www.w3.org/XML/1998/namespace"/>
    <ds:schemaRef ds:uri="http://purl.org/dc/terms/"/>
    <ds:schemaRef ds:uri="59df146f-7ddd-4b8c-ad0a-b36f0bde1af8"/>
    <ds:schemaRef ds:uri="http://schemas.microsoft.com/office/infopath/2007/PartnerControls"/>
    <ds:schemaRef ds:uri="http://schemas.openxmlformats.org/package/2006/metadata/core-properties"/>
  </ds:schemaRefs>
</ds:datastoreItem>
</file>

<file path=customXml/itemProps4.xml><?xml version="1.0" encoding="utf-8"?>
<ds:datastoreItem xmlns:ds="http://schemas.openxmlformats.org/officeDocument/2006/customXml" ds:itemID="{3068ED6F-5292-4DAA-BE6C-DBA7FBED2C0A}">
  <ds:schemaRefs>
    <ds:schemaRef ds:uri="0a3d3510-5864-46d9-99f3-ff9cf64766bd"/>
    <ds:schemaRef ds:uri="59df146f-7ddd-4b8c-ad0a-b36f0bde1a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d1824b25-665d-4ca6-89ca-4f1b5bbe0424}" enabled="1" method="Privileged" siteId="{b01220f1-ab94-4936-86d7-f3b40f38f4b7}" removed="0"/>
</clbl:labelList>
</file>

<file path=docProps/app.xml><?xml version="1.0" encoding="utf-8"?>
<Properties xmlns="http://schemas.openxmlformats.org/officeDocument/2006/extended-properties" xmlns:vt="http://schemas.openxmlformats.org/officeDocument/2006/docPropsVTypes">
  <Template>Uuden strategian pohjat, saavutettavat</Template>
  <TotalTime>2</TotalTime>
  <Words>1040</Words>
  <Application>Microsoft Macintosh PowerPoint</Application>
  <PresentationFormat>Laajakuva</PresentationFormat>
  <Paragraphs>90</Paragraphs>
  <Slides>14</Slides>
  <Notes>8</Notes>
  <HiddenSlides>0</HiddenSlides>
  <MMClips>0</MMClips>
  <ScaleCrop>false</ScaleCrop>
  <HeadingPairs>
    <vt:vector size="6" baseType="variant">
      <vt:variant>
        <vt:lpstr>Käytetyt fontit</vt:lpstr>
      </vt:variant>
      <vt:variant>
        <vt:i4>9</vt:i4>
      </vt:variant>
      <vt:variant>
        <vt:lpstr>Teema</vt:lpstr>
      </vt:variant>
      <vt:variant>
        <vt:i4>5</vt:i4>
      </vt:variant>
      <vt:variant>
        <vt:lpstr>Dian otsikot</vt:lpstr>
      </vt:variant>
      <vt:variant>
        <vt:i4>14</vt:i4>
      </vt:variant>
    </vt:vector>
  </HeadingPairs>
  <TitlesOfParts>
    <vt:vector size="28" baseType="lpstr">
      <vt:lpstr>Aptos</vt:lpstr>
      <vt:lpstr>Aptos Display</vt:lpstr>
      <vt:lpstr>Arial</vt:lpstr>
      <vt:lpstr>Arial Black</vt:lpstr>
      <vt:lpstr>Calibri</vt:lpstr>
      <vt:lpstr>Georgia</vt:lpstr>
      <vt:lpstr>Lucida Grande</vt:lpstr>
      <vt:lpstr>Roboto</vt:lpstr>
      <vt:lpstr>Roboto Slab</vt:lpstr>
      <vt:lpstr>Uuden strategian pohjat, saavutettavat</vt:lpstr>
      <vt:lpstr>Peruskalvopohjat</vt:lpstr>
      <vt:lpstr>2024 kalvopohjat</vt:lpstr>
      <vt:lpstr>Office-teema</vt:lpstr>
      <vt:lpstr>kalvopohjat SAAVUTETTAVA</vt:lpstr>
      <vt:lpstr>Rahoitushaku-pohja   Tuottavuutta parantavien ratkaisujen skaalaaminen julkisella sektorilla (kolmas haku) </vt:lpstr>
      <vt:lpstr>Mistä on kyse?</vt:lpstr>
      <vt:lpstr>Ohjeet </vt:lpstr>
      <vt:lpstr>Yhteenvetokalvot</vt:lpstr>
      <vt:lpstr>1. Yhden kalvon tiivistelmä</vt:lpstr>
      <vt:lpstr>PowerPoint-esitys</vt:lpstr>
      <vt:lpstr>Vastattavat kysymykset ja arviointikriteerit </vt:lpstr>
      <vt:lpstr>1. Rahoituksen kohteen kuvaus </vt:lpstr>
      <vt:lpstr>2. Yleiset valintakriteerit</vt:lpstr>
      <vt:lpstr>3. Panos–tuotos-suhde </vt:lpstr>
      <vt:lpstr>4. Toteutettavuus</vt:lpstr>
      <vt:lpstr>5. Yleinen merkittävyys</vt:lpstr>
      <vt:lpstr>6. Hakijatiimi ja toteutuskyvykkyys </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Jenna Kiljunen</dc:creator>
  <cp:lastModifiedBy>Jenna Kiljunen</cp:lastModifiedBy>
  <cp:revision>3</cp:revision>
  <dcterms:created xsi:type="dcterms:W3CDTF">2025-11-07T12:35:56Z</dcterms:created>
  <dcterms:modified xsi:type="dcterms:W3CDTF">2026-05-20T12:50:08Z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0x010100F25DCF27A42E8A479CEACEA6EBC1125200B954449AE346E64882D52701AFF55286</vt:lpwstr>
  </property>
  <property fmtid="{D5CDD505-2E9C-101B-9397-08002B2CF9AE}" pid="3" name="MediaServiceImageTags">
    <vt:lpwstr/>
  </property>
  <property fmtid="{D5CDD505-2E9C-101B-9397-08002B2CF9AE}" pid="4" name="Arkistointiluokka">
    <vt:lpwstr/>
  </property>
  <property fmtid="{D5CDD505-2E9C-101B-9397-08002B2CF9AE}" pid="5" name="Teht_x00e4_v_x00e4_luokka">
    <vt:lpwstr/>
  </property>
  <property fmtid="{D5CDD505-2E9C-101B-9397-08002B2CF9AE}" pid="6" name="Asiatunniste">
    <vt:lpwstr/>
  </property>
  <property fmtid="{D5CDD505-2E9C-101B-9397-08002B2CF9AE}" pid="7" name="Toiminto">
    <vt:lpwstr/>
  </property>
  <property fmtid="{D5CDD505-2E9C-101B-9397-08002B2CF9AE}" pid="8" name="ce12cea64bd54e63a8e5f4447f1f13a6">
    <vt:lpwstr/>
  </property>
  <property fmtid="{D5CDD505-2E9C-101B-9397-08002B2CF9AE}" pid="9" name="j86f3bef7877447594d845b9164a7eda">
    <vt:lpwstr/>
  </property>
  <property fmtid="{D5CDD505-2E9C-101B-9397-08002B2CF9AE}" pid="10" name="lbf49a5b8d524884aac943c2ecbf0975">
    <vt:lpwstr/>
  </property>
  <property fmtid="{D5CDD505-2E9C-101B-9397-08002B2CF9AE}" pid="11" name="Tehtäväluokka">
    <vt:lpwstr/>
  </property>
  <property fmtid="{D5CDD505-2E9C-101B-9397-08002B2CF9AE}" pid="12" name="lcf76f155ced4ddcb4097134ff3c332f">
    <vt:lpwstr/>
  </property>
</Properties>
</file>